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6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69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e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image" Target="../media/image16.pn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20.png"/><Relationship Id="rId4" Type="http://schemas.openxmlformats.org/officeDocument/2006/relationships/image" Target="../media/image23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e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image" Target="../media/image16.pn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20.png"/><Relationship Id="rId4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570BBE-593A-4C98-968A-35F1150E6AB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0CE3983-46C8-4042-9782-D583ECE21B71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Ze sousedních států je nám nejbližší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B4D2220F-6C03-4C52-BCF9-54135C9DB3B4}" type="parTrans" cxnId="{C75ED070-24DC-46B3-B976-2D1F084F730A}">
      <dgm:prSet/>
      <dgm:spPr/>
      <dgm:t>
        <a:bodyPr/>
        <a:lstStyle/>
        <a:p>
          <a:endParaRPr lang="cs-CZ"/>
        </a:p>
      </dgm:t>
    </dgm:pt>
    <dgm:pt modelId="{80609F6A-0041-43A6-A732-6CB109B50256}" type="sibTrans" cxnId="{C75ED070-24DC-46B3-B976-2D1F084F730A}">
      <dgm:prSet/>
      <dgm:spPr/>
      <dgm:t>
        <a:bodyPr/>
        <a:lstStyle/>
        <a:p>
          <a:endParaRPr lang="cs-CZ"/>
        </a:p>
      </dgm:t>
    </dgm:pt>
    <dgm:pt modelId="{ED8CE996-E014-4D34-8F3A-50206E46F602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Lidé zde mluví Slovensky 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93434515-F082-478B-B230-98B4263FD662}" type="parTrans" cxnId="{7129776F-437E-4C04-A0D1-ECEDC443B89D}">
      <dgm:prSet/>
      <dgm:spPr/>
      <dgm:t>
        <a:bodyPr/>
        <a:lstStyle/>
        <a:p>
          <a:endParaRPr lang="cs-CZ"/>
        </a:p>
      </dgm:t>
    </dgm:pt>
    <dgm:pt modelId="{15EF30DA-2485-45A8-B9D4-BAB46E8CF91C}" type="sibTrans" cxnId="{7129776F-437E-4C04-A0D1-ECEDC443B89D}">
      <dgm:prSet/>
      <dgm:spPr/>
      <dgm:t>
        <a:bodyPr/>
        <a:lstStyle/>
        <a:p>
          <a:endParaRPr lang="cs-CZ"/>
        </a:p>
      </dgm:t>
    </dgm:pt>
    <dgm:pt modelId="{7090D9CB-2070-4BE0-A3E6-51AED2326D56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 platí se zde eurem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713D5EDA-2AE0-4CA9-8EF1-8562BF1D8613}" type="parTrans" cxnId="{DFC458A2-1DB5-4FCB-AC0B-9939C3A54D24}">
      <dgm:prSet/>
      <dgm:spPr/>
      <dgm:t>
        <a:bodyPr/>
        <a:lstStyle/>
        <a:p>
          <a:endParaRPr lang="cs-CZ"/>
        </a:p>
      </dgm:t>
    </dgm:pt>
    <dgm:pt modelId="{841CAEF3-CEDF-43E7-8225-EDFB273C2550}" type="sibTrans" cxnId="{DFC458A2-1DB5-4FCB-AC0B-9939C3A54D24}">
      <dgm:prSet/>
      <dgm:spPr/>
      <dgm:t>
        <a:bodyPr/>
        <a:lstStyle/>
        <a:p>
          <a:endParaRPr lang="cs-CZ"/>
        </a:p>
      </dgm:t>
    </dgm:pt>
    <dgm:pt modelId="{46FAA37E-87D2-410A-9C9B-0FDE6E8A2115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Hlavní město je Bratislava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29157069-66BF-4761-B9B5-55B5692D5285}" type="parTrans" cxnId="{1B5BD00C-6BA8-4B18-93F1-404E3AB7492A}">
      <dgm:prSet/>
      <dgm:spPr/>
      <dgm:t>
        <a:bodyPr/>
        <a:lstStyle/>
        <a:p>
          <a:endParaRPr lang="cs-CZ"/>
        </a:p>
      </dgm:t>
    </dgm:pt>
    <dgm:pt modelId="{67F24697-7D0F-44B7-918F-F8725D16287E}" type="sibTrans" cxnId="{1B5BD00C-6BA8-4B18-93F1-404E3AB7492A}">
      <dgm:prSet/>
      <dgm:spPr/>
      <dgm:t>
        <a:bodyPr/>
        <a:lstStyle/>
        <a:p>
          <a:endParaRPr lang="cs-CZ"/>
        </a:p>
      </dgm:t>
    </dgm:pt>
    <dgm:pt modelId="{1D1533EC-26E3-438F-8F47-42E2E55E2358}">
      <dgm:prSet phldrT="[Text]" phldr="1"/>
      <dgm:spPr>
        <a:blipFill rotWithShape="0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98781629-20D2-4F22-85B1-AA252AECF654}" type="parTrans" cxnId="{5F22BE1E-C1E5-44ED-B462-BFF13E6A3435}">
      <dgm:prSet/>
      <dgm:spPr/>
      <dgm:t>
        <a:bodyPr/>
        <a:lstStyle/>
        <a:p>
          <a:endParaRPr lang="cs-CZ"/>
        </a:p>
      </dgm:t>
    </dgm:pt>
    <dgm:pt modelId="{E42E8BBD-7767-491E-A945-C9A91C4F0B81}" type="sibTrans" cxnId="{5F22BE1E-C1E5-44ED-B462-BFF13E6A3435}">
      <dgm:prSet/>
      <dgm:spPr/>
      <dgm:t>
        <a:bodyPr/>
        <a:lstStyle/>
        <a:p>
          <a:endParaRPr lang="cs-CZ"/>
        </a:p>
      </dgm:t>
    </dgm:pt>
    <dgm:pt modelId="{C63F3983-C357-49A7-93BE-E9D9A4F9CB58}" type="pres">
      <dgm:prSet presAssocID="{A9570BBE-593A-4C98-968A-35F1150E6AB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797C6E7-6584-4DDE-8FDC-4635B70BA87A}" type="pres">
      <dgm:prSet presAssocID="{40CE3983-46C8-4042-9782-D583ECE21B71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C7A374-1A78-4DD4-8F94-46D4E1F415A9}" type="pres">
      <dgm:prSet presAssocID="{80609F6A-0041-43A6-A732-6CB109B50256}" presName="sibTrans" presStyleCnt="0"/>
      <dgm:spPr/>
    </dgm:pt>
    <dgm:pt modelId="{3FE1999B-8374-439B-9BCE-EEC03352B8ED}" type="pres">
      <dgm:prSet presAssocID="{ED8CE996-E014-4D34-8F3A-50206E46F602}" presName="node" presStyleLbl="node1" presStyleIdx="1" presStyleCnt="5" custLinFactY="31993" custLinFactNeighborX="-79367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73D614-9D8D-4D51-8689-A5B13E27CBEC}" type="pres">
      <dgm:prSet presAssocID="{15EF30DA-2485-45A8-B9D4-BAB46E8CF91C}" presName="sibTrans" presStyleCnt="0"/>
      <dgm:spPr/>
    </dgm:pt>
    <dgm:pt modelId="{B8279722-5B72-4DA1-92AA-6C8CD72D938A}" type="pres">
      <dgm:prSet presAssocID="{7090D9CB-2070-4BE0-A3E6-51AED2326D56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56AF0E-3CA0-40A9-8F39-DC64EB7D6F64}" type="pres">
      <dgm:prSet presAssocID="{841CAEF3-CEDF-43E7-8225-EDFB273C2550}" presName="sibTrans" presStyleCnt="0"/>
      <dgm:spPr/>
    </dgm:pt>
    <dgm:pt modelId="{A5D525CE-52CE-4758-9A6D-DF2082744E0C}" type="pres">
      <dgm:prSet presAssocID="{46FAA37E-87D2-410A-9C9B-0FDE6E8A2115}" presName="node" presStyleLbl="node1" presStyleIdx="3" presStyleCnt="5" custLinFactX="21171" custLinFactNeighborX="100000" custLinFactNeighborY="153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41BF11-2D47-4001-BF2D-15F8EEB9CC39}" type="pres">
      <dgm:prSet presAssocID="{67F24697-7D0F-44B7-918F-F8725D16287E}" presName="sibTrans" presStyleCnt="0"/>
      <dgm:spPr/>
    </dgm:pt>
    <dgm:pt modelId="{3AB96421-AC35-4D2E-8F34-5B4D6246BD6B}" type="pres">
      <dgm:prSet presAssocID="{1D1533EC-26E3-438F-8F47-42E2E55E2358}" presName="node" presStyleLbl="node1" presStyleIdx="4" presStyleCnt="5" custLinFactY="-40993" custLinFactNeighborX="-56747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5BD00C-6BA8-4B18-93F1-404E3AB7492A}" srcId="{A9570BBE-593A-4C98-968A-35F1150E6AB6}" destId="{46FAA37E-87D2-410A-9C9B-0FDE6E8A2115}" srcOrd="3" destOrd="0" parTransId="{29157069-66BF-4761-B9B5-55B5692D5285}" sibTransId="{67F24697-7D0F-44B7-918F-F8725D16287E}"/>
    <dgm:cxn modelId="{5F22BE1E-C1E5-44ED-B462-BFF13E6A3435}" srcId="{A9570BBE-593A-4C98-968A-35F1150E6AB6}" destId="{1D1533EC-26E3-438F-8F47-42E2E55E2358}" srcOrd="4" destOrd="0" parTransId="{98781629-20D2-4F22-85B1-AA252AECF654}" sibTransId="{E42E8BBD-7767-491E-A945-C9A91C4F0B81}"/>
    <dgm:cxn modelId="{DFC458A2-1DB5-4FCB-AC0B-9939C3A54D24}" srcId="{A9570BBE-593A-4C98-968A-35F1150E6AB6}" destId="{7090D9CB-2070-4BE0-A3E6-51AED2326D56}" srcOrd="2" destOrd="0" parTransId="{713D5EDA-2AE0-4CA9-8EF1-8562BF1D8613}" sibTransId="{841CAEF3-CEDF-43E7-8225-EDFB273C2550}"/>
    <dgm:cxn modelId="{9000E77F-B1E8-4D14-A1F2-95CE2913AC61}" type="presOf" srcId="{1D1533EC-26E3-438F-8F47-42E2E55E2358}" destId="{3AB96421-AC35-4D2E-8F34-5B4D6246BD6B}" srcOrd="0" destOrd="0" presId="urn:microsoft.com/office/officeart/2005/8/layout/default"/>
    <dgm:cxn modelId="{D744B74A-6759-4BD9-9839-3CF5359A3B02}" type="presOf" srcId="{7090D9CB-2070-4BE0-A3E6-51AED2326D56}" destId="{B8279722-5B72-4DA1-92AA-6C8CD72D938A}" srcOrd="0" destOrd="0" presId="urn:microsoft.com/office/officeart/2005/8/layout/default"/>
    <dgm:cxn modelId="{BB7220B8-6172-421D-A478-9B2E8123F7CA}" type="presOf" srcId="{40CE3983-46C8-4042-9782-D583ECE21B71}" destId="{3797C6E7-6584-4DDE-8FDC-4635B70BA87A}" srcOrd="0" destOrd="0" presId="urn:microsoft.com/office/officeart/2005/8/layout/default"/>
    <dgm:cxn modelId="{C75ED070-24DC-46B3-B976-2D1F084F730A}" srcId="{A9570BBE-593A-4C98-968A-35F1150E6AB6}" destId="{40CE3983-46C8-4042-9782-D583ECE21B71}" srcOrd="0" destOrd="0" parTransId="{B4D2220F-6C03-4C52-BCF9-54135C9DB3B4}" sibTransId="{80609F6A-0041-43A6-A732-6CB109B50256}"/>
    <dgm:cxn modelId="{AE292EBB-1589-4BD5-8CD3-8E9E1FD61F4B}" type="presOf" srcId="{A9570BBE-593A-4C98-968A-35F1150E6AB6}" destId="{C63F3983-C357-49A7-93BE-E9D9A4F9CB58}" srcOrd="0" destOrd="0" presId="urn:microsoft.com/office/officeart/2005/8/layout/default"/>
    <dgm:cxn modelId="{47FB4678-F899-442D-B579-141C25D70F6A}" type="presOf" srcId="{ED8CE996-E014-4D34-8F3A-50206E46F602}" destId="{3FE1999B-8374-439B-9BCE-EEC03352B8ED}" srcOrd="0" destOrd="0" presId="urn:microsoft.com/office/officeart/2005/8/layout/default"/>
    <dgm:cxn modelId="{7129776F-437E-4C04-A0D1-ECEDC443B89D}" srcId="{A9570BBE-593A-4C98-968A-35F1150E6AB6}" destId="{ED8CE996-E014-4D34-8F3A-50206E46F602}" srcOrd="1" destOrd="0" parTransId="{93434515-F082-478B-B230-98B4263FD662}" sibTransId="{15EF30DA-2485-45A8-B9D4-BAB46E8CF91C}"/>
    <dgm:cxn modelId="{91579CD7-1EA3-4836-A630-7707488B1177}" type="presOf" srcId="{46FAA37E-87D2-410A-9C9B-0FDE6E8A2115}" destId="{A5D525CE-52CE-4758-9A6D-DF2082744E0C}" srcOrd="0" destOrd="0" presId="urn:microsoft.com/office/officeart/2005/8/layout/default"/>
    <dgm:cxn modelId="{C8A233B6-747D-4B99-BF52-800DC10FF2C1}" type="presParOf" srcId="{C63F3983-C357-49A7-93BE-E9D9A4F9CB58}" destId="{3797C6E7-6584-4DDE-8FDC-4635B70BA87A}" srcOrd="0" destOrd="0" presId="urn:microsoft.com/office/officeart/2005/8/layout/default"/>
    <dgm:cxn modelId="{DDB7B630-0DAC-4CEB-B3DC-C833E041461D}" type="presParOf" srcId="{C63F3983-C357-49A7-93BE-E9D9A4F9CB58}" destId="{D6C7A374-1A78-4DD4-8F94-46D4E1F415A9}" srcOrd="1" destOrd="0" presId="urn:microsoft.com/office/officeart/2005/8/layout/default"/>
    <dgm:cxn modelId="{A684C71C-9010-447F-A8BA-249F0A81B642}" type="presParOf" srcId="{C63F3983-C357-49A7-93BE-E9D9A4F9CB58}" destId="{3FE1999B-8374-439B-9BCE-EEC03352B8ED}" srcOrd="2" destOrd="0" presId="urn:microsoft.com/office/officeart/2005/8/layout/default"/>
    <dgm:cxn modelId="{11BED6EC-84F0-4BB4-88E9-0CB5755092C2}" type="presParOf" srcId="{C63F3983-C357-49A7-93BE-E9D9A4F9CB58}" destId="{B773D614-9D8D-4D51-8689-A5B13E27CBEC}" srcOrd="3" destOrd="0" presId="urn:microsoft.com/office/officeart/2005/8/layout/default"/>
    <dgm:cxn modelId="{A5991168-8E80-4E46-BF0D-CBE690298460}" type="presParOf" srcId="{C63F3983-C357-49A7-93BE-E9D9A4F9CB58}" destId="{B8279722-5B72-4DA1-92AA-6C8CD72D938A}" srcOrd="4" destOrd="0" presId="urn:microsoft.com/office/officeart/2005/8/layout/default"/>
    <dgm:cxn modelId="{C3DFED19-A4D2-45F8-97A3-F64F248F66FE}" type="presParOf" srcId="{C63F3983-C357-49A7-93BE-E9D9A4F9CB58}" destId="{B556AF0E-3CA0-40A9-8F39-DC64EB7D6F64}" srcOrd="5" destOrd="0" presId="urn:microsoft.com/office/officeart/2005/8/layout/default"/>
    <dgm:cxn modelId="{1A285810-5D52-4A33-887D-53A24BEC9E4D}" type="presParOf" srcId="{C63F3983-C357-49A7-93BE-E9D9A4F9CB58}" destId="{A5D525CE-52CE-4758-9A6D-DF2082744E0C}" srcOrd="6" destOrd="0" presId="urn:microsoft.com/office/officeart/2005/8/layout/default"/>
    <dgm:cxn modelId="{C20165D1-627F-4CCC-8FA6-89AB21ADA63B}" type="presParOf" srcId="{C63F3983-C357-49A7-93BE-E9D9A4F9CB58}" destId="{1D41BF11-2D47-4001-BF2D-15F8EEB9CC39}" srcOrd="7" destOrd="0" presId="urn:microsoft.com/office/officeart/2005/8/layout/default"/>
    <dgm:cxn modelId="{1DE1A405-DEAA-45A9-B7CC-9D275BDAB45B}" type="presParOf" srcId="{C63F3983-C357-49A7-93BE-E9D9A4F9CB58}" destId="{3AB96421-AC35-4D2E-8F34-5B4D6246BD6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409E4C-9F51-4E30-859C-5DA4CD802B74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01640A-DFA4-4570-86E2-393CFEC464A0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Bratislava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54BD1A8D-C645-463A-9741-45DABADB24C1}" type="parTrans" cxnId="{38B797B9-512C-4BD4-99E9-A3E2DCBE36FA}">
      <dgm:prSet/>
      <dgm:spPr/>
      <dgm:t>
        <a:bodyPr/>
        <a:lstStyle/>
        <a:p>
          <a:endParaRPr lang="cs-CZ"/>
        </a:p>
      </dgm:t>
    </dgm:pt>
    <dgm:pt modelId="{C5B0615B-A695-4376-AC10-79FB254E144F}" type="sibTrans" cxnId="{38B797B9-512C-4BD4-99E9-A3E2DCBE36FA}">
      <dgm:prSet/>
      <dgm:spPr/>
      <dgm:t>
        <a:bodyPr/>
        <a:lstStyle/>
        <a:p>
          <a:endParaRPr lang="cs-CZ"/>
        </a:p>
      </dgm:t>
    </dgm:pt>
    <dgm:pt modelId="{C602A61C-AD5B-41C6-A790-DF2F04F4C090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Vysoké Tatry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59BB0E3-2DFB-4A7D-B67D-694FF36CE827}" type="parTrans" cxnId="{7CE1B431-A2DC-4CAE-A668-A8A11BE43259}">
      <dgm:prSet/>
      <dgm:spPr/>
      <dgm:t>
        <a:bodyPr/>
        <a:lstStyle/>
        <a:p>
          <a:endParaRPr lang="cs-CZ"/>
        </a:p>
      </dgm:t>
    </dgm:pt>
    <dgm:pt modelId="{2C1325CF-C226-4351-A9DB-72CDDBB8550C}" type="sibTrans" cxnId="{7CE1B431-A2DC-4CAE-A668-A8A11BE43259}">
      <dgm:prSet/>
      <dgm:spPr/>
      <dgm:t>
        <a:bodyPr/>
        <a:lstStyle/>
        <a:p>
          <a:endParaRPr lang="cs-CZ"/>
        </a:p>
      </dgm:t>
    </dgm:pt>
    <dgm:pt modelId="{D7711982-3891-4CE3-B105-DA729E09F05E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Termální lázně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B4CC7B20-1704-41A5-BFAB-F3D02E6EF7CA}" type="parTrans" cxnId="{73DCCD8A-3A7A-4577-BCE1-8936044A5434}">
      <dgm:prSet/>
      <dgm:spPr/>
      <dgm:t>
        <a:bodyPr/>
        <a:lstStyle/>
        <a:p>
          <a:endParaRPr lang="cs-CZ"/>
        </a:p>
      </dgm:t>
    </dgm:pt>
    <dgm:pt modelId="{78560675-27DB-4E51-A234-B7FC1D1A668F}" type="sibTrans" cxnId="{73DCCD8A-3A7A-4577-BCE1-8936044A5434}">
      <dgm:prSet/>
      <dgm:spPr/>
      <dgm:t>
        <a:bodyPr/>
        <a:lstStyle/>
        <a:p>
          <a:endParaRPr lang="cs-CZ"/>
        </a:p>
      </dgm:t>
    </dgm:pt>
    <dgm:pt modelId="{E8F4F306-1567-441D-9746-DCDAFC1C51A4}" type="pres">
      <dgm:prSet presAssocID="{91409E4C-9F51-4E30-859C-5DA4CD802B74}" presName="diagram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415E6D5D-12E3-4C1B-B445-7E5FF3C64C45}" type="pres">
      <dgm:prSet presAssocID="{FA01640A-DFA4-4570-86E2-393CFEC464A0}" presName="composite" presStyleCnt="0"/>
      <dgm:spPr/>
    </dgm:pt>
    <dgm:pt modelId="{B091BA9E-E5D8-4B34-9E77-918A5FE9D536}" type="pres">
      <dgm:prSet presAssocID="{FA01640A-DFA4-4570-86E2-393CFEC464A0}" presName="Image" presStyleLbl="bgShp" presStyleIdx="0" presStyleCnt="3"/>
      <dgm:spPr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1AC5D46-BA99-45B2-9FE4-FB87F99BD082}" type="pres">
      <dgm:prSet presAssocID="{FA01640A-DFA4-4570-86E2-393CFEC464A0}" presName="Parent" presStyleLbl="node0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A29AFA-EA46-47E3-9736-6C03CC688879}" type="pres">
      <dgm:prSet presAssocID="{C5B0615B-A695-4376-AC10-79FB254E144F}" presName="sibTrans" presStyleCnt="0"/>
      <dgm:spPr/>
    </dgm:pt>
    <dgm:pt modelId="{83ECA9E1-330B-44A7-B99B-57C7FC9E2899}" type="pres">
      <dgm:prSet presAssocID="{C602A61C-AD5B-41C6-A790-DF2F04F4C090}" presName="composite" presStyleCnt="0"/>
      <dgm:spPr/>
    </dgm:pt>
    <dgm:pt modelId="{976842F3-E4C9-482B-860A-E061CC2B6E21}" type="pres">
      <dgm:prSet presAssocID="{C602A61C-AD5B-41C6-A790-DF2F04F4C090}" presName="Image" presStyleLbl="bgShp" presStyleIdx="1" presStyleCnt="3"/>
      <dgm:spPr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9465E7C8-1488-4E45-8DC7-1039C5BC2697}" type="pres">
      <dgm:prSet presAssocID="{C602A61C-AD5B-41C6-A790-DF2F04F4C090}" presName="Parent" presStyleLbl="node0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979808-CC18-403A-9F5F-FB078CADF234}" type="pres">
      <dgm:prSet presAssocID="{2C1325CF-C226-4351-A9DB-72CDDBB8550C}" presName="sibTrans" presStyleCnt="0"/>
      <dgm:spPr/>
    </dgm:pt>
    <dgm:pt modelId="{66703FAC-42C7-4AA0-86ED-76131986EE1E}" type="pres">
      <dgm:prSet presAssocID="{D7711982-3891-4CE3-B105-DA729E09F05E}" presName="composite" presStyleCnt="0"/>
      <dgm:spPr/>
    </dgm:pt>
    <dgm:pt modelId="{C7B29BDC-C4CE-4423-8654-8577E8BADFDF}" type="pres">
      <dgm:prSet presAssocID="{D7711982-3891-4CE3-B105-DA729E09F05E}" presName="Image" presStyleLbl="bgShp" presStyleIdx="2" presStyleCnt="3"/>
      <dgm:spPr>
        <a:blipFill rotWithShape="1">
          <a:blip xmlns:r="http://schemas.openxmlformats.org/officeDocument/2006/relationships"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C107FE93-61D1-46CF-8EA6-58614198824E}" type="pres">
      <dgm:prSet presAssocID="{D7711982-3891-4CE3-B105-DA729E09F05E}" presName="Parent" presStyleLbl="node0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808C1A-5CD5-4081-9198-15084BC91EDA}" type="presOf" srcId="{91409E4C-9F51-4E30-859C-5DA4CD802B74}" destId="{E8F4F306-1567-441D-9746-DCDAFC1C51A4}" srcOrd="0" destOrd="0" presId="urn:microsoft.com/office/officeart/2008/layout/BendingPictureCaption"/>
    <dgm:cxn modelId="{AC0042E4-C20F-43C9-AEB2-E06C2BAB1FD3}" type="presOf" srcId="{FA01640A-DFA4-4570-86E2-393CFEC464A0}" destId="{41AC5D46-BA99-45B2-9FE4-FB87F99BD082}" srcOrd="0" destOrd="0" presId="urn:microsoft.com/office/officeart/2008/layout/BendingPictureCaption"/>
    <dgm:cxn modelId="{5370B9FD-83C6-42E9-BE9D-D9F7EA792975}" type="presOf" srcId="{C602A61C-AD5B-41C6-A790-DF2F04F4C090}" destId="{9465E7C8-1488-4E45-8DC7-1039C5BC2697}" srcOrd="0" destOrd="0" presId="urn:microsoft.com/office/officeart/2008/layout/BendingPictureCaption"/>
    <dgm:cxn modelId="{3B6C75A8-9D8B-4341-898F-7DD02D2ACFA9}" type="presOf" srcId="{D7711982-3891-4CE3-B105-DA729E09F05E}" destId="{C107FE93-61D1-46CF-8EA6-58614198824E}" srcOrd="0" destOrd="0" presId="urn:microsoft.com/office/officeart/2008/layout/BendingPictureCaption"/>
    <dgm:cxn modelId="{7CE1B431-A2DC-4CAE-A668-A8A11BE43259}" srcId="{91409E4C-9F51-4E30-859C-5DA4CD802B74}" destId="{C602A61C-AD5B-41C6-A790-DF2F04F4C090}" srcOrd="1" destOrd="0" parTransId="{F59BB0E3-2DFB-4A7D-B67D-694FF36CE827}" sibTransId="{2C1325CF-C226-4351-A9DB-72CDDBB8550C}"/>
    <dgm:cxn modelId="{73DCCD8A-3A7A-4577-BCE1-8936044A5434}" srcId="{91409E4C-9F51-4E30-859C-5DA4CD802B74}" destId="{D7711982-3891-4CE3-B105-DA729E09F05E}" srcOrd="2" destOrd="0" parTransId="{B4CC7B20-1704-41A5-BFAB-F3D02E6EF7CA}" sibTransId="{78560675-27DB-4E51-A234-B7FC1D1A668F}"/>
    <dgm:cxn modelId="{38B797B9-512C-4BD4-99E9-A3E2DCBE36FA}" srcId="{91409E4C-9F51-4E30-859C-5DA4CD802B74}" destId="{FA01640A-DFA4-4570-86E2-393CFEC464A0}" srcOrd="0" destOrd="0" parTransId="{54BD1A8D-C645-463A-9741-45DABADB24C1}" sibTransId="{C5B0615B-A695-4376-AC10-79FB254E144F}"/>
    <dgm:cxn modelId="{C7742A6C-3EC7-44A2-9E93-A8E4F815A126}" type="presParOf" srcId="{E8F4F306-1567-441D-9746-DCDAFC1C51A4}" destId="{415E6D5D-12E3-4C1B-B445-7E5FF3C64C45}" srcOrd="0" destOrd="0" presId="urn:microsoft.com/office/officeart/2008/layout/BendingPictureCaption"/>
    <dgm:cxn modelId="{5088E0E6-F7FB-4DA0-8372-E4A0D3261E0E}" type="presParOf" srcId="{415E6D5D-12E3-4C1B-B445-7E5FF3C64C45}" destId="{B091BA9E-E5D8-4B34-9E77-918A5FE9D536}" srcOrd="0" destOrd="0" presId="urn:microsoft.com/office/officeart/2008/layout/BendingPictureCaption"/>
    <dgm:cxn modelId="{9BC3CDF0-79F5-49A9-8723-31D95D8BBD1E}" type="presParOf" srcId="{415E6D5D-12E3-4C1B-B445-7E5FF3C64C45}" destId="{41AC5D46-BA99-45B2-9FE4-FB87F99BD082}" srcOrd="1" destOrd="0" presId="urn:microsoft.com/office/officeart/2008/layout/BendingPictureCaption"/>
    <dgm:cxn modelId="{8714BB6B-3613-423E-A75B-4C5E142AA9E5}" type="presParOf" srcId="{E8F4F306-1567-441D-9746-DCDAFC1C51A4}" destId="{E6A29AFA-EA46-47E3-9736-6C03CC688879}" srcOrd="1" destOrd="0" presId="urn:microsoft.com/office/officeart/2008/layout/BendingPictureCaption"/>
    <dgm:cxn modelId="{784BAC72-A8E9-4FF5-B9B9-7F13F3289825}" type="presParOf" srcId="{E8F4F306-1567-441D-9746-DCDAFC1C51A4}" destId="{83ECA9E1-330B-44A7-B99B-57C7FC9E2899}" srcOrd="2" destOrd="0" presId="urn:microsoft.com/office/officeart/2008/layout/BendingPictureCaption"/>
    <dgm:cxn modelId="{000418DA-0017-4A48-95E8-89E97FDB7BD1}" type="presParOf" srcId="{83ECA9E1-330B-44A7-B99B-57C7FC9E2899}" destId="{976842F3-E4C9-482B-860A-E061CC2B6E21}" srcOrd="0" destOrd="0" presId="urn:microsoft.com/office/officeart/2008/layout/BendingPictureCaption"/>
    <dgm:cxn modelId="{14AD2999-278A-48FA-85F7-570B34D31ECC}" type="presParOf" srcId="{83ECA9E1-330B-44A7-B99B-57C7FC9E2899}" destId="{9465E7C8-1488-4E45-8DC7-1039C5BC2697}" srcOrd="1" destOrd="0" presId="urn:microsoft.com/office/officeart/2008/layout/BendingPictureCaption"/>
    <dgm:cxn modelId="{FEFEC584-0163-4A85-B39B-B9E7B5CF2901}" type="presParOf" srcId="{E8F4F306-1567-441D-9746-DCDAFC1C51A4}" destId="{7E979808-CC18-403A-9F5F-FB078CADF234}" srcOrd="3" destOrd="0" presId="urn:microsoft.com/office/officeart/2008/layout/BendingPictureCaption"/>
    <dgm:cxn modelId="{D6A7D6EE-30D7-4822-9C79-DF174BC517A5}" type="presParOf" srcId="{E8F4F306-1567-441D-9746-DCDAFC1C51A4}" destId="{66703FAC-42C7-4AA0-86ED-76131986EE1E}" srcOrd="4" destOrd="0" presId="urn:microsoft.com/office/officeart/2008/layout/BendingPictureCaption"/>
    <dgm:cxn modelId="{76B8D758-E5E1-488F-B5B8-B7FEFCB45885}" type="presParOf" srcId="{66703FAC-42C7-4AA0-86ED-76131986EE1E}" destId="{C7B29BDC-C4CE-4423-8654-8577E8BADFDF}" srcOrd="0" destOrd="0" presId="urn:microsoft.com/office/officeart/2008/layout/BendingPictureCaption"/>
    <dgm:cxn modelId="{1AF11680-97F4-46F3-84F1-D539E59BFFA6}" type="presParOf" srcId="{66703FAC-42C7-4AA0-86ED-76131986EE1E}" destId="{C107FE93-61D1-46CF-8EA6-58614198824E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A8E28B9-00BD-48BC-9D15-28815A99EB7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B47C166-B412-4DAC-BB7F-71D9DFEC6A20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Je pokryto nížinami-rozvinuto zemědělství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97AFA2E6-708A-45C8-A312-AC39D4CF2B0F}" type="parTrans" cxnId="{F01B457C-0CA1-4D0D-83A2-15FB00C78F47}">
      <dgm:prSet/>
      <dgm:spPr/>
      <dgm:t>
        <a:bodyPr/>
        <a:lstStyle/>
        <a:p>
          <a:endParaRPr lang="cs-CZ"/>
        </a:p>
      </dgm:t>
    </dgm:pt>
    <dgm:pt modelId="{A7B42C61-D25B-4EA6-AF33-C6BFD3D09C9A}" type="sibTrans" cxnId="{F01B457C-0CA1-4D0D-83A2-15FB00C78F47}">
      <dgm:prSet/>
      <dgm:spPr/>
      <dgm:t>
        <a:bodyPr/>
        <a:lstStyle/>
        <a:p>
          <a:endParaRPr lang="cs-CZ"/>
        </a:p>
      </dgm:t>
    </dgm:pt>
    <dgm:pt modelId="{2F0605C9-016E-47F8-84FA-D454D62250D8}">
      <dgm:prSet phldrT="[Text]" phldr="1"/>
      <dgm:spPr>
        <a:blipFill rotWithShape="0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D652E551-34F5-4400-9372-68E4F6F57D04}" type="parTrans" cxnId="{F172B4C4-5363-45A4-8A29-168E58F48288}">
      <dgm:prSet/>
      <dgm:spPr/>
      <dgm:t>
        <a:bodyPr/>
        <a:lstStyle/>
        <a:p>
          <a:endParaRPr lang="cs-CZ"/>
        </a:p>
      </dgm:t>
    </dgm:pt>
    <dgm:pt modelId="{846FBD79-4845-49EC-9CE6-CF3FE360B292}" type="sibTrans" cxnId="{F172B4C4-5363-45A4-8A29-168E58F48288}">
      <dgm:prSet/>
      <dgm:spPr/>
      <dgm:t>
        <a:bodyPr/>
        <a:lstStyle/>
        <a:p>
          <a:endParaRPr lang="cs-CZ"/>
        </a:p>
      </dgm:t>
    </dgm:pt>
    <dgm:pt modelId="{9B491969-1C23-4AA7-9A82-ABF143745215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Lidé zde mluví polsky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1EDE8369-3B98-4006-AF81-FC1F3529DEDB}" type="parTrans" cxnId="{B6E6B86A-0DAA-4BE5-89D8-01559A4838F7}">
      <dgm:prSet/>
      <dgm:spPr/>
      <dgm:t>
        <a:bodyPr/>
        <a:lstStyle/>
        <a:p>
          <a:endParaRPr lang="cs-CZ"/>
        </a:p>
      </dgm:t>
    </dgm:pt>
    <dgm:pt modelId="{7A38FF84-D264-4C23-986D-360D04D9F54B}" type="sibTrans" cxnId="{B6E6B86A-0DAA-4BE5-89D8-01559A4838F7}">
      <dgm:prSet/>
      <dgm:spPr/>
      <dgm:t>
        <a:bodyPr/>
        <a:lstStyle/>
        <a:p>
          <a:endParaRPr lang="cs-CZ"/>
        </a:p>
      </dgm:t>
    </dgm:pt>
    <dgm:pt modelId="{410E6999-E55C-4172-9FB2-E2CF1E3A4565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Hlavní město je Varšava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6F3D84CE-3406-47DB-B2AE-51229F7CE9E9}" type="parTrans" cxnId="{3B6E4126-DCA1-46F1-96EE-DF81F93DEE0C}">
      <dgm:prSet/>
      <dgm:spPr/>
      <dgm:t>
        <a:bodyPr/>
        <a:lstStyle/>
        <a:p>
          <a:endParaRPr lang="cs-CZ"/>
        </a:p>
      </dgm:t>
    </dgm:pt>
    <dgm:pt modelId="{F9C6195F-5FDE-4751-A988-2253211EF6EC}" type="sibTrans" cxnId="{3B6E4126-DCA1-46F1-96EE-DF81F93DEE0C}">
      <dgm:prSet/>
      <dgm:spPr/>
      <dgm:t>
        <a:bodyPr/>
        <a:lstStyle/>
        <a:p>
          <a:endParaRPr lang="cs-CZ"/>
        </a:p>
      </dgm:t>
    </dgm:pt>
    <dgm:pt modelId="{BDEEB8ED-0824-432B-BEB3-8365A4A381DA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 platí se zde zlotým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4D93BA45-E20F-43DD-9B48-ADE932D321E6}" type="parTrans" cxnId="{2B57A4DA-EBB2-4474-85B1-E40BAE223CAC}">
      <dgm:prSet/>
      <dgm:spPr/>
      <dgm:t>
        <a:bodyPr/>
        <a:lstStyle/>
        <a:p>
          <a:endParaRPr lang="cs-CZ"/>
        </a:p>
      </dgm:t>
    </dgm:pt>
    <dgm:pt modelId="{A0C2C8FF-357F-4E9B-B2E5-194208C0FE25}" type="sibTrans" cxnId="{2B57A4DA-EBB2-4474-85B1-E40BAE223CAC}">
      <dgm:prSet/>
      <dgm:spPr/>
      <dgm:t>
        <a:bodyPr/>
        <a:lstStyle/>
        <a:p>
          <a:endParaRPr lang="cs-CZ"/>
        </a:p>
      </dgm:t>
    </dgm:pt>
    <dgm:pt modelId="{9869F2C7-7990-4379-AB71-55DF1C795961}" type="pres">
      <dgm:prSet presAssocID="{1A8E28B9-00BD-48BC-9D15-28815A99EB7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A670ADC-4C3B-4AC6-B56A-4C49E1FA2E31}" type="pres">
      <dgm:prSet presAssocID="{2B47C166-B412-4DAC-BB7F-71D9DFEC6A2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C7465C-4826-4E0A-B8F9-19AD38A78B09}" type="pres">
      <dgm:prSet presAssocID="{A7B42C61-D25B-4EA6-AF33-C6BFD3D09C9A}" presName="sibTrans" presStyleCnt="0"/>
      <dgm:spPr/>
    </dgm:pt>
    <dgm:pt modelId="{0D9B4549-BD8A-4B61-AEC9-2285B067A62A}" type="pres">
      <dgm:prSet presAssocID="{2F0605C9-016E-47F8-84FA-D454D62250D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3DF3B4-9052-45D9-936C-44122600414C}" type="pres">
      <dgm:prSet presAssocID="{846FBD79-4845-49EC-9CE6-CF3FE360B292}" presName="sibTrans" presStyleCnt="0"/>
      <dgm:spPr/>
    </dgm:pt>
    <dgm:pt modelId="{677FA01D-5379-4F43-897E-7273B25F9207}" type="pres">
      <dgm:prSet presAssocID="{9B491969-1C23-4AA7-9A82-ABF143745215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98D33F-9E7B-40FD-89B8-A78B94AB3D66}" type="pres">
      <dgm:prSet presAssocID="{7A38FF84-D264-4C23-986D-360D04D9F54B}" presName="sibTrans" presStyleCnt="0"/>
      <dgm:spPr/>
    </dgm:pt>
    <dgm:pt modelId="{9BFB4CE0-7B36-42E7-8885-99DA5FC256F5}" type="pres">
      <dgm:prSet presAssocID="{410E6999-E55C-4172-9FB2-E2CF1E3A4565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CAB1B9-6096-43EB-816F-1DF9A46672AC}" type="pres">
      <dgm:prSet presAssocID="{F9C6195F-5FDE-4751-A988-2253211EF6EC}" presName="sibTrans" presStyleCnt="0"/>
      <dgm:spPr/>
    </dgm:pt>
    <dgm:pt modelId="{133D787A-B3D1-470D-9473-F2187E4C6B89}" type="pres">
      <dgm:prSet presAssocID="{BDEEB8ED-0824-432B-BEB3-8365A4A381D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54761B-7E55-4A41-A16F-47CA4C6FC301}" type="presOf" srcId="{BDEEB8ED-0824-432B-BEB3-8365A4A381DA}" destId="{133D787A-B3D1-470D-9473-F2187E4C6B89}" srcOrd="0" destOrd="0" presId="urn:microsoft.com/office/officeart/2005/8/layout/default"/>
    <dgm:cxn modelId="{3B6E4126-DCA1-46F1-96EE-DF81F93DEE0C}" srcId="{1A8E28B9-00BD-48BC-9D15-28815A99EB7C}" destId="{410E6999-E55C-4172-9FB2-E2CF1E3A4565}" srcOrd="3" destOrd="0" parTransId="{6F3D84CE-3406-47DB-B2AE-51229F7CE9E9}" sibTransId="{F9C6195F-5FDE-4751-A988-2253211EF6EC}"/>
    <dgm:cxn modelId="{1E54BCA3-D17B-4139-98CF-735C24E13524}" type="presOf" srcId="{2F0605C9-016E-47F8-84FA-D454D62250D8}" destId="{0D9B4549-BD8A-4B61-AEC9-2285B067A62A}" srcOrd="0" destOrd="0" presId="urn:microsoft.com/office/officeart/2005/8/layout/default"/>
    <dgm:cxn modelId="{B6E6B86A-0DAA-4BE5-89D8-01559A4838F7}" srcId="{1A8E28B9-00BD-48BC-9D15-28815A99EB7C}" destId="{9B491969-1C23-4AA7-9A82-ABF143745215}" srcOrd="2" destOrd="0" parTransId="{1EDE8369-3B98-4006-AF81-FC1F3529DEDB}" sibTransId="{7A38FF84-D264-4C23-986D-360D04D9F54B}"/>
    <dgm:cxn modelId="{F01B457C-0CA1-4D0D-83A2-15FB00C78F47}" srcId="{1A8E28B9-00BD-48BC-9D15-28815A99EB7C}" destId="{2B47C166-B412-4DAC-BB7F-71D9DFEC6A20}" srcOrd="0" destOrd="0" parTransId="{97AFA2E6-708A-45C8-A312-AC39D4CF2B0F}" sibTransId="{A7B42C61-D25B-4EA6-AF33-C6BFD3D09C9A}"/>
    <dgm:cxn modelId="{2B57A4DA-EBB2-4474-85B1-E40BAE223CAC}" srcId="{1A8E28B9-00BD-48BC-9D15-28815A99EB7C}" destId="{BDEEB8ED-0824-432B-BEB3-8365A4A381DA}" srcOrd="4" destOrd="0" parTransId="{4D93BA45-E20F-43DD-9B48-ADE932D321E6}" sibTransId="{A0C2C8FF-357F-4E9B-B2E5-194208C0FE25}"/>
    <dgm:cxn modelId="{DFEAF0C0-6F00-4D8D-8B9C-90284DA91FC9}" type="presOf" srcId="{9B491969-1C23-4AA7-9A82-ABF143745215}" destId="{677FA01D-5379-4F43-897E-7273B25F9207}" srcOrd="0" destOrd="0" presId="urn:microsoft.com/office/officeart/2005/8/layout/default"/>
    <dgm:cxn modelId="{4A88DE82-B95B-400D-887A-5A213E6AA1B2}" type="presOf" srcId="{2B47C166-B412-4DAC-BB7F-71D9DFEC6A20}" destId="{4A670ADC-4C3B-4AC6-B56A-4C49E1FA2E31}" srcOrd="0" destOrd="0" presId="urn:microsoft.com/office/officeart/2005/8/layout/default"/>
    <dgm:cxn modelId="{4144BCB4-D3CB-4E66-9311-B5BB06A61AA7}" type="presOf" srcId="{410E6999-E55C-4172-9FB2-E2CF1E3A4565}" destId="{9BFB4CE0-7B36-42E7-8885-99DA5FC256F5}" srcOrd="0" destOrd="0" presId="urn:microsoft.com/office/officeart/2005/8/layout/default"/>
    <dgm:cxn modelId="{B534E512-0306-4907-A814-58721EB16D53}" type="presOf" srcId="{1A8E28B9-00BD-48BC-9D15-28815A99EB7C}" destId="{9869F2C7-7990-4379-AB71-55DF1C795961}" srcOrd="0" destOrd="0" presId="urn:microsoft.com/office/officeart/2005/8/layout/default"/>
    <dgm:cxn modelId="{F172B4C4-5363-45A4-8A29-168E58F48288}" srcId="{1A8E28B9-00BD-48BC-9D15-28815A99EB7C}" destId="{2F0605C9-016E-47F8-84FA-D454D62250D8}" srcOrd="1" destOrd="0" parTransId="{D652E551-34F5-4400-9372-68E4F6F57D04}" sibTransId="{846FBD79-4845-49EC-9CE6-CF3FE360B292}"/>
    <dgm:cxn modelId="{63881045-0E0D-4DD7-AD96-51B5D50D256F}" type="presParOf" srcId="{9869F2C7-7990-4379-AB71-55DF1C795961}" destId="{4A670ADC-4C3B-4AC6-B56A-4C49E1FA2E31}" srcOrd="0" destOrd="0" presId="urn:microsoft.com/office/officeart/2005/8/layout/default"/>
    <dgm:cxn modelId="{8813828C-5E39-4235-95FB-9E2ACAC4BC5F}" type="presParOf" srcId="{9869F2C7-7990-4379-AB71-55DF1C795961}" destId="{08C7465C-4826-4E0A-B8F9-19AD38A78B09}" srcOrd="1" destOrd="0" presId="urn:microsoft.com/office/officeart/2005/8/layout/default"/>
    <dgm:cxn modelId="{C8262178-34D2-4C03-80EE-DB3485E11E58}" type="presParOf" srcId="{9869F2C7-7990-4379-AB71-55DF1C795961}" destId="{0D9B4549-BD8A-4B61-AEC9-2285B067A62A}" srcOrd="2" destOrd="0" presId="urn:microsoft.com/office/officeart/2005/8/layout/default"/>
    <dgm:cxn modelId="{EA834F83-82F6-42A7-B2C1-9602F0D52021}" type="presParOf" srcId="{9869F2C7-7990-4379-AB71-55DF1C795961}" destId="{393DF3B4-9052-45D9-936C-44122600414C}" srcOrd="3" destOrd="0" presId="urn:microsoft.com/office/officeart/2005/8/layout/default"/>
    <dgm:cxn modelId="{D5EC0046-0669-47B6-8683-754198D924E5}" type="presParOf" srcId="{9869F2C7-7990-4379-AB71-55DF1C795961}" destId="{677FA01D-5379-4F43-897E-7273B25F9207}" srcOrd="4" destOrd="0" presId="urn:microsoft.com/office/officeart/2005/8/layout/default"/>
    <dgm:cxn modelId="{D53F691A-D99E-44A8-AB95-640AE22F600E}" type="presParOf" srcId="{9869F2C7-7990-4379-AB71-55DF1C795961}" destId="{EB98D33F-9E7B-40FD-89B8-A78B94AB3D66}" srcOrd="5" destOrd="0" presId="urn:microsoft.com/office/officeart/2005/8/layout/default"/>
    <dgm:cxn modelId="{E8A6A9AC-46FC-42DD-B8D8-5749CC29BB6F}" type="presParOf" srcId="{9869F2C7-7990-4379-AB71-55DF1C795961}" destId="{9BFB4CE0-7B36-42E7-8885-99DA5FC256F5}" srcOrd="6" destOrd="0" presId="urn:microsoft.com/office/officeart/2005/8/layout/default"/>
    <dgm:cxn modelId="{F8A5398B-0098-46D6-A8EA-F1A9392502D4}" type="presParOf" srcId="{9869F2C7-7990-4379-AB71-55DF1C795961}" destId="{20CAB1B9-6096-43EB-816F-1DF9A46672AC}" srcOrd="7" destOrd="0" presId="urn:microsoft.com/office/officeart/2005/8/layout/default"/>
    <dgm:cxn modelId="{BE509492-EFBF-4D84-A08F-503BB92C17D3}" type="presParOf" srcId="{9869F2C7-7990-4379-AB71-55DF1C795961}" destId="{133D787A-B3D1-470D-9473-F2187E4C6B89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F22D76-CFD2-4A2B-AD63-9325A5EE3344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50ADF65-7459-4873-869A-4BF77CF5C99B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Město památek-Krakov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6BB58A63-15C0-4D3D-AF17-9CC2513A008A}" type="parTrans" cxnId="{BDE51E23-0C6A-420B-8129-49B122EB9CA2}">
      <dgm:prSet/>
      <dgm:spPr/>
      <dgm:t>
        <a:bodyPr/>
        <a:lstStyle/>
        <a:p>
          <a:endParaRPr lang="cs-CZ"/>
        </a:p>
      </dgm:t>
    </dgm:pt>
    <dgm:pt modelId="{D440258F-9BC5-4CCC-B154-63719B51922C}" type="sibTrans" cxnId="{BDE51E23-0C6A-420B-8129-49B122EB9CA2}">
      <dgm:prSet/>
      <dgm:spPr/>
      <dgm:t>
        <a:bodyPr/>
        <a:lstStyle/>
        <a:p>
          <a:endParaRPr lang="cs-CZ"/>
        </a:p>
      </dgm:t>
    </dgm:pt>
    <dgm:pt modelId="{D2044C14-655C-48A6-9D52-4EC3399783D1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Přístav u moře-Gdaňsk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2295C6D4-337A-4C42-8252-3C3C0691A0BE}" type="parTrans" cxnId="{5AB3D4FD-2767-476C-B2DE-9ED7EF5DD992}">
      <dgm:prSet/>
      <dgm:spPr/>
      <dgm:t>
        <a:bodyPr/>
        <a:lstStyle/>
        <a:p>
          <a:endParaRPr lang="cs-CZ"/>
        </a:p>
      </dgm:t>
    </dgm:pt>
    <dgm:pt modelId="{6B77EBA8-6074-49BC-8683-6203F6F3DC8A}" type="sibTrans" cxnId="{5AB3D4FD-2767-476C-B2DE-9ED7EF5DD992}">
      <dgm:prSet/>
      <dgm:spPr/>
      <dgm:t>
        <a:bodyPr/>
        <a:lstStyle/>
        <a:p>
          <a:endParaRPr lang="cs-CZ"/>
        </a:p>
      </dgm:t>
    </dgm:pt>
    <dgm:pt modelId="{8B88FB67-9608-481D-8487-D2A5C20F51D4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Koncentrační tábor v Osvětimi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7F5A8673-70FA-4D31-8BB3-8B4AF13FD00E}" type="parTrans" cxnId="{710C06F7-31B8-4314-BCC5-E8988127BC4A}">
      <dgm:prSet/>
      <dgm:spPr/>
      <dgm:t>
        <a:bodyPr/>
        <a:lstStyle/>
        <a:p>
          <a:endParaRPr lang="cs-CZ"/>
        </a:p>
      </dgm:t>
    </dgm:pt>
    <dgm:pt modelId="{73D22AE8-251A-450C-82A9-AA581638A8A2}" type="sibTrans" cxnId="{710C06F7-31B8-4314-BCC5-E8988127BC4A}">
      <dgm:prSet/>
      <dgm:spPr/>
      <dgm:t>
        <a:bodyPr/>
        <a:lstStyle/>
        <a:p>
          <a:endParaRPr lang="cs-CZ"/>
        </a:p>
      </dgm:t>
    </dgm:pt>
    <dgm:pt modelId="{2301B87E-B78D-4CFB-9836-7A2E464CE7D5}" type="pres">
      <dgm:prSet presAssocID="{30F22D76-CFD2-4A2B-AD63-9325A5EE3344}" presName="diagram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677FCA07-DA06-4E61-B4A1-8F12F8E73859}" type="pres">
      <dgm:prSet presAssocID="{750ADF65-7459-4873-869A-4BF77CF5C99B}" presName="composite" presStyleCnt="0"/>
      <dgm:spPr/>
    </dgm:pt>
    <dgm:pt modelId="{995C19D3-D47A-4333-97C8-7FE9D34BA502}" type="pres">
      <dgm:prSet presAssocID="{750ADF65-7459-4873-869A-4BF77CF5C99B}" presName="Image" presStyleLbl="bgShp" presStyleIdx="0" presStyleCnt="3"/>
      <dgm:spPr>
        <a:blipFill rotWithShape="1"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21805612-5FAD-421A-8411-442DD2CFC0F0}" type="pres">
      <dgm:prSet presAssocID="{750ADF65-7459-4873-869A-4BF77CF5C99B}" presName="Parent" presStyleLbl="node0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87E428-60F5-41AA-AC0D-67B2BE255CAB}" type="pres">
      <dgm:prSet presAssocID="{D440258F-9BC5-4CCC-B154-63719B51922C}" presName="sibTrans" presStyleCnt="0"/>
      <dgm:spPr/>
    </dgm:pt>
    <dgm:pt modelId="{332AD971-A55A-4128-B490-A3839933D6BD}" type="pres">
      <dgm:prSet presAssocID="{D2044C14-655C-48A6-9D52-4EC3399783D1}" presName="composite" presStyleCnt="0"/>
      <dgm:spPr/>
    </dgm:pt>
    <dgm:pt modelId="{3E46DDA7-0D54-4DAB-811E-ACA3876EE7CD}" type="pres">
      <dgm:prSet presAssocID="{D2044C14-655C-48A6-9D52-4EC3399783D1}" presName="Image" presStyleLbl="bgShp" presStyleIdx="1" presStyleCnt="3"/>
      <dgm:spPr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F886700-BFA6-4CF0-9772-D8E568620D45}" type="pres">
      <dgm:prSet presAssocID="{D2044C14-655C-48A6-9D52-4EC3399783D1}" presName="Parent" presStyleLbl="node0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7FB63A-9E11-457A-A568-71B392280034}" type="pres">
      <dgm:prSet presAssocID="{6B77EBA8-6074-49BC-8683-6203F6F3DC8A}" presName="sibTrans" presStyleCnt="0"/>
      <dgm:spPr/>
    </dgm:pt>
    <dgm:pt modelId="{81ABFB7C-EB49-435F-9AF7-10B7A2168CD8}" type="pres">
      <dgm:prSet presAssocID="{8B88FB67-9608-481D-8487-D2A5C20F51D4}" presName="composite" presStyleCnt="0"/>
      <dgm:spPr/>
    </dgm:pt>
    <dgm:pt modelId="{5D7D68E6-36E2-4C94-8510-834E67AF0EB8}" type="pres">
      <dgm:prSet presAssocID="{8B88FB67-9608-481D-8487-D2A5C20F51D4}" presName="Image" presStyleLbl="bgShp" presStyleIdx="2" presStyleCnt="3"/>
      <dgm:spPr>
        <a:blipFill rotWithShape="1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57036BCC-180D-460F-9ABA-9AE2C7F1A9E7}" type="pres">
      <dgm:prSet presAssocID="{8B88FB67-9608-481D-8487-D2A5C20F51D4}" presName="Parent" presStyleLbl="node0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98422B-21A5-482F-B8D7-659A09A0EEEA}" type="presOf" srcId="{8B88FB67-9608-481D-8487-D2A5C20F51D4}" destId="{57036BCC-180D-460F-9ABA-9AE2C7F1A9E7}" srcOrd="0" destOrd="0" presId="urn:microsoft.com/office/officeart/2008/layout/BendingPictureCaption"/>
    <dgm:cxn modelId="{51426C90-375B-4CF0-943F-39DF2EA4E706}" type="presOf" srcId="{750ADF65-7459-4873-869A-4BF77CF5C99B}" destId="{21805612-5FAD-421A-8411-442DD2CFC0F0}" srcOrd="0" destOrd="0" presId="urn:microsoft.com/office/officeart/2008/layout/BendingPictureCaption"/>
    <dgm:cxn modelId="{64DD16BE-1048-4749-85ED-1E97476EC9F4}" type="presOf" srcId="{D2044C14-655C-48A6-9D52-4EC3399783D1}" destId="{BF886700-BFA6-4CF0-9772-D8E568620D45}" srcOrd="0" destOrd="0" presId="urn:microsoft.com/office/officeart/2008/layout/BendingPictureCaption"/>
    <dgm:cxn modelId="{3F1C8D74-495D-4ABA-8115-7D68071DCC3E}" type="presOf" srcId="{30F22D76-CFD2-4A2B-AD63-9325A5EE3344}" destId="{2301B87E-B78D-4CFB-9836-7A2E464CE7D5}" srcOrd="0" destOrd="0" presId="urn:microsoft.com/office/officeart/2008/layout/BendingPictureCaption"/>
    <dgm:cxn modelId="{5AB3D4FD-2767-476C-B2DE-9ED7EF5DD992}" srcId="{30F22D76-CFD2-4A2B-AD63-9325A5EE3344}" destId="{D2044C14-655C-48A6-9D52-4EC3399783D1}" srcOrd="1" destOrd="0" parTransId="{2295C6D4-337A-4C42-8252-3C3C0691A0BE}" sibTransId="{6B77EBA8-6074-49BC-8683-6203F6F3DC8A}"/>
    <dgm:cxn modelId="{710C06F7-31B8-4314-BCC5-E8988127BC4A}" srcId="{30F22D76-CFD2-4A2B-AD63-9325A5EE3344}" destId="{8B88FB67-9608-481D-8487-D2A5C20F51D4}" srcOrd="2" destOrd="0" parTransId="{7F5A8673-70FA-4D31-8BB3-8B4AF13FD00E}" sibTransId="{73D22AE8-251A-450C-82A9-AA581638A8A2}"/>
    <dgm:cxn modelId="{BDE51E23-0C6A-420B-8129-49B122EB9CA2}" srcId="{30F22D76-CFD2-4A2B-AD63-9325A5EE3344}" destId="{750ADF65-7459-4873-869A-4BF77CF5C99B}" srcOrd="0" destOrd="0" parTransId="{6BB58A63-15C0-4D3D-AF17-9CC2513A008A}" sibTransId="{D440258F-9BC5-4CCC-B154-63719B51922C}"/>
    <dgm:cxn modelId="{AD35704E-3FB5-42F5-A1E6-E9CA61376BCB}" type="presParOf" srcId="{2301B87E-B78D-4CFB-9836-7A2E464CE7D5}" destId="{677FCA07-DA06-4E61-B4A1-8F12F8E73859}" srcOrd="0" destOrd="0" presId="urn:microsoft.com/office/officeart/2008/layout/BendingPictureCaption"/>
    <dgm:cxn modelId="{F8EC9202-7704-40D7-A7EE-EF2CFB04F794}" type="presParOf" srcId="{677FCA07-DA06-4E61-B4A1-8F12F8E73859}" destId="{995C19D3-D47A-4333-97C8-7FE9D34BA502}" srcOrd="0" destOrd="0" presId="urn:microsoft.com/office/officeart/2008/layout/BendingPictureCaption"/>
    <dgm:cxn modelId="{B4865828-6FCC-4462-82E0-8AB56EB754D2}" type="presParOf" srcId="{677FCA07-DA06-4E61-B4A1-8F12F8E73859}" destId="{21805612-5FAD-421A-8411-442DD2CFC0F0}" srcOrd="1" destOrd="0" presId="urn:microsoft.com/office/officeart/2008/layout/BendingPictureCaption"/>
    <dgm:cxn modelId="{F21747D4-C5D9-4433-9B39-50CEF1F4A6C2}" type="presParOf" srcId="{2301B87E-B78D-4CFB-9836-7A2E464CE7D5}" destId="{7B87E428-60F5-41AA-AC0D-67B2BE255CAB}" srcOrd="1" destOrd="0" presId="urn:microsoft.com/office/officeart/2008/layout/BendingPictureCaption"/>
    <dgm:cxn modelId="{18111042-A616-47A7-BC1F-121B57281BF8}" type="presParOf" srcId="{2301B87E-B78D-4CFB-9836-7A2E464CE7D5}" destId="{332AD971-A55A-4128-B490-A3839933D6BD}" srcOrd="2" destOrd="0" presId="urn:microsoft.com/office/officeart/2008/layout/BendingPictureCaption"/>
    <dgm:cxn modelId="{9A78A62D-E4A5-4E8A-BB17-7DDC9E64115A}" type="presParOf" srcId="{332AD971-A55A-4128-B490-A3839933D6BD}" destId="{3E46DDA7-0D54-4DAB-811E-ACA3876EE7CD}" srcOrd="0" destOrd="0" presId="urn:microsoft.com/office/officeart/2008/layout/BendingPictureCaption"/>
    <dgm:cxn modelId="{E83FCCD0-BA4D-4893-9E1A-5116A33E873C}" type="presParOf" srcId="{332AD971-A55A-4128-B490-A3839933D6BD}" destId="{BF886700-BFA6-4CF0-9772-D8E568620D45}" srcOrd="1" destOrd="0" presId="urn:microsoft.com/office/officeart/2008/layout/BendingPictureCaption"/>
    <dgm:cxn modelId="{81997CFB-1C6B-469B-A756-4767292B563A}" type="presParOf" srcId="{2301B87E-B78D-4CFB-9836-7A2E464CE7D5}" destId="{887FB63A-9E11-457A-A568-71B392280034}" srcOrd="3" destOrd="0" presId="urn:microsoft.com/office/officeart/2008/layout/BendingPictureCaption"/>
    <dgm:cxn modelId="{2DB1C255-F156-4DF3-BC2D-9E1348C60025}" type="presParOf" srcId="{2301B87E-B78D-4CFB-9836-7A2E464CE7D5}" destId="{81ABFB7C-EB49-435F-9AF7-10B7A2168CD8}" srcOrd="4" destOrd="0" presId="urn:microsoft.com/office/officeart/2008/layout/BendingPictureCaption"/>
    <dgm:cxn modelId="{434D71CA-A6C5-40E0-9E1F-81C6B7EC63AF}" type="presParOf" srcId="{81ABFB7C-EB49-435F-9AF7-10B7A2168CD8}" destId="{5D7D68E6-36E2-4C94-8510-834E67AF0EB8}" srcOrd="0" destOrd="0" presId="urn:microsoft.com/office/officeart/2008/layout/BendingPictureCaption"/>
    <dgm:cxn modelId="{EC1E6808-AE7C-4D38-9631-BBF2102E3F76}" type="presParOf" srcId="{81ABFB7C-EB49-435F-9AF7-10B7A2168CD8}" destId="{57036BCC-180D-460F-9ABA-9AE2C7F1A9E7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0819D72-7075-44AB-83A7-654077257DA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44708FC-8C02-4CEC-95BC-386A3EF64070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Velmi vyspělý stát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36C05351-BAC3-4FD8-93BE-2DA06058C9DC}" type="parTrans" cxnId="{F933F9A0-56FD-471C-9657-A726CE5685B0}">
      <dgm:prSet/>
      <dgm:spPr/>
      <dgm:t>
        <a:bodyPr/>
        <a:lstStyle/>
        <a:p>
          <a:endParaRPr lang="cs-CZ"/>
        </a:p>
      </dgm:t>
    </dgm:pt>
    <dgm:pt modelId="{AD2DEE4E-A07F-44FA-A1E5-14CFA700B445}" type="sibTrans" cxnId="{F933F9A0-56FD-471C-9657-A726CE5685B0}">
      <dgm:prSet/>
      <dgm:spPr/>
      <dgm:t>
        <a:bodyPr/>
        <a:lstStyle/>
        <a:p>
          <a:endParaRPr lang="cs-CZ"/>
        </a:p>
      </dgm:t>
    </dgm:pt>
    <dgm:pt modelId="{D15B6556-E78B-4A17-ACF6-BA893EFABB65}">
      <dgm:prSet phldrT="[Text]" phldr="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240FF9D5-B7A8-4047-9F03-2D0B119BB26C}" type="parTrans" cxnId="{934DF6DC-C637-45BF-B0B2-C36DE1EB2BFC}">
      <dgm:prSet/>
      <dgm:spPr/>
      <dgm:t>
        <a:bodyPr/>
        <a:lstStyle/>
        <a:p>
          <a:endParaRPr lang="cs-CZ"/>
        </a:p>
      </dgm:t>
    </dgm:pt>
    <dgm:pt modelId="{E8E046C8-3A98-4E81-8778-4B6BFFB89754}" type="sibTrans" cxnId="{934DF6DC-C637-45BF-B0B2-C36DE1EB2BFC}">
      <dgm:prSet/>
      <dgm:spPr/>
      <dgm:t>
        <a:bodyPr/>
        <a:lstStyle/>
        <a:p>
          <a:endParaRPr lang="cs-CZ"/>
        </a:p>
      </dgm:t>
    </dgm:pt>
    <dgm:pt modelId="{B0869BC9-E2B7-42EF-A07E-1FF2A4EC83B8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Lidé zde mluví německy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60FA5C2F-7275-4941-A3E2-CC1B2EDFBE87}" type="parTrans" cxnId="{A9937DEE-C7B0-41A8-A4E7-62AA99E57320}">
      <dgm:prSet/>
      <dgm:spPr/>
      <dgm:t>
        <a:bodyPr/>
        <a:lstStyle/>
        <a:p>
          <a:endParaRPr lang="cs-CZ"/>
        </a:p>
      </dgm:t>
    </dgm:pt>
    <dgm:pt modelId="{32D99F0C-77D9-4EEB-AF97-C732AF917855}" type="sibTrans" cxnId="{A9937DEE-C7B0-41A8-A4E7-62AA99E57320}">
      <dgm:prSet/>
      <dgm:spPr/>
      <dgm:t>
        <a:bodyPr/>
        <a:lstStyle/>
        <a:p>
          <a:endParaRPr lang="cs-CZ"/>
        </a:p>
      </dgm:t>
    </dgm:pt>
    <dgm:pt modelId="{E405666A-7C81-4A67-B8B4-D4CC113E2661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Hlavní město je Vídeň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1EEB8A3-6E28-4988-A11E-6F814F25130E}" type="parTrans" cxnId="{98C42836-CB6C-4952-B85D-B1FFD4D87C70}">
      <dgm:prSet/>
      <dgm:spPr/>
      <dgm:t>
        <a:bodyPr/>
        <a:lstStyle/>
        <a:p>
          <a:endParaRPr lang="cs-CZ"/>
        </a:p>
      </dgm:t>
    </dgm:pt>
    <dgm:pt modelId="{151239DD-1648-4F2E-BC02-DCE76FCEF8F5}" type="sibTrans" cxnId="{98C42836-CB6C-4952-B85D-B1FFD4D87C70}">
      <dgm:prSet/>
      <dgm:spPr/>
      <dgm:t>
        <a:bodyPr/>
        <a:lstStyle/>
        <a:p>
          <a:endParaRPr lang="cs-CZ"/>
        </a:p>
      </dgm:t>
    </dgm:pt>
    <dgm:pt modelId="{67545591-6C30-44A7-BC14-CD0E9870FDB0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 platí se zde eurem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1DD3E829-CDCE-42C7-BF8E-2461C13A6079}" type="parTrans" cxnId="{CA6CE35B-414F-4D10-8EC6-D82EDFE52181}">
      <dgm:prSet/>
      <dgm:spPr/>
      <dgm:t>
        <a:bodyPr/>
        <a:lstStyle/>
        <a:p>
          <a:endParaRPr lang="cs-CZ"/>
        </a:p>
      </dgm:t>
    </dgm:pt>
    <dgm:pt modelId="{B1DF8B7D-8B4D-4FFF-8BB3-FA6B0939A0DC}" type="sibTrans" cxnId="{CA6CE35B-414F-4D10-8EC6-D82EDFE52181}">
      <dgm:prSet/>
      <dgm:spPr/>
      <dgm:t>
        <a:bodyPr/>
        <a:lstStyle/>
        <a:p>
          <a:endParaRPr lang="cs-CZ"/>
        </a:p>
      </dgm:t>
    </dgm:pt>
    <dgm:pt modelId="{9CF7B07B-FA05-4F1A-8A9E-5A68D9ADE51F}" type="pres">
      <dgm:prSet presAssocID="{C0819D72-7075-44AB-83A7-654077257DA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54F8FE-3256-4D88-B038-183F7B64D6DE}" type="pres">
      <dgm:prSet presAssocID="{144708FC-8C02-4CEC-95BC-386A3EF6407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FA6F81-7C37-4AA7-8D5C-BC743522F2F4}" type="pres">
      <dgm:prSet presAssocID="{AD2DEE4E-A07F-44FA-A1E5-14CFA700B445}" presName="sibTrans" presStyleCnt="0"/>
      <dgm:spPr/>
    </dgm:pt>
    <dgm:pt modelId="{E702C7BB-12A2-450C-A0C7-722E1DD713C5}" type="pres">
      <dgm:prSet presAssocID="{D15B6556-E78B-4A17-ACF6-BA893EFABB65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EB2E52-75A1-43B8-89B7-248E732480A4}" type="pres">
      <dgm:prSet presAssocID="{E8E046C8-3A98-4E81-8778-4B6BFFB89754}" presName="sibTrans" presStyleCnt="0"/>
      <dgm:spPr/>
    </dgm:pt>
    <dgm:pt modelId="{849F68B1-7EDF-4C85-A2A7-36DA78B59494}" type="pres">
      <dgm:prSet presAssocID="{B0869BC9-E2B7-42EF-A07E-1FF2A4EC83B8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C1846E-0D87-4D3D-99B7-806EC540BE7E}" type="pres">
      <dgm:prSet presAssocID="{32D99F0C-77D9-4EEB-AF97-C732AF917855}" presName="sibTrans" presStyleCnt="0"/>
      <dgm:spPr/>
    </dgm:pt>
    <dgm:pt modelId="{13AE4D5D-3D5E-4B7B-9522-536C2258320E}" type="pres">
      <dgm:prSet presAssocID="{E405666A-7C81-4A67-B8B4-D4CC113E2661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6C5105-A81F-448E-B87E-531FF96B6215}" type="pres">
      <dgm:prSet presAssocID="{151239DD-1648-4F2E-BC02-DCE76FCEF8F5}" presName="sibTrans" presStyleCnt="0"/>
      <dgm:spPr/>
    </dgm:pt>
    <dgm:pt modelId="{9534BC3C-0899-416A-BE84-54E614FB25FD}" type="pres">
      <dgm:prSet presAssocID="{67545591-6C30-44A7-BC14-CD0E9870FDB0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A6CE35B-414F-4D10-8EC6-D82EDFE52181}" srcId="{C0819D72-7075-44AB-83A7-654077257DAE}" destId="{67545591-6C30-44A7-BC14-CD0E9870FDB0}" srcOrd="4" destOrd="0" parTransId="{1DD3E829-CDCE-42C7-BF8E-2461C13A6079}" sibTransId="{B1DF8B7D-8B4D-4FFF-8BB3-FA6B0939A0DC}"/>
    <dgm:cxn modelId="{369FE3FF-44B3-4FEE-A059-EB60BD2C10EC}" type="presOf" srcId="{C0819D72-7075-44AB-83A7-654077257DAE}" destId="{9CF7B07B-FA05-4F1A-8A9E-5A68D9ADE51F}" srcOrd="0" destOrd="0" presId="urn:microsoft.com/office/officeart/2005/8/layout/default"/>
    <dgm:cxn modelId="{C9436DEA-961C-4CCC-858B-47FB0BF96FB7}" type="presOf" srcId="{67545591-6C30-44A7-BC14-CD0E9870FDB0}" destId="{9534BC3C-0899-416A-BE84-54E614FB25FD}" srcOrd="0" destOrd="0" presId="urn:microsoft.com/office/officeart/2005/8/layout/default"/>
    <dgm:cxn modelId="{98C42836-CB6C-4952-B85D-B1FFD4D87C70}" srcId="{C0819D72-7075-44AB-83A7-654077257DAE}" destId="{E405666A-7C81-4A67-B8B4-D4CC113E2661}" srcOrd="3" destOrd="0" parTransId="{F1EEB8A3-6E28-4988-A11E-6F814F25130E}" sibTransId="{151239DD-1648-4F2E-BC02-DCE76FCEF8F5}"/>
    <dgm:cxn modelId="{934DF6DC-C637-45BF-B0B2-C36DE1EB2BFC}" srcId="{C0819D72-7075-44AB-83A7-654077257DAE}" destId="{D15B6556-E78B-4A17-ACF6-BA893EFABB65}" srcOrd="1" destOrd="0" parTransId="{240FF9D5-B7A8-4047-9F03-2D0B119BB26C}" sibTransId="{E8E046C8-3A98-4E81-8778-4B6BFFB89754}"/>
    <dgm:cxn modelId="{FFEF1824-AEA7-4BB2-9A80-C5070506C69E}" type="presOf" srcId="{B0869BC9-E2B7-42EF-A07E-1FF2A4EC83B8}" destId="{849F68B1-7EDF-4C85-A2A7-36DA78B59494}" srcOrd="0" destOrd="0" presId="urn:microsoft.com/office/officeart/2005/8/layout/default"/>
    <dgm:cxn modelId="{F933F9A0-56FD-471C-9657-A726CE5685B0}" srcId="{C0819D72-7075-44AB-83A7-654077257DAE}" destId="{144708FC-8C02-4CEC-95BC-386A3EF64070}" srcOrd="0" destOrd="0" parTransId="{36C05351-BAC3-4FD8-93BE-2DA06058C9DC}" sibTransId="{AD2DEE4E-A07F-44FA-A1E5-14CFA700B445}"/>
    <dgm:cxn modelId="{A385CF8A-6B43-404D-B582-3D6E7B19FA89}" type="presOf" srcId="{144708FC-8C02-4CEC-95BC-386A3EF64070}" destId="{DB54F8FE-3256-4D88-B038-183F7B64D6DE}" srcOrd="0" destOrd="0" presId="urn:microsoft.com/office/officeart/2005/8/layout/default"/>
    <dgm:cxn modelId="{FB221359-D06E-45B6-B1E2-6B25C76AAD30}" type="presOf" srcId="{D15B6556-E78B-4A17-ACF6-BA893EFABB65}" destId="{E702C7BB-12A2-450C-A0C7-722E1DD713C5}" srcOrd="0" destOrd="0" presId="urn:microsoft.com/office/officeart/2005/8/layout/default"/>
    <dgm:cxn modelId="{C2773089-A9E0-414E-81BB-CB0F0AF1D83E}" type="presOf" srcId="{E405666A-7C81-4A67-B8B4-D4CC113E2661}" destId="{13AE4D5D-3D5E-4B7B-9522-536C2258320E}" srcOrd="0" destOrd="0" presId="urn:microsoft.com/office/officeart/2005/8/layout/default"/>
    <dgm:cxn modelId="{A9937DEE-C7B0-41A8-A4E7-62AA99E57320}" srcId="{C0819D72-7075-44AB-83A7-654077257DAE}" destId="{B0869BC9-E2B7-42EF-A07E-1FF2A4EC83B8}" srcOrd="2" destOrd="0" parTransId="{60FA5C2F-7275-4941-A3E2-CC1B2EDFBE87}" sibTransId="{32D99F0C-77D9-4EEB-AF97-C732AF917855}"/>
    <dgm:cxn modelId="{40649DDB-7386-4AFF-944C-8AEEC5120A8A}" type="presParOf" srcId="{9CF7B07B-FA05-4F1A-8A9E-5A68D9ADE51F}" destId="{DB54F8FE-3256-4D88-B038-183F7B64D6DE}" srcOrd="0" destOrd="0" presId="urn:microsoft.com/office/officeart/2005/8/layout/default"/>
    <dgm:cxn modelId="{A7195B16-8CD9-47AA-9DAD-6A09642345D2}" type="presParOf" srcId="{9CF7B07B-FA05-4F1A-8A9E-5A68D9ADE51F}" destId="{FCFA6F81-7C37-4AA7-8D5C-BC743522F2F4}" srcOrd="1" destOrd="0" presId="urn:microsoft.com/office/officeart/2005/8/layout/default"/>
    <dgm:cxn modelId="{266E24B3-79D3-46F9-8148-1865FCB81351}" type="presParOf" srcId="{9CF7B07B-FA05-4F1A-8A9E-5A68D9ADE51F}" destId="{E702C7BB-12A2-450C-A0C7-722E1DD713C5}" srcOrd="2" destOrd="0" presId="urn:microsoft.com/office/officeart/2005/8/layout/default"/>
    <dgm:cxn modelId="{FF24195F-1150-4928-A002-F90684B4AB3D}" type="presParOf" srcId="{9CF7B07B-FA05-4F1A-8A9E-5A68D9ADE51F}" destId="{50EB2E52-75A1-43B8-89B7-248E732480A4}" srcOrd="3" destOrd="0" presId="urn:microsoft.com/office/officeart/2005/8/layout/default"/>
    <dgm:cxn modelId="{2A7848FD-39B8-4946-9D9C-508AA6D6BF24}" type="presParOf" srcId="{9CF7B07B-FA05-4F1A-8A9E-5A68D9ADE51F}" destId="{849F68B1-7EDF-4C85-A2A7-36DA78B59494}" srcOrd="4" destOrd="0" presId="urn:microsoft.com/office/officeart/2005/8/layout/default"/>
    <dgm:cxn modelId="{B1B1C7DB-92B9-4EE0-93F9-203C12AC043E}" type="presParOf" srcId="{9CF7B07B-FA05-4F1A-8A9E-5A68D9ADE51F}" destId="{F0C1846E-0D87-4D3D-99B7-806EC540BE7E}" srcOrd="5" destOrd="0" presId="urn:microsoft.com/office/officeart/2005/8/layout/default"/>
    <dgm:cxn modelId="{7328C16D-674D-4C32-8241-1551554E53C6}" type="presParOf" srcId="{9CF7B07B-FA05-4F1A-8A9E-5A68D9ADE51F}" destId="{13AE4D5D-3D5E-4B7B-9522-536C2258320E}" srcOrd="6" destOrd="0" presId="urn:microsoft.com/office/officeart/2005/8/layout/default"/>
    <dgm:cxn modelId="{0D7675B6-21B6-48B3-94F1-337DFFE51C82}" type="presParOf" srcId="{9CF7B07B-FA05-4F1A-8A9E-5A68D9ADE51F}" destId="{226C5105-A81F-448E-B87E-531FF96B6215}" srcOrd="7" destOrd="0" presId="urn:microsoft.com/office/officeart/2005/8/layout/default"/>
    <dgm:cxn modelId="{0F3A9C12-F5B5-4A7A-BDE6-59BA1FAB503E}" type="presParOf" srcId="{9CF7B07B-FA05-4F1A-8A9E-5A68D9ADE51F}" destId="{9534BC3C-0899-416A-BE84-54E614FB25FD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DD16D38-D46A-43E1-A4B1-5C7DFC93F46C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8D97BB0-3008-439F-B69B-DF25A1623E4D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accent4">
                  <a:lumMod val="50000"/>
                </a:schemeClr>
              </a:solidFill>
            </a:rPr>
            <a:t>Alpy </a:t>
          </a:r>
          <a:endParaRPr lang="cs-CZ" sz="2000" b="1" dirty="0">
            <a:solidFill>
              <a:schemeClr val="accent4">
                <a:lumMod val="50000"/>
              </a:schemeClr>
            </a:solidFill>
          </a:endParaRPr>
        </a:p>
      </dgm:t>
    </dgm:pt>
    <dgm:pt modelId="{8FAD0DE8-5DD3-4B23-9DB1-065D703AAAC7}" type="parTrans" cxnId="{2B753423-4488-4A22-AFDA-914DCC613CD2}">
      <dgm:prSet/>
      <dgm:spPr/>
      <dgm:t>
        <a:bodyPr/>
        <a:lstStyle/>
        <a:p>
          <a:endParaRPr lang="cs-CZ"/>
        </a:p>
      </dgm:t>
    </dgm:pt>
    <dgm:pt modelId="{FE94CEE2-7017-4194-BFA4-A7A1DFB19509}" type="sibTrans" cxnId="{2B753423-4488-4A22-AFDA-914DCC613CD2}">
      <dgm:prSet/>
      <dgm:spPr/>
      <dgm:t>
        <a:bodyPr/>
        <a:lstStyle/>
        <a:p>
          <a:endParaRPr lang="cs-CZ"/>
        </a:p>
      </dgm:t>
    </dgm:pt>
    <dgm:pt modelId="{C582DCA9-83C8-4B6B-8D63-B1A0E17D8FC0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4">
                  <a:lumMod val="50000"/>
                </a:schemeClr>
              </a:solidFill>
            </a:rPr>
            <a:t>Vídeň- </a:t>
          </a:r>
          <a:r>
            <a:rPr lang="cs-CZ" sz="1800" b="1" dirty="0" err="1" smtClean="0">
              <a:solidFill>
                <a:schemeClr val="accent4">
                  <a:lumMod val="50000"/>
                </a:schemeClr>
              </a:solidFill>
            </a:rPr>
            <a:t>Prater</a:t>
          </a:r>
          <a:endParaRPr lang="cs-CZ" sz="1800" b="1" dirty="0">
            <a:solidFill>
              <a:schemeClr val="accent4">
                <a:lumMod val="50000"/>
              </a:schemeClr>
            </a:solidFill>
          </a:endParaRPr>
        </a:p>
      </dgm:t>
    </dgm:pt>
    <dgm:pt modelId="{210F4053-5997-416F-A375-9EB97012C2FF}" type="parTrans" cxnId="{B51476E0-66A4-43EE-BE61-B1C6110549EF}">
      <dgm:prSet/>
      <dgm:spPr/>
      <dgm:t>
        <a:bodyPr/>
        <a:lstStyle/>
        <a:p>
          <a:endParaRPr lang="cs-CZ"/>
        </a:p>
      </dgm:t>
    </dgm:pt>
    <dgm:pt modelId="{E2ADCB56-E037-41D6-979A-B8E0CAF36707}" type="sibTrans" cxnId="{B51476E0-66A4-43EE-BE61-B1C6110549EF}">
      <dgm:prSet/>
      <dgm:spPr/>
      <dgm:t>
        <a:bodyPr/>
        <a:lstStyle/>
        <a:p>
          <a:endParaRPr lang="cs-CZ"/>
        </a:p>
      </dgm:t>
    </dgm:pt>
    <dgm:pt modelId="{AE2E2295-89D9-45BD-9CB0-0B613BBFFEDB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4">
                  <a:lumMod val="50000"/>
                </a:schemeClr>
              </a:solidFill>
            </a:rPr>
            <a:t>Salzburg-Orlí hnízdo</a:t>
          </a:r>
          <a:endParaRPr lang="cs-CZ" sz="1800" b="1" dirty="0">
            <a:solidFill>
              <a:schemeClr val="accent4">
                <a:lumMod val="50000"/>
              </a:schemeClr>
            </a:solidFill>
          </a:endParaRPr>
        </a:p>
      </dgm:t>
    </dgm:pt>
    <dgm:pt modelId="{53E69BD4-9FC2-4232-8B14-DE61C8477CC3}" type="parTrans" cxnId="{905021BB-1307-40C5-A7C0-0EB1FB612D2A}">
      <dgm:prSet/>
      <dgm:spPr/>
      <dgm:t>
        <a:bodyPr/>
        <a:lstStyle/>
        <a:p>
          <a:endParaRPr lang="cs-CZ"/>
        </a:p>
      </dgm:t>
    </dgm:pt>
    <dgm:pt modelId="{CFDD1380-BC20-4214-8B71-5FF881E51F72}" type="sibTrans" cxnId="{905021BB-1307-40C5-A7C0-0EB1FB612D2A}">
      <dgm:prSet/>
      <dgm:spPr/>
      <dgm:t>
        <a:bodyPr/>
        <a:lstStyle/>
        <a:p>
          <a:endParaRPr lang="cs-CZ"/>
        </a:p>
      </dgm:t>
    </dgm:pt>
    <dgm:pt modelId="{17C257AB-D0F1-4A08-892B-EB6C43483F57}" type="pres">
      <dgm:prSet presAssocID="{BDD16D38-D46A-43E1-A4B1-5C7DFC93F46C}" presName="diagram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A0ABCCD4-2A53-49A6-A735-3B0C8BA83B0E}" type="pres">
      <dgm:prSet presAssocID="{08D97BB0-3008-439F-B69B-DF25A1623E4D}" presName="composite" presStyleCnt="0"/>
      <dgm:spPr/>
    </dgm:pt>
    <dgm:pt modelId="{AA51E7FF-CB73-4907-AB60-DB55ABE56611}" type="pres">
      <dgm:prSet presAssocID="{08D97BB0-3008-439F-B69B-DF25A1623E4D}" presName="Image" presStyleLbl="bgShp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7760F569-CE03-44DD-997D-97A41B81C4EA}" type="pres">
      <dgm:prSet presAssocID="{08D97BB0-3008-439F-B69B-DF25A1623E4D}" presName="Parent" presStyleLbl="node0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FB24EF-4535-4874-B112-9355B1BA28D4}" type="pres">
      <dgm:prSet presAssocID="{FE94CEE2-7017-4194-BFA4-A7A1DFB19509}" presName="sibTrans" presStyleCnt="0"/>
      <dgm:spPr/>
    </dgm:pt>
    <dgm:pt modelId="{3FB5178F-009E-4652-986D-B9C58FA91B0C}" type="pres">
      <dgm:prSet presAssocID="{C582DCA9-83C8-4B6B-8D63-B1A0E17D8FC0}" presName="composite" presStyleCnt="0"/>
      <dgm:spPr/>
    </dgm:pt>
    <dgm:pt modelId="{826EF924-72C1-45D4-9992-CD4919938AB4}" type="pres">
      <dgm:prSet presAssocID="{C582DCA9-83C8-4B6B-8D63-B1A0E17D8FC0}" presName="Image" presStyleLbl="bgShp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89901C77-9F53-48AE-A9FB-25EABEE588A9}" type="pres">
      <dgm:prSet presAssocID="{C582DCA9-83C8-4B6B-8D63-B1A0E17D8FC0}" presName="Parent" presStyleLbl="node0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EB30FB-31A3-49CD-84F8-FA33939C0E7C}" type="pres">
      <dgm:prSet presAssocID="{E2ADCB56-E037-41D6-979A-B8E0CAF36707}" presName="sibTrans" presStyleCnt="0"/>
      <dgm:spPr/>
    </dgm:pt>
    <dgm:pt modelId="{FD9A75D6-F199-4A80-81AD-D7A7A6ED323F}" type="pres">
      <dgm:prSet presAssocID="{AE2E2295-89D9-45BD-9CB0-0B613BBFFEDB}" presName="composite" presStyleCnt="0"/>
      <dgm:spPr/>
    </dgm:pt>
    <dgm:pt modelId="{2DD6CA81-2580-40AA-8EC4-8A187D4CDD65}" type="pres">
      <dgm:prSet presAssocID="{AE2E2295-89D9-45BD-9CB0-0B613BBFFEDB}" presName="Image" presStyleLbl="bgShp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1FD76631-2A53-4DB8-BEFD-1215392D0990}" type="pres">
      <dgm:prSet presAssocID="{AE2E2295-89D9-45BD-9CB0-0B613BBFFEDB}" presName="Parent" presStyleLbl="node0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CAA63D7-888E-4CEE-B644-724A804C37D0}" type="presOf" srcId="{AE2E2295-89D9-45BD-9CB0-0B613BBFFEDB}" destId="{1FD76631-2A53-4DB8-BEFD-1215392D0990}" srcOrd="0" destOrd="0" presId="urn:microsoft.com/office/officeart/2008/layout/BendingPictureCaption"/>
    <dgm:cxn modelId="{2B753423-4488-4A22-AFDA-914DCC613CD2}" srcId="{BDD16D38-D46A-43E1-A4B1-5C7DFC93F46C}" destId="{08D97BB0-3008-439F-B69B-DF25A1623E4D}" srcOrd="0" destOrd="0" parTransId="{8FAD0DE8-5DD3-4B23-9DB1-065D703AAAC7}" sibTransId="{FE94CEE2-7017-4194-BFA4-A7A1DFB19509}"/>
    <dgm:cxn modelId="{905021BB-1307-40C5-A7C0-0EB1FB612D2A}" srcId="{BDD16D38-D46A-43E1-A4B1-5C7DFC93F46C}" destId="{AE2E2295-89D9-45BD-9CB0-0B613BBFFEDB}" srcOrd="2" destOrd="0" parTransId="{53E69BD4-9FC2-4232-8B14-DE61C8477CC3}" sibTransId="{CFDD1380-BC20-4214-8B71-5FF881E51F72}"/>
    <dgm:cxn modelId="{31941ADA-9147-4510-9727-294BEDAC410F}" type="presOf" srcId="{C582DCA9-83C8-4B6B-8D63-B1A0E17D8FC0}" destId="{89901C77-9F53-48AE-A9FB-25EABEE588A9}" srcOrd="0" destOrd="0" presId="urn:microsoft.com/office/officeart/2008/layout/BendingPictureCaption"/>
    <dgm:cxn modelId="{297D0DB2-7C2F-4479-88F1-C244C451247C}" type="presOf" srcId="{08D97BB0-3008-439F-B69B-DF25A1623E4D}" destId="{7760F569-CE03-44DD-997D-97A41B81C4EA}" srcOrd="0" destOrd="0" presId="urn:microsoft.com/office/officeart/2008/layout/BendingPictureCaption"/>
    <dgm:cxn modelId="{2F43DD69-896F-4D46-92C3-261A0A5CF29A}" type="presOf" srcId="{BDD16D38-D46A-43E1-A4B1-5C7DFC93F46C}" destId="{17C257AB-D0F1-4A08-892B-EB6C43483F57}" srcOrd="0" destOrd="0" presId="urn:microsoft.com/office/officeart/2008/layout/BendingPictureCaption"/>
    <dgm:cxn modelId="{B51476E0-66A4-43EE-BE61-B1C6110549EF}" srcId="{BDD16D38-D46A-43E1-A4B1-5C7DFC93F46C}" destId="{C582DCA9-83C8-4B6B-8D63-B1A0E17D8FC0}" srcOrd="1" destOrd="0" parTransId="{210F4053-5997-416F-A375-9EB97012C2FF}" sibTransId="{E2ADCB56-E037-41D6-979A-B8E0CAF36707}"/>
    <dgm:cxn modelId="{D6DF5875-D62E-46D6-9EA9-DE1990E47912}" type="presParOf" srcId="{17C257AB-D0F1-4A08-892B-EB6C43483F57}" destId="{A0ABCCD4-2A53-49A6-A735-3B0C8BA83B0E}" srcOrd="0" destOrd="0" presId="urn:microsoft.com/office/officeart/2008/layout/BendingPictureCaption"/>
    <dgm:cxn modelId="{6B0365C2-7D73-4BC3-B007-2A9EE1C7CB5B}" type="presParOf" srcId="{A0ABCCD4-2A53-49A6-A735-3B0C8BA83B0E}" destId="{AA51E7FF-CB73-4907-AB60-DB55ABE56611}" srcOrd="0" destOrd="0" presId="urn:microsoft.com/office/officeart/2008/layout/BendingPictureCaption"/>
    <dgm:cxn modelId="{2340689E-D0FA-4D62-A9D8-773B77C6CED5}" type="presParOf" srcId="{A0ABCCD4-2A53-49A6-A735-3B0C8BA83B0E}" destId="{7760F569-CE03-44DD-997D-97A41B81C4EA}" srcOrd="1" destOrd="0" presId="urn:microsoft.com/office/officeart/2008/layout/BendingPictureCaption"/>
    <dgm:cxn modelId="{623D203F-F95C-46D3-B870-E65F2C113750}" type="presParOf" srcId="{17C257AB-D0F1-4A08-892B-EB6C43483F57}" destId="{B3FB24EF-4535-4874-B112-9355B1BA28D4}" srcOrd="1" destOrd="0" presId="urn:microsoft.com/office/officeart/2008/layout/BendingPictureCaption"/>
    <dgm:cxn modelId="{E895509C-B7A0-4828-B139-90A4FC5E0D83}" type="presParOf" srcId="{17C257AB-D0F1-4A08-892B-EB6C43483F57}" destId="{3FB5178F-009E-4652-986D-B9C58FA91B0C}" srcOrd="2" destOrd="0" presId="urn:microsoft.com/office/officeart/2008/layout/BendingPictureCaption"/>
    <dgm:cxn modelId="{E16C5B74-8490-4381-B43C-99D5D15AB8D8}" type="presParOf" srcId="{3FB5178F-009E-4652-986D-B9C58FA91B0C}" destId="{826EF924-72C1-45D4-9992-CD4919938AB4}" srcOrd="0" destOrd="0" presId="urn:microsoft.com/office/officeart/2008/layout/BendingPictureCaption"/>
    <dgm:cxn modelId="{BA9424AA-7FAC-4481-BA5F-156B52A5A9F1}" type="presParOf" srcId="{3FB5178F-009E-4652-986D-B9C58FA91B0C}" destId="{89901C77-9F53-48AE-A9FB-25EABEE588A9}" srcOrd="1" destOrd="0" presId="urn:microsoft.com/office/officeart/2008/layout/BendingPictureCaption"/>
    <dgm:cxn modelId="{96179BC2-5A94-4B9D-84D5-2790C878677C}" type="presParOf" srcId="{17C257AB-D0F1-4A08-892B-EB6C43483F57}" destId="{42EB30FB-31A3-49CD-84F8-FA33939C0E7C}" srcOrd="3" destOrd="0" presId="urn:microsoft.com/office/officeart/2008/layout/BendingPictureCaption"/>
    <dgm:cxn modelId="{4CC95249-94F2-4A00-86B7-E39E4EA44C95}" type="presParOf" srcId="{17C257AB-D0F1-4A08-892B-EB6C43483F57}" destId="{FD9A75D6-F199-4A80-81AD-D7A7A6ED323F}" srcOrd="4" destOrd="0" presId="urn:microsoft.com/office/officeart/2008/layout/BendingPictureCaption"/>
    <dgm:cxn modelId="{B1603F6E-E01D-4B13-B9AA-6695200A8299}" type="presParOf" srcId="{FD9A75D6-F199-4A80-81AD-D7A7A6ED323F}" destId="{2DD6CA81-2580-40AA-8EC4-8A187D4CDD65}" srcOrd="0" destOrd="0" presId="urn:microsoft.com/office/officeart/2008/layout/BendingPictureCaption"/>
    <dgm:cxn modelId="{41A3A821-B110-4393-82B6-01C55CF167B6}" type="presParOf" srcId="{FD9A75D6-F199-4A80-81AD-D7A7A6ED323F}" destId="{1FD76631-2A53-4DB8-BEFD-1215392D0990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F03D890-6EC5-469D-B9A6-B7E4C64B812B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6B90FEE-0743-4C25-BED2-C40F9FCBED7D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Vyspělý stát, vyrábí kvalitní výrobky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7AF6E8E1-C2BD-48C0-A548-D069D3A60C8F}" type="parTrans" cxnId="{D5C93264-79FB-41FF-8AC5-B4C753D3D4A9}">
      <dgm:prSet/>
      <dgm:spPr/>
      <dgm:t>
        <a:bodyPr/>
        <a:lstStyle/>
        <a:p>
          <a:endParaRPr lang="cs-CZ"/>
        </a:p>
      </dgm:t>
    </dgm:pt>
    <dgm:pt modelId="{8A818CCF-B00C-4616-B730-26B64C0B8099}" type="sibTrans" cxnId="{D5C93264-79FB-41FF-8AC5-B4C753D3D4A9}">
      <dgm:prSet/>
      <dgm:spPr/>
      <dgm:t>
        <a:bodyPr/>
        <a:lstStyle/>
        <a:p>
          <a:endParaRPr lang="cs-CZ"/>
        </a:p>
      </dgm:t>
    </dgm:pt>
    <dgm:pt modelId="{6A8F97E1-6308-4D35-9224-0B6BBE9A6921}">
      <dgm:prSet phldrT="[Text]" phldr="1"/>
      <dgm:spPr>
        <a:blipFill rotWithShape="0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DC3D6B3-701E-4C26-8483-510EF2BB4D78}" type="parTrans" cxnId="{DC414C6D-7035-4868-BE3C-026115F2CBE2}">
      <dgm:prSet/>
      <dgm:spPr/>
      <dgm:t>
        <a:bodyPr/>
        <a:lstStyle/>
        <a:p>
          <a:endParaRPr lang="cs-CZ"/>
        </a:p>
      </dgm:t>
    </dgm:pt>
    <dgm:pt modelId="{A3E585B2-2E03-42A9-AE00-DEE391B789BB}" type="sibTrans" cxnId="{DC414C6D-7035-4868-BE3C-026115F2CBE2}">
      <dgm:prSet/>
      <dgm:spPr/>
      <dgm:t>
        <a:bodyPr/>
        <a:lstStyle/>
        <a:p>
          <a:endParaRPr lang="cs-CZ"/>
        </a:p>
      </dgm:t>
    </dgm:pt>
    <dgm:pt modelId="{0FEFA76E-89DF-4F13-A733-AD6422ED0AB6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Lidé zde mluví německy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12B254CE-E75C-468C-BC63-D3A050F38A1B}" type="parTrans" cxnId="{E5AE597E-E9B5-4C12-8350-79B6E247CFE5}">
      <dgm:prSet/>
      <dgm:spPr/>
      <dgm:t>
        <a:bodyPr/>
        <a:lstStyle/>
        <a:p>
          <a:endParaRPr lang="cs-CZ"/>
        </a:p>
      </dgm:t>
    </dgm:pt>
    <dgm:pt modelId="{873B7D39-5EDE-454C-9582-474A96B96C59}" type="sibTrans" cxnId="{E5AE597E-E9B5-4C12-8350-79B6E247CFE5}">
      <dgm:prSet/>
      <dgm:spPr/>
      <dgm:t>
        <a:bodyPr/>
        <a:lstStyle/>
        <a:p>
          <a:endParaRPr lang="cs-CZ"/>
        </a:p>
      </dgm:t>
    </dgm:pt>
    <dgm:pt modelId="{7DF0A17E-77EA-44CE-B2DF-5CDC01852733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Hlavní město je Berlín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8D04137-B27A-4ACD-9623-58FB0B207F5C}" type="parTrans" cxnId="{70985F03-FEE8-4C93-85E2-AF9533D801BC}">
      <dgm:prSet/>
      <dgm:spPr/>
      <dgm:t>
        <a:bodyPr/>
        <a:lstStyle/>
        <a:p>
          <a:endParaRPr lang="cs-CZ"/>
        </a:p>
      </dgm:t>
    </dgm:pt>
    <dgm:pt modelId="{3D725863-E04B-40D1-A902-08BC21FD2F04}" type="sibTrans" cxnId="{70985F03-FEE8-4C93-85E2-AF9533D801BC}">
      <dgm:prSet/>
      <dgm:spPr/>
      <dgm:t>
        <a:bodyPr/>
        <a:lstStyle/>
        <a:p>
          <a:endParaRPr lang="cs-CZ"/>
        </a:p>
      </dgm:t>
    </dgm:pt>
    <dgm:pt modelId="{25C7508A-2992-4C94-AA33-4B053DB26097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Platí se zde eurem 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E2E16947-EBF5-4C00-80CE-B5C88BD8440C}" type="parTrans" cxnId="{0FC224B1-20CA-45FB-A9ED-83421A25FCC2}">
      <dgm:prSet/>
      <dgm:spPr/>
      <dgm:t>
        <a:bodyPr/>
        <a:lstStyle/>
        <a:p>
          <a:endParaRPr lang="cs-CZ"/>
        </a:p>
      </dgm:t>
    </dgm:pt>
    <dgm:pt modelId="{C99D414F-B9F0-4C82-97B8-20446C4B3901}" type="sibTrans" cxnId="{0FC224B1-20CA-45FB-A9ED-83421A25FCC2}">
      <dgm:prSet/>
      <dgm:spPr/>
      <dgm:t>
        <a:bodyPr/>
        <a:lstStyle/>
        <a:p>
          <a:endParaRPr lang="cs-CZ"/>
        </a:p>
      </dgm:t>
    </dgm:pt>
    <dgm:pt modelId="{C496B617-E73D-4461-B398-AAD9C458158A}" type="pres">
      <dgm:prSet presAssocID="{DF03D890-6EC5-469D-B9A6-B7E4C64B812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EC446A-78B2-4655-91AF-729A33ED716B}" type="pres">
      <dgm:prSet presAssocID="{16B90FEE-0743-4C25-BED2-C40F9FCBED7D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452E15-56C4-4BF2-A1DA-3130AD5B1D90}" type="pres">
      <dgm:prSet presAssocID="{8A818CCF-B00C-4616-B730-26B64C0B8099}" presName="sibTrans" presStyleCnt="0"/>
      <dgm:spPr/>
    </dgm:pt>
    <dgm:pt modelId="{A1C31705-75D6-4EC1-BB8F-31A71E484E47}" type="pres">
      <dgm:prSet presAssocID="{6A8F97E1-6308-4D35-9224-0B6BBE9A6921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9D7EE4-338D-4427-AF81-AED7A121469E}" type="pres">
      <dgm:prSet presAssocID="{A3E585B2-2E03-42A9-AE00-DEE391B789BB}" presName="sibTrans" presStyleCnt="0"/>
      <dgm:spPr/>
    </dgm:pt>
    <dgm:pt modelId="{F32FB1BE-CA2C-43CD-83FF-185D21F7780B}" type="pres">
      <dgm:prSet presAssocID="{0FEFA76E-89DF-4F13-A733-AD6422ED0AB6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EAFEC-54CA-4F42-9599-35F740C3E886}" type="pres">
      <dgm:prSet presAssocID="{873B7D39-5EDE-454C-9582-474A96B96C59}" presName="sibTrans" presStyleCnt="0"/>
      <dgm:spPr/>
    </dgm:pt>
    <dgm:pt modelId="{2EAD8CC2-44F8-42E2-A5BA-CD2ACF409992}" type="pres">
      <dgm:prSet presAssocID="{7DF0A17E-77EA-44CE-B2DF-5CDC01852733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47041A-180E-4F11-8D8A-F8363FC598A3}" type="pres">
      <dgm:prSet presAssocID="{3D725863-E04B-40D1-A902-08BC21FD2F04}" presName="sibTrans" presStyleCnt="0"/>
      <dgm:spPr/>
    </dgm:pt>
    <dgm:pt modelId="{893E105B-B084-46A2-8246-07B1786BA6BA}" type="pres">
      <dgm:prSet presAssocID="{25C7508A-2992-4C94-AA33-4B053DB26097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985F03-FEE8-4C93-85E2-AF9533D801BC}" srcId="{DF03D890-6EC5-469D-B9A6-B7E4C64B812B}" destId="{7DF0A17E-77EA-44CE-B2DF-5CDC01852733}" srcOrd="3" destOrd="0" parTransId="{F8D04137-B27A-4ACD-9623-58FB0B207F5C}" sibTransId="{3D725863-E04B-40D1-A902-08BC21FD2F04}"/>
    <dgm:cxn modelId="{D5C93264-79FB-41FF-8AC5-B4C753D3D4A9}" srcId="{DF03D890-6EC5-469D-B9A6-B7E4C64B812B}" destId="{16B90FEE-0743-4C25-BED2-C40F9FCBED7D}" srcOrd="0" destOrd="0" parTransId="{7AF6E8E1-C2BD-48C0-A548-D069D3A60C8F}" sibTransId="{8A818CCF-B00C-4616-B730-26B64C0B8099}"/>
    <dgm:cxn modelId="{DC414C6D-7035-4868-BE3C-026115F2CBE2}" srcId="{DF03D890-6EC5-469D-B9A6-B7E4C64B812B}" destId="{6A8F97E1-6308-4D35-9224-0B6BBE9A6921}" srcOrd="1" destOrd="0" parTransId="{ADC3D6B3-701E-4C26-8483-510EF2BB4D78}" sibTransId="{A3E585B2-2E03-42A9-AE00-DEE391B789BB}"/>
    <dgm:cxn modelId="{08E0796A-5F5B-4674-A725-750CCED3988F}" type="presOf" srcId="{16B90FEE-0743-4C25-BED2-C40F9FCBED7D}" destId="{CFEC446A-78B2-4655-91AF-729A33ED716B}" srcOrd="0" destOrd="0" presId="urn:microsoft.com/office/officeart/2005/8/layout/default"/>
    <dgm:cxn modelId="{5B925E59-C3A4-45B6-8F9D-B61FBEA780F0}" type="presOf" srcId="{DF03D890-6EC5-469D-B9A6-B7E4C64B812B}" destId="{C496B617-E73D-4461-B398-AAD9C458158A}" srcOrd="0" destOrd="0" presId="urn:microsoft.com/office/officeart/2005/8/layout/default"/>
    <dgm:cxn modelId="{0FC224B1-20CA-45FB-A9ED-83421A25FCC2}" srcId="{DF03D890-6EC5-469D-B9A6-B7E4C64B812B}" destId="{25C7508A-2992-4C94-AA33-4B053DB26097}" srcOrd="4" destOrd="0" parTransId="{E2E16947-EBF5-4C00-80CE-B5C88BD8440C}" sibTransId="{C99D414F-B9F0-4C82-97B8-20446C4B3901}"/>
    <dgm:cxn modelId="{C76FFB90-9965-4F19-B513-B16538544731}" type="presOf" srcId="{25C7508A-2992-4C94-AA33-4B053DB26097}" destId="{893E105B-B084-46A2-8246-07B1786BA6BA}" srcOrd="0" destOrd="0" presId="urn:microsoft.com/office/officeart/2005/8/layout/default"/>
    <dgm:cxn modelId="{83890FE2-2213-4733-B2D5-D8D149E1FF93}" type="presOf" srcId="{7DF0A17E-77EA-44CE-B2DF-5CDC01852733}" destId="{2EAD8CC2-44F8-42E2-A5BA-CD2ACF409992}" srcOrd="0" destOrd="0" presId="urn:microsoft.com/office/officeart/2005/8/layout/default"/>
    <dgm:cxn modelId="{6DC62597-9B9B-4290-A8B7-13A7B05DE76E}" type="presOf" srcId="{0FEFA76E-89DF-4F13-A733-AD6422ED0AB6}" destId="{F32FB1BE-CA2C-43CD-83FF-185D21F7780B}" srcOrd="0" destOrd="0" presId="urn:microsoft.com/office/officeart/2005/8/layout/default"/>
    <dgm:cxn modelId="{B07201D3-6DAA-4B79-B98D-E4EAA3AC4C20}" type="presOf" srcId="{6A8F97E1-6308-4D35-9224-0B6BBE9A6921}" destId="{A1C31705-75D6-4EC1-BB8F-31A71E484E47}" srcOrd="0" destOrd="0" presId="urn:microsoft.com/office/officeart/2005/8/layout/default"/>
    <dgm:cxn modelId="{E5AE597E-E9B5-4C12-8350-79B6E247CFE5}" srcId="{DF03D890-6EC5-469D-B9A6-B7E4C64B812B}" destId="{0FEFA76E-89DF-4F13-A733-AD6422ED0AB6}" srcOrd="2" destOrd="0" parTransId="{12B254CE-E75C-468C-BC63-D3A050F38A1B}" sibTransId="{873B7D39-5EDE-454C-9582-474A96B96C59}"/>
    <dgm:cxn modelId="{A0B0D607-E01D-45E8-A5EA-F9F092571B14}" type="presParOf" srcId="{C496B617-E73D-4461-B398-AAD9C458158A}" destId="{CFEC446A-78B2-4655-91AF-729A33ED716B}" srcOrd="0" destOrd="0" presId="urn:microsoft.com/office/officeart/2005/8/layout/default"/>
    <dgm:cxn modelId="{46C26801-354D-4260-9C25-CCBC427AE789}" type="presParOf" srcId="{C496B617-E73D-4461-B398-AAD9C458158A}" destId="{A2452E15-56C4-4BF2-A1DA-3130AD5B1D90}" srcOrd="1" destOrd="0" presId="urn:microsoft.com/office/officeart/2005/8/layout/default"/>
    <dgm:cxn modelId="{B19F863F-C67C-4D5B-8C1A-E608E32C6D6D}" type="presParOf" srcId="{C496B617-E73D-4461-B398-AAD9C458158A}" destId="{A1C31705-75D6-4EC1-BB8F-31A71E484E47}" srcOrd="2" destOrd="0" presId="urn:microsoft.com/office/officeart/2005/8/layout/default"/>
    <dgm:cxn modelId="{FDC7AAAF-705B-4DE7-9F69-5611FE9131A2}" type="presParOf" srcId="{C496B617-E73D-4461-B398-AAD9C458158A}" destId="{209D7EE4-338D-4427-AF81-AED7A121469E}" srcOrd="3" destOrd="0" presId="urn:microsoft.com/office/officeart/2005/8/layout/default"/>
    <dgm:cxn modelId="{7A8CC1D6-0A71-4DC1-A6FE-ED07CC5B3E1A}" type="presParOf" srcId="{C496B617-E73D-4461-B398-AAD9C458158A}" destId="{F32FB1BE-CA2C-43CD-83FF-185D21F7780B}" srcOrd="4" destOrd="0" presId="urn:microsoft.com/office/officeart/2005/8/layout/default"/>
    <dgm:cxn modelId="{02CAE3E7-A322-4B64-B231-5BE9CF2975F5}" type="presParOf" srcId="{C496B617-E73D-4461-B398-AAD9C458158A}" destId="{DB6EAFEC-54CA-4F42-9599-35F740C3E886}" srcOrd="5" destOrd="0" presId="urn:microsoft.com/office/officeart/2005/8/layout/default"/>
    <dgm:cxn modelId="{CCCD0766-0897-494E-805D-6C1A03260E7C}" type="presParOf" srcId="{C496B617-E73D-4461-B398-AAD9C458158A}" destId="{2EAD8CC2-44F8-42E2-A5BA-CD2ACF409992}" srcOrd="6" destOrd="0" presId="urn:microsoft.com/office/officeart/2005/8/layout/default"/>
    <dgm:cxn modelId="{2D9F3A72-AF48-4574-B38F-D989DD6256A4}" type="presParOf" srcId="{C496B617-E73D-4461-B398-AAD9C458158A}" destId="{5E47041A-180E-4F11-8D8A-F8363FC598A3}" srcOrd="7" destOrd="0" presId="urn:microsoft.com/office/officeart/2005/8/layout/default"/>
    <dgm:cxn modelId="{8539CD70-DFA8-4A68-A9AD-911D6166BCA8}" type="presParOf" srcId="{C496B617-E73D-4461-B398-AAD9C458158A}" destId="{893E105B-B084-46A2-8246-07B1786BA6B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EE4C9ED-F258-4688-9DE8-7DEA6C4C1E75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5D61C64-89CD-4352-A4F6-EFD6BD473FC8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Německé Alpy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7AB94F81-5EF5-4C24-BE73-86FE7447E64F}" type="parTrans" cxnId="{4BD6D4BC-F785-4E18-BB8A-B310F6CBFCE5}">
      <dgm:prSet/>
      <dgm:spPr/>
      <dgm:t>
        <a:bodyPr/>
        <a:lstStyle/>
        <a:p>
          <a:endParaRPr lang="cs-CZ"/>
        </a:p>
      </dgm:t>
    </dgm:pt>
    <dgm:pt modelId="{D21BD259-694E-43EC-9B70-876F976BF597}" type="sibTrans" cxnId="{4BD6D4BC-F785-4E18-BB8A-B310F6CBFCE5}">
      <dgm:prSet/>
      <dgm:spPr/>
      <dgm:t>
        <a:bodyPr/>
        <a:lstStyle/>
        <a:p>
          <a:endParaRPr lang="cs-CZ"/>
        </a:p>
      </dgm:t>
    </dgm:pt>
    <dgm:pt modelId="{2123EED7-9316-4D03-BA1D-E6615DBD6AC1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Přístav Hamburg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3106A8C4-F619-47E2-B4EA-E115CE126AE4}" type="parTrans" cxnId="{2B8BDA82-3C14-4C56-A89A-A80E806B3D60}">
      <dgm:prSet/>
      <dgm:spPr/>
      <dgm:t>
        <a:bodyPr/>
        <a:lstStyle/>
        <a:p>
          <a:endParaRPr lang="cs-CZ"/>
        </a:p>
      </dgm:t>
    </dgm:pt>
    <dgm:pt modelId="{EB95FED5-8A74-4988-AB76-422AF8FF0F34}" type="sibTrans" cxnId="{2B8BDA82-3C14-4C56-A89A-A80E806B3D60}">
      <dgm:prSet/>
      <dgm:spPr/>
      <dgm:t>
        <a:bodyPr/>
        <a:lstStyle/>
        <a:p>
          <a:endParaRPr lang="cs-CZ"/>
        </a:p>
      </dgm:t>
    </dgm:pt>
    <dgm:pt modelId="{6EFBC8AD-3D72-4D43-869A-2628D047806C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Zábavný park </a:t>
          </a:r>
          <a:r>
            <a:rPr lang="cs-CZ" b="1" dirty="0" err="1" smtClean="0">
              <a:solidFill>
                <a:schemeClr val="accent4">
                  <a:lumMod val="50000"/>
                </a:schemeClr>
              </a:solidFill>
            </a:rPr>
            <a:t>Tropical</a:t>
          </a:r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 </a:t>
          </a:r>
          <a:r>
            <a:rPr lang="cs-CZ" b="1" dirty="0" err="1" smtClean="0">
              <a:solidFill>
                <a:schemeClr val="accent4">
                  <a:lumMod val="50000"/>
                </a:schemeClr>
              </a:solidFill>
            </a:rPr>
            <a:t>Islands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B2238BE5-D17B-4F66-BE9E-402154BBD2AB}" type="parTrans" cxnId="{785CEC16-100A-476A-BE28-9562036C0D65}">
      <dgm:prSet/>
      <dgm:spPr/>
      <dgm:t>
        <a:bodyPr/>
        <a:lstStyle/>
        <a:p>
          <a:endParaRPr lang="cs-CZ"/>
        </a:p>
      </dgm:t>
    </dgm:pt>
    <dgm:pt modelId="{38C99518-E302-4201-8C21-3EBE726D7C74}" type="sibTrans" cxnId="{785CEC16-100A-476A-BE28-9562036C0D65}">
      <dgm:prSet/>
      <dgm:spPr/>
      <dgm:t>
        <a:bodyPr/>
        <a:lstStyle/>
        <a:p>
          <a:endParaRPr lang="cs-CZ"/>
        </a:p>
      </dgm:t>
    </dgm:pt>
    <dgm:pt modelId="{BA0664D4-2BA5-40D9-9CFD-45438B2C9BFE}" type="pres">
      <dgm:prSet presAssocID="{8EE4C9ED-F258-4688-9DE8-7DEA6C4C1E75}" presName="diagram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D3A83A08-2031-45B4-B8F6-1A3A11F423FA}" type="pres">
      <dgm:prSet presAssocID="{F5D61C64-89CD-4352-A4F6-EFD6BD473FC8}" presName="composite" presStyleCnt="0"/>
      <dgm:spPr/>
    </dgm:pt>
    <dgm:pt modelId="{AF49B518-A5CF-4ADC-B5B4-5503F66BBE15}" type="pres">
      <dgm:prSet presAssocID="{F5D61C64-89CD-4352-A4F6-EFD6BD473FC8}" presName="Image" presStyleLbl="bgShp" presStyleIdx="0" presStyleCnt="3"/>
      <dgm:spPr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2CB0B264-F15D-4FC8-9C63-6DB7777E4246}" type="pres">
      <dgm:prSet presAssocID="{F5D61C64-89CD-4352-A4F6-EFD6BD473FC8}" presName="Parent" presStyleLbl="node0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FFD2A4-3126-4E2B-9ADA-8EEF730B5227}" type="pres">
      <dgm:prSet presAssocID="{D21BD259-694E-43EC-9B70-876F976BF597}" presName="sibTrans" presStyleCnt="0"/>
      <dgm:spPr/>
    </dgm:pt>
    <dgm:pt modelId="{76E2F29D-D42F-48B7-97D1-7383B3AB5733}" type="pres">
      <dgm:prSet presAssocID="{2123EED7-9316-4D03-BA1D-E6615DBD6AC1}" presName="composite" presStyleCnt="0"/>
      <dgm:spPr/>
    </dgm:pt>
    <dgm:pt modelId="{84112A59-C20E-4DC5-91EE-423E0C06AA44}" type="pres">
      <dgm:prSet presAssocID="{2123EED7-9316-4D03-BA1D-E6615DBD6AC1}" presName="Image" presStyleLbl="bgShp" presStyleIdx="1" presStyleCnt="3"/>
      <dgm:spPr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97E62893-1DD6-409F-9A29-370DC3175DB0}" type="pres">
      <dgm:prSet presAssocID="{2123EED7-9316-4D03-BA1D-E6615DBD6AC1}" presName="Parent" presStyleLbl="node0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047473-2168-411E-8C72-1F009BB1F0E6}" type="pres">
      <dgm:prSet presAssocID="{EB95FED5-8A74-4988-AB76-422AF8FF0F34}" presName="sibTrans" presStyleCnt="0"/>
      <dgm:spPr/>
    </dgm:pt>
    <dgm:pt modelId="{2CAD1680-2DE7-443A-8ACD-C62CDE984C5B}" type="pres">
      <dgm:prSet presAssocID="{6EFBC8AD-3D72-4D43-869A-2628D047806C}" presName="composite" presStyleCnt="0"/>
      <dgm:spPr/>
    </dgm:pt>
    <dgm:pt modelId="{0D5AC7B9-B294-4831-B903-28574685F119}" type="pres">
      <dgm:prSet presAssocID="{6EFBC8AD-3D72-4D43-869A-2628D047806C}" presName="Image" presStyleLbl="bgShp" presStyleIdx="2" presStyleCnt="3"/>
      <dgm:spPr>
        <a:blipFill rotWithShape="1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593B2585-DBCB-426D-9B6D-A1CCD8D3B9F2}" type="pres">
      <dgm:prSet presAssocID="{6EFBC8AD-3D72-4D43-869A-2628D047806C}" presName="Parent" presStyleLbl="node0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A98091-AE2B-4EF7-8907-E4190B596900}" type="presOf" srcId="{F5D61C64-89CD-4352-A4F6-EFD6BD473FC8}" destId="{2CB0B264-F15D-4FC8-9C63-6DB7777E4246}" srcOrd="0" destOrd="0" presId="urn:microsoft.com/office/officeart/2008/layout/BendingPictureCaption"/>
    <dgm:cxn modelId="{D28B0F83-67BA-4C19-9A15-1383C148B20C}" type="presOf" srcId="{8EE4C9ED-F258-4688-9DE8-7DEA6C4C1E75}" destId="{BA0664D4-2BA5-40D9-9CFD-45438B2C9BFE}" srcOrd="0" destOrd="0" presId="urn:microsoft.com/office/officeart/2008/layout/BendingPictureCaption"/>
    <dgm:cxn modelId="{7E9CE934-6DA4-4388-BB55-2A403D36A7E4}" type="presOf" srcId="{2123EED7-9316-4D03-BA1D-E6615DBD6AC1}" destId="{97E62893-1DD6-409F-9A29-370DC3175DB0}" srcOrd="0" destOrd="0" presId="urn:microsoft.com/office/officeart/2008/layout/BendingPictureCaption"/>
    <dgm:cxn modelId="{4BD6D4BC-F785-4E18-BB8A-B310F6CBFCE5}" srcId="{8EE4C9ED-F258-4688-9DE8-7DEA6C4C1E75}" destId="{F5D61C64-89CD-4352-A4F6-EFD6BD473FC8}" srcOrd="0" destOrd="0" parTransId="{7AB94F81-5EF5-4C24-BE73-86FE7447E64F}" sibTransId="{D21BD259-694E-43EC-9B70-876F976BF597}"/>
    <dgm:cxn modelId="{785CEC16-100A-476A-BE28-9562036C0D65}" srcId="{8EE4C9ED-F258-4688-9DE8-7DEA6C4C1E75}" destId="{6EFBC8AD-3D72-4D43-869A-2628D047806C}" srcOrd="2" destOrd="0" parTransId="{B2238BE5-D17B-4F66-BE9E-402154BBD2AB}" sibTransId="{38C99518-E302-4201-8C21-3EBE726D7C74}"/>
    <dgm:cxn modelId="{2B8BDA82-3C14-4C56-A89A-A80E806B3D60}" srcId="{8EE4C9ED-F258-4688-9DE8-7DEA6C4C1E75}" destId="{2123EED7-9316-4D03-BA1D-E6615DBD6AC1}" srcOrd="1" destOrd="0" parTransId="{3106A8C4-F619-47E2-B4EA-E115CE126AE4}" sibTransId="{EB95FED5-8A74-4988-AB76-422AF8FF0F34}"/>
    <dgm:cxn modelId="{BC6AE51B-80C1-4189-AD23-228B39452607}" type="presOf" srcId="{6EFBC8AD-3D72-4D43-869A-2628D047806C}" destId="{593B2585-DBCB-426D-9B6D-A1CCD8D3B9F2}" srcOrd="0" destOrd="0" presId="urn:microsoft.com/office/officeart/2008/layout/BendingPictureCaption"/>
    <dgm:cxn modelId="{87DD872B-25B0-4CDB-945D-E70029D553D2}" type="presParOf" srcId="{BA0664D4-2BA5-40D9-9CFD-45438B2C9BFE}" destId="{D3A83A08-2031-45B4-B8F6-1A3A11F423FA}" srcOrd="0" destOrd="0" presId="urn:microsoft.com/office/officeart/2008/layout/BendingPictureCaption"/>
    <dgm:cxn modelId="{93849BA2-1A59-45C6-806A-AA4DFE3D7B6A}" type="presParOf" srcId="{D3A83A08-2031-45B4-B8F6-1A3A11F423FA}" destId="{AF49B518-A5CF-4ADC-B5B4-5503F66BBE15}" srcOrd="0" destOrd="0" presId="urn:microsoft.com/office/officeart/2008/layout/BendingPictureCaption"/>
    <dgm:cxn modelId="{1955B8F6-37A8-43B8-82E2-D0A957174916}" type="presParOf" srcId="{D3A83A08-2031-45B4-B8F6-1A3A11F423FA}" destId="{2CB0B264-F15D-4FC8-9C63-6DB7777E4246}" srcOrd="1" destOrd="0" presId="urn:microsoft.com/office/officeart/2008/layout/BendingPictureCaption"/>
    <dgm:cxn modelId="{A7949067-978E-4B43-9907-04EB783F995B}" type="presParOf" srcId="{BA0664D4-2BA5-40D9-9CFD-45438B2C9BFE}" destId="{77FFD2A4-3126-4E2B-9ADA-8EEF730B5227}" srcOrd="1" destOrd="0" presId="urn:microsoft.com/office/officeart/2008/layout/BendingPictureCaption"/>
    <dgm:cxn modelId="{87E5376C-10CD-43B6-8004-3A5A0F33532A}" type="presParOf" srcId="{BA0664D4-2BA5-40D9-9CFD-45438B2C9BFE}" destId="{76E2F29D-D42F-48B7-97D1-7383B3AB5733}" srcOrd="2" destOrd="0" presId="urn:microsoft.com/office/officeart/2008/layout/BendingPictureCaption"/>
    <dgm:cxn modelId="{5B07B65D-3B9A-4809-BD32-F5B000063681}" type="presParOf" srcId="{76E2F29D-D42F-48B7-97D1-7383B3AB5733}" destId="{84112A59-C20E-4DC5-91EE-423E0C06AA44}" srcOrd="0" destOrd="0" presId="urn:microsoft.com/office/officeart/2008/layout/BendingPictureCaption"/>
    <dgm:cxn modelId="{C36B485D-3B7B-48C8-BCF5-3CA08AF87145}" type="presParOf" srcId="{76E2F29D-D42F-48B7-97D1-7383B3AB5733}" destId="{97E62893-1DD6-409F-9A29-370DC3175DB0}" srcOrd="1" destOrd="0" presId="urn:microsoft.com/office/officeart/2008/layout/BendingPictureCaption"/>
    <dgm:cxn modelId="{54B0982F-F27E-4AB2-BB81-7D007361065A}" type="presParOf" srcId="{BA0664D4-2BA5-40D9-9CFD-45438B2C9BFE}" destId="{00047473-2168-411E-8C72-1F009BB1F0E6}" srcOrd="3" destOrd="0" presId="urn:microsoft.com/office/officeart/2008/layout/BendingPictureCaption"/>
    <dgm:cxn modelId="{7AA07145-3DA1-4F75-A486-74DCF7A81599}" type="presParOf" srcId="{BA0664D4-2BA5-40D9-9CFD-45438B2C9BFE}" destId="{2CAD1680-2DE7-443A-8ACD-C62CDE984C5B}" srcOrd="4" destOrd="0" presId="urn:microsoft.com/office/officeart/2008/layout/BendingPictureCaption"/>
    <dgm:cxn modelId="{C6D46523-4D71-496E-9A64-51E6ABBE3492}" type="presParOf" srcId="{2CAD1680-2DE7-443A-8ACD-C62CDE984C5B}" destId="{0D5AC7B9-B294-4831-B903-28574685F119}" srcOrd="0" destOrd="0" presId="urn:microsoft.com/office/officeart/2008/layout/BendingPictureCaption"/>
    <dgm:cxn modelId="{731E0792-503D-4398-AF33-7745A2BCDF42}" type="presParOf" srcId="{2CAD1680-2DE7-443A-8ACD-C62CDE984C5B}" destId="{593B2585-DBCB-426D-9B6D-A1CCD8D3B9F2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E9A32BD-5052-4CC5-8CE5-B410A768BD4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A2F0379-DAD8-4718-A64F-32D78C227F60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Německo 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88A660D1-0D93-4D89-8498-826160AD38D4}" type="parTrans" cxnId="{70551E10-80E1-4251-9CE5-5DE1FC785D22}">
      <dgm:prSet/>
      <dgm:spPr/>
      <dgm:t>
        <a:bodyPr/>
        <a:lstStyle/>
        <a:p>
          <a:endParaRPr lang="cs-CZ"/>
        </a:p>
      </dgm:t>
    </dgm:pt>
    <dgm:pt modelId="{869C9BAB-7B4A-4FFE-A0F3-4F45A05C37D9}" type="sibTrans" cxnId="{70551E10-80E1-4251-9CE5-5DE1FC785D22}">
      <dgm:prSet/>
      <dgm:spPr/>
      <dgm:t>
        <a:bodyPr/>
        <a:lstStyle/>
        <a:p>
          <a:endParaRPr lang="cs-CZ"/>
        </a:p>
      </dgm:t>
    </dgm:pt>
    <dgm:pt modelId="{D47CC2D7-7E88-4E23-8D17-F33A0E95AC3C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Slovensko 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CFDA8DF1-AF23-47E2-A8E2-8BE7CB72AB44}" type="parTrans" cxnId="{B034BF21-6540-4252-9D47-0D8847B2FCBA}">
      <dgm:prSet/>
      <dgm:spPr/>
      <dgm:t>
        <a:bodyPr/>
        <a:lstStyle/>
        <a:p>
          <a:endParaRPr lang="cs-CZ"/>
        </a:p>
      </dgm:t>
    </dgm:pt>
    <dgm:pt modelId="{B2C01401-D670-4B86-AB2C-50468F5C696D}" type="sibTrans" cxnId="{B034BF21-6540-4252-9D47-0D8847B2FCBA}">
      <dgm:prSet/>
      <dgm:spPr/>
      <dgm:t>
        <a:bodyPr/>
        <a:lstStyle/>
        <a:p>
          <a:endParaRPr lang="cs-CZ"/>
        </a:p>
      </dgm:t>
    </dgm:pt>
    <dgm:pt modelId="{388AD9F2-FB07-4D8D-868D-11CE70C3233B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Rakousko 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B1C7D5B2-CB99-44C0-941E-96430506C3D7}" type="parTrans" cxnId="{343D247C-2D6A-4881-B608-1ACA2A3F5A29}">
      <dgm:prSet/>
      <dgm:spPr/>
      <dgm:t>
        <a:bodyPr/>
        <a:lstStyle/>
        <a:p>
          <a:endParaRPr lang="cs-CZ"/>
        </a:p>
      </dgm:t>
    </dgm:pt>
    <dgm:pt modelId="{FA2E777C-245B-4939-B5CA-EC664119D462}" type="sibTrans" cxnId="{343D247C-2D6A-4881-B608-1ACA2A3F5A29}">
      <dgm:prSet/>
      <dgm:spPr/>
      <dgm:t>
        <a:bodyPr/>
        <a:lstStyle/>
        <a:p>
          <a:endParaRPr lang="cs-CZ"/>
        </a:p>
      </dgm:t>
    </dgm:pt>
    <dgm:pt modelId="{6767018C-F924-4318-AB7A-8C4B2FD83D1D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Polsko 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9D1BBC85-7B35-40D0-8A71-013A4A7B60D4}" type="parTrans" cxnId="{7E3C8789-7AEE-4E5B-8BB3-2A40CB1C8702}">
      <dgm:prSet/>
      <dgm:spPr/>
      <dgm:t>
        <a:bodyPr/>
        <a:lstStyle/>
        <a:p>
          <a:endParaRPr lang="cs-CZ"/>
        </a:p>
      </dgm:t>
    </dgm:pt>
    <dgm:pt modelId="{F81E666B-832D-477E-AC36-1F60595EC02D}" type="sibTrans" cxnId="{7E3C8789-7AEE-4E5B-8BB3-2A40CB1C8702}">
      <dgm:prSet/>
      <dgm:spPr/>
      <dgm:t>
        <a:bodyPr/>
        <a:lstStyle/>
        <a:p>
          <a:endParaRPr lang="cs-CZ"/>
        </a:p>
      </dgm:t>
    </dgm:pt>
    <dgm:pt modelId="{4018E2D9-18C4-4E1A-A423-D1AA47096392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Bratislava </a:t>
          </a:r>
        </a:p>
      </dgm:t>
    </dgm:pt>
    <dgm:pt modelId="{48DB0E4D-1933-4C2B-9F49-A2E4D89D2D31}" type="parTrans" cxnId="{ED192F0A-F688-4096-BE4D-EEE30D3B19F1}">
      <dgm:prSet/>
      <dgm:spPr/>
      <dgm:t>
        <a:bodyPr/>
        <a:lstStyle/>
        <a:p>
          <a:endParaRPr lang="cs-CZ"/>
        </a:p>
      </dgm:t>
    </dgm:pt>
    <dgm:pt modelId="{278E3E69-062B-4AC3-B9F9-5E4B2DD75950}" type="sibTrans" cxnId="{ED192F0A-F688-4096-BE4D-EEE30D3B19F1}">
      <dgm:prSet/>
      <dgm:spPr/>
      <dgm:t>
        <a:bodyPr/>
        <a:lstStyle/>
        <a:p>
          <a:endParaRPr lang="cs-CZ"/>
        </a:p>
      </dgm:t>
    </dgm:pt>
    <dgm:pt modelId="{6D959850-237F-4F47-BE91-F421D0045B72}">
      <dgm:prSet phldrT="[Text]"/>
      <dgm:spPr>
        <a:blipFill rotWithShape="0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1E4C56E8-CD09-49DF-8E38-36D54FF4414A}" type="parTrans" cxnId="{19DDFB56-6F02-431A-B7B1-5770564BA40F}">
      <dgm:prSet/>
      <dgm:spPr/>
    </dgm:pt>
    <dgm:pt modelId="{DAFA8145-BE4D-4685-8858-CCE5A44CF298}" type="sibTrans" cxnId="{19DDFB56-6F02-431A-B7B1-5770564BA40F}">
      <dgm:prSet/>
      <dgm:spPr/>
    </dgm:pt>
    <dgm:pt modelId="{7F317325-79D7-481F-91EE-8ACF621510DE}">
      <dgm:prSet phldrT="[Text]"/>
      <dgm:spPr>
        <a:blipFill rotWithShape="0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6D2867E0-4BAC-45CB-AB9E-74CD926C8393}" type="parTrans" cxnId="{79534881-6550-4607-B21B-A7558618D580}">
      <dgm:prSet/>
      <dgm:spPr/>
    </dgm:pt>
    <dgm:pt modelId="{7B2AAC6C-D574-4C7D-BA8B-68EBCD21872F}" type="sibTrans" cxnId="{79534881-6550-4607-B21B-A7558618D580}">
      <dgm:prSet/>
      <dgm:spPr/>
    </dgm:pt>
    <dgm:pt modelId="{64C71E93-F515-484D-B250-021B6FE4E9D2}">
      <dgm:prSet phldrT="[Text]"/>
      <dgm:spPr>
        <a:blipFill rotWithShape="0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780E516D-13BE-4081-B4EA-7ABF7147F30A}" type="parTrans" cxnId="{ED40D38B-C010-4189-9658-56085B8C46EB}">
      <dgm:prSet/>
      <dgm:spPr/>
    </dgm:pt>
    <dgm:pt modelId="{A6C0646F-BC48-4514-959A-0F11426A6195}" type="sibTrans" cxnId="{ED40D38B-C010-4189-9658-56085B8C46EB}">
      <dgm:prSet/>
      <dgm:spPr/>
    </dgm:pt>
    <dgm:pt modelId="{8E73A549-5D02-47A5-8883-40132C7E2DD0}">
      <dgm:prSet phldrT="[Text]"/>
      <dgm:spPr>
        <a:blipFill rotWithShape="0">
          <a:blip xmlns:r="http://schemas.openxmlformats.org/officeDocument/2006/relationships"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4E3BEE20-5010-4F7B-AD5C-9BD681408A7E}" type="parTrans" cxnId="{04C803B2-D10D-4400-91EA-AA7DC7C7D123}">
      <dgm:prSet/>
      <dgm:spPr/>
    </dgm:pt>
    <dgm:pt modelId="{2FD742FE-4CD5-4EE9-AD57-85C08440B1AB}" type="sibTrans" cxnId="{04C803B2-D10D-4400-91EA-AA7DC7C7D123}">
      <dgm:prSet/>
      <dgm:spPr/>
    </dgm:pt>
    <dgm:pt modelId="{0D9E3571-3A60-4D72-BA3E-3282C2B12831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Vídeň 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BF6C4C6C-839E-436C-B58A-4BC4F41D0B99}" type="parTrans" cxnId="{3B213056-036A-4F81-B9A6-41DBCA0D8902}">
      <dgm:prSet/>
      <dgm:spPr/>
    </dgm:pt>
    <dgm:pt modelId="{753CB712-8D13-4C4E-BAE7-E680A42DEBCB}" type="sibTrans" cxnId="{3B213056-036A-4F81-B9A6-41DBCA0D8902}">
      <dgm:prSet/>
      <dgm:spPr/>
    </dgm:pt>
    <dgm:pt modelId="{428C230A-441E-484A-8414-077A23BEA131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Berlín 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46538ECF-070B-4AB0-9DD2-4281FE44AF3D}" type="parTrans" cxnId="{1F23D142-7256-4F1C-9486-D8ABA69A22B8}">
      <dgm:prSet/>
      <dgm:spPr/>
    </dgm:pt>
    <dgm:pt modelId="{750AC9D4-E70D-43AA-8A63-0975B8FAE23A}" type="sibTrans" cxnId="{1F23D142-7256-4F1C-9486-D8ABA69A22B8}">
      <dgm:prSet/>
      <dgm:spPr/>
    </dgm:pt>
    <dgm:pt modelId="{53E7E0D8-8425-432B-ACCF-88741E3F3586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Varšava 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D04AAF5C-8579-4E2D-A31A-5D338F1BBF99}" type="parTrans" cxnId="{87C21788-4FFA-4D3B-B596-86E2D8A67016}">
      <dgm:prSet/>
      <dgm:spPr/>
    </dgm:pt>
    <dgm:pt modelId="{CEACFA27-8567-4BBF-B785-7A6CBE437D10}" type="sibTrans" cxnId="{87C21788-4FFA-4D3B-B596-86E2D8A67016}">
      <dgm:prSet/>
      <dgm:spPr/>
    </dgm:pt>
    <dgm:pt modelId="{92FF7F75-65C3-4225-8699-E174DD604BCC}" type="pres">
      <dgm:prSet presAssocID="{FE9A32BD-5052-4CC5-8CE5-B410A768BD4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C152A5F-8770-443F-8FFF-43E2DAEEBE77}" type="pres">
      <dgm:prSet presAssocID="{3A2F0379-DAD8-4718-A64F-32D78C227F60}" presName="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F17451-E66A-41BB-9A03-AA54CEA3BB38}" type="pres">
      <dgm:prSet presAssocID="{869C9BAB-7B4A-4FFE-A0F3-4F45A05C37D9}" presName="sibTrans" presStyleCnt="0"/>
      <dgm:spPr/>
    </dgm:pt>
    <dgm:pt modelId="{92E47642-F7D9-45FF-A5D8-EB87104D92EA}" type="pres">
      <dgm:prSet presAssocID="{D47CC2D7-7E88-4E23-8D17-F33A0E95AC3C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34E6DD-BD67-496A-882C-0473E0DDD064}" type="pres">
      <dgm:prSet presAssocID="{B2C01401-D670-4B86-AB2C-50468F5C696D}" presName="sibTrans" presStyleCnt="0"/>
      <dgm:spPr/>
    </dgm:pt>
    <dgm:pt modelId="{4439702A-B0F4-46F0-B4B5-0987C91F3F51}" type="pres">
      <dgm:prSet presAssocID="{388AD9F2-FB07-4D8D-868D-11CE70C3233B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ACACBD-DE36-46BD-B4B6-A4D63F71ED82}" type="pres">
      <dgm:prSet presAssocID="{FA2E777C-245B-4939-B5CA-EC664119D462}" presName="sibTrans" presStyleCnt="0"/>
      <dgm:spPr/>
    </dgm:pt>
    <dgm:pt modelId="{C0E3CC50-20FD-440D-A505-4833D99D25DD}" type="pres">
      <dgm:prSet presAssocID="{6767018C-F924-4318-AB7A-8C4B2FD83D1D}" presName="nod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E3C249-319C-4D4E-95CD-D9AE04899B07}" type="pres">
      <dgm:prSet presAssocID="{F81E666B-832D-477E-AC36-1F60595EC02D}" presName="sibTrans" presStyleCnt="0"/>
      <dgm:spPr/>
    </dgm:pt>
    <dgm:pt modelId="{2C3653C7-759B-4B94-9F68-F5CA9C15A683}" type="pres">
      <dgm:prSet presAssocID="{6D959850-237F-4F47-BE91-F421D0045B72}" presName="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E32BB9-2506-4502-907F-04805DF6F92C}" type="pres">
      <dgm:prSet presAssocID="{DAFA8145-BE4D-4685-8858-CCE5A44CF298}" presName="sibTrans" presStyleCnt="0"/>
      <dgm:spPr/>
    </dgm:pt>
    <dgm:pt modelId="{194C666C-C5E4-4F29-83D4-36EFD1F9CB3F}" type="pres">
      <dgm:prSet presAssocID="{7F317325-79D7-481F-91EE-8ACF621510DE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B47334-7F68-4F25-B4E7-0466A50250B8}" type="pres">
      <dgm:prSet presAssocID="{7B2AAC6C-D574-4C7D-BA8B-68EBCD21872F}" presName="sibTrans" presStyleCnt="0"/>
      <dgm:spPr/>
    </dgm:pt>
    <dgm:pt modelId="{DBF85E7F-CCA8-4F06-A843-3FE4A0F41AC1}" type="pres">
      <dgm:prSet presAssocID="{64C71E93-F515-484D-B250-021B6FE4E9D2}" presName="nod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16BCCB-0770-42B4-A354-8B9DE9B000A2}" type="pres">
      <dgm:prSet presAssocID="{A6C0646F-BC48-4514-959A-0F11426A6195}" presName="sibTrans" presStyleCnt="0"/>
      <dgm:spPr/>
    </dgm:pt>
    <dgm:pt modelId="{87800504-9F63-476C-9A1F-AEF7339B076A}" type="pres">
      <dgm:prSet presAssocID="{8E73A549-5D02-47A5-8883-40132C7E2DD0}" presName="nod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14F195-9337-4301-8154-ED7A0F8756BB}" type="pres">
      <dgm:prSet presAssocID="{2FD742FE-4CD5-4EE9-AD57-85C08440B1AB}" presName="sibTrans" presStyleCnt="0"/>
      <dgm:spPr/>
    </dgm:pt>
    <dgm:pt modelId="{DB9A5C08-FEB7-4060-90E9-5852112514AF}" type="pres">
      <dgm:prSet presAssocID="{0D9E3571-3A60-4D72-BA3E-3282C2B12831}" presName="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EDC6B9-0EC0-4F2F-8AEC-93CDECF7FAFA}" type="pres">
      <dgm:prSet presAssocID="{753CB712-8D13-4C4E-BAE7-E680A42DEBCB}" presName="sibTrans" presStyleCnt="0"/>
      <dgm:spPr/>
    </dgm:pt>
    <dgm:pt modelId="{1D084F0C-CE64-4E63-A125-99ED46CD2A98}" type="pres">
      <dgm:prSet presAssocID="{428C230A-441E-484A-8414-077A23BEA131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1B3B0C-3EA7-4C67-A94D-02DC1FAA59F1}" type="pres">
      <dgm:prSet presAssocID="{750AC9D4-E70D-43AA-8A63-0975B8FAE23A}" presName="sibTrans" presStyleCnt="0"/>
      <dgm:spPr/>
    </dgm:pt>
    <dgm:pt modelId="{A2F4A3A7-F28C-4A65-954E-F79D91440DDD}" type="pres">
      <dgm:prSet presAssocID="{53E7E0D8-8425-432B-ACCF-88741E3F3586}" presName="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9D5F44-2083-47DF-A488-96FDFD980F8D}" type="pres">
      <dgm:prSet presAssocID="{CEACFA27-8567-4BBF-B785-7A6CBE437D10}" presName="sibTrans" presStyleCnt="0"/>
      <dgm:spPr/>
    </dgm:pt>
    <dgm:pt modelId="{1F5EF95D-AF68-429F-907A-590C1A162904}" type="pres">
      <dgm:prSet presAssocID="{4018E2D9-18C4-4E1A-A423-D1AA47096392}" presName="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C803B2-D10D-4400-91EA-AA7DC7C7D123}" srcId="{FE9A32BD-5052-4CC5-8CE5-B410A768BD49}" destId="{8E73A549-5D02-47A5-8883-40132C7E2DD0}" srcOrd="7" destOrd="0" parTransId="{4E3BEE20-5010-4F7B-AD5C-9BD681408A7E}" sibTransId="{2FD742FE-4CD5-4EE9-AD57-85C08440B1AB}"/>
    <dgm:cxn modelId="{ED40D38B-C010-4189-9658-56085B8C46EB}" srcId="{FE9A32BD-5052-4CC5-8CE5-B410A768BD49}" destId="{64C71E93-F515-484D-B250-021B6FE4E9D2}" srcOrd="6" destOrd="0" parTransId="{780E516D-13BE-4081-B4EA-7ABF7147F30A}" sibTransId="{A6C0646F-BC48-4514-959A-0F11426A6195}"/>
    <dgm:cxn modelId="{1C4D0A42-F1AA-4F10-ABD4-C71B5AA568EA}" type="presOf" srcId="{7F317325-79D7-481F-91EE-8ACF621510DE}" destId="{194C666C-C5E4-4F29-83D4-36EFD1F9CB3F}" srcOrd="0" destOrd="0" presId="urn:microsoft.com/office/officeart/2005/8/layout/default"/>
    <dgm:cxn modelId="{B034BF21-6540-4252-9D47-0D8847B2FCBA}" srcId="{FE9A32BD-5052-4CC5-8CE5-B410A768BD49}" destId="{D47CC2D7-7E88-4E23-8D17-F33A0E95AC3C}" srcOrd="1" destOrd="0" parTransId="{CFDA8DF1-AF23-47E2-A8E2-8BE7CB72AB44}" sibTransId="{B2C01401-D670-4B86-AB2C-50468F5C696D}"/>
    <dgm:cxn modelId="{7E3C8789-7AEE-4E5B-8BB3-2A40CB1C8702}" srcId="{FE9A32BD-5052-4CC5-8CE5-B410A768BD49}" destId="{6767018C-F924-4318-AB7A-8C4B2FD83D1D}" srcOrd="3" destOrd="0" parTransId="{9D1BBC85-7B35-40D0-8A71-013A4A7B60D4}" sibTransId="{F81E666B-832D-477E-AC36-1F60595EC02D}"/>
    <dgm:cxn modelId="{5F93EFB9-7D29-4A31-A6DA-3E6ACD2255F3}" type="presOf" srcId="{4018E2D9-18C4-4E1A-A423-D1AA47096392}" destId="{1F5EF95D-AF68-429F-907A-590C1A162904}" srcOrd="0" destOrd="0" presId="urn:microsoft.com/office/officeart/2005/8/layout/default"/>
    <dgm:cxn modelId="{63F70611-D867-4AA0-840F-3ACFCE51542F}" type="presOf" srcId="{0D9E3571-3A60-4D72-BA3E-3282C2B12831}" destId="{DB9A5C08-FEB7-4060-90E9-5852112514AF}" srcOrd="0" destOrd="0" presId="urn:microsoft.com/office/officeart/2005/8/layout/default"/>
    <dgm:cxn modelId="{4FC0E922-D756-4B45-A8CD-2DB3F8FD3152}" type="presOf" srcId="{428C230A-441E-484A-8414-077A23BEA131}" destId="{1D084F0C-CE64-4E63-A125-99ED46CD2A98}" srcOrd="0" destOrd="0" presId="urn:microsoft.com/office/officeart/2005/8/layout/default"/>
    <dgm:cxn modelId="{ED192F0A-F688-4096-BE4D-EEE30D3B19F1}" srcId="{FE9A32BD-5052-4CC5-8CE5-B410A768BD49}" destId="{4018E2D9-18C4-4E1A-A423-D1AA47096392}" srcOrd="11" destOrd="0" parTransId="{48DB0E4D-1933-4C2B-9F49-A2E4D89D2D31}" sibTransId="{278E3E69-062B-4AC3-B9F9-5E4B2DD75950}"/>
    <dgm:cxn modelId="{CB8F48C8-5E51-42B2-9EAD-3DA040F401F5}" type="presOf" srcId="{6D959850-237F-4F47-BE91-F421D0045B72}" destId="{2C3653C7-759B-4B94-9F68-F5CA9C15A683}" srcOrd="0" destOrd="0" presId="urn:microsoft.com/office/officeart/2005/8/layout/default"/>
    <dgm:cxn modelId="{1F23D142-7256-4F1C-9486-D8ABA69A22B8}" srcId="{FE9A32BD-5052-4CC5-8CE5-B410A768BD49}" destId="{428C230A-441E-484A-8414-077A23BEA131}" srcOrd="9" destOrd="0" parTransId="{46538ECF-070B-4AB0-9DD2-4281FE44AF3D}" sibTransId="{750AC9D4-E70D-43AA-8A63-0975B8FAE23A}"/>
    <dgm:cxn modelId="{87C21788-4FFA-4D3B-B596-86E2D8A67016}" srcId="{FE9A32BD-5052-4CC5-8CE5-B410A768BD49}" destId="{53E7E0D8-8425-432B-ACCF-88741E3F3586}" srcOrd="10" destOrd="0" parTransId="{D04AAF5C-8579-4E2D-A31A-5D338F1BBF99}" sibTransId="{CEACFA27-8567-4BBF-B785-7A6CBE437D10}"/>
    <dgm:cxn modelId="{22D7F3EC-0863-4459-AE6B-6820416719F5}" type="presOf" srcId="{53E7E0D8-8425-432B-ACCF-88741E3F3586}" destId="{A2F4A3A7-F28C-4A65-954E-F79D91440DDD}" srcOrd="0" destOrd="0" presId="urn:microsoft.com/office/officeart/2005/8/layout/default"/>
    <dgm:cxn modelId="{70551E10-80E1-4251-9CE5-5DE1FC785D22}" srcId="{FE9A32BD-5052-4CC5-8CE5-B410A768BD49}" destId="{3A2F0379-DAD8-4718-A64F-32D78C227F60}" srcOrd="0" destOrd="0" parTransId="{88A660D1-0D93-4D89-8498-826160AD38D4}" sibTransId="{869C9BAB-7B4A-4FFE-A0F3-4F45A05C37D9}"/>
    <dgm:cxn modelId="{7C9D3378-C7AD-49B2-A24F-A0E10149E902}" type="presOf" srcId="{6767018C-F924-4318-AB7A-8C4B2FD83D1D}" destId="{C0E3CC50-20FD-440D-A505-4833D99D25DD}" srcOrd="0" destOrd="0" presId="urn:microsoft.com/office/officeart/2005/8/layout/default"/>
    <dgm:cxn modelId="{343D247C-2D6A-4881-B608-1ACA2A3F5A29}" srcId="{FE9A32BD-5052-4CC5-8CE5-B410A768BD49}" destId="{388AD9F2-FB07-4D8D-868D-11CE70C3233B}" srcOrd="2" destOrd="0" parTransId="{B1C7D5B2-CB99-44C0-941E-96430506C3D7}" sibTransId="{FA2E777C-245B-4939-B5CA-EC664119D462}"/>
    <dgm:cxn modelId="{86168EE7-1FD4-468F-9E42-CD32F58E1208}" type="presOf" srcId="{8E73A549-5D02-47A5-8883-40132C7E2DD0}" destId="{87800504-9F63-476C-9A1F-AEF7339B076A}" srcOrd="0" destOrd="0" presId="urn:microsoft.com/office/officeart/2005/8/layout/default"/>
    <dgm:cxn modelId="{73B5B3BE-CBCA-4D87-B724-32B8D0F539B8}" type="presOf" srcId="{3A2F0379-DAD8-4718-A64F-32D78C227F60}" destId="{6C152A5F-8770-443F-8FFF-43E2DAEEBE77}" srcOrd="0" destOrd="0" presId="urn:microsoft.com/office/officeart/2005/8/layout/default"/>
    <dgm:cxn modelId="{132DAED1-888A-4913-A165-A6CB5F0C9106}" type="presOf" srcId="{D47CC2D7-7E88-4E23-8D17-F33A0E95AC3C}" destId="{92E47642-F7D9-45FF-A5D8-EB87104D92EA}" srcOrd="0" destOrd="0" presId="urn:microsoft.com/office/officeart/2005/8/layout/default"/>
    <dgm:cxn modelId="{79534881-6550-4607-B21B-A7558618D580}" srcId="{FE9A32BD-5052-4CC5-8CE5-B410A768BD49}" destId="{7F317325-79D7-481F-91EE-8ACF621510DE}" srcOrd="5" destOrd="0" parTransId="{6D2867E0-4BAC-45CB-AB9E-74CD926C8393}" sibTransId="{7B2AAC6C-D574-4C7D-BA8B-68EBCD21872F}"/>
    <dgm:cxn modelId="{7EBCADE3-8EB3-400C-B060-AC5052217DB3}" type="presOf" srcId="{64C71E93-F515-484D-B250-021B6FE4E9D2}" destId="{DBF85E7F-CCA8-4F06-A843-3FE4A0F41AC1}" srcOrd="0" destOrd="0" presId="urn:microsoft.com/office/officeart/2005/8/layout/default"/>
    <dgm:cxn modelId="{2CCACBAE-BF19-457C-BD82-2E755190BDB6}" type="presOf" srcId="{388AD9F2-FB07-4D8D-868D-11CE70C3233B}" destId="{4439702A-B0F4-46F0-B4B5-0987C91F3F51}" srcOrd="0" destOrd="0" presId="urn:microsoft.com/office/officeart/2005/8/layout/default"/>
    <dgm:cxn modelId="{3B213056-036A-4F81-B9A6-41DBCA0D8902}" srcId="{FE9A32BD-5052-4CC5-8CE5-B410A768BD49}" destId="{0D9E3571-3A60-4D72-BA3E-3282C2B12831}" srcOrd="8" destOrd="0" parTransId="{BF6C4C6C-839E-436C-B58A-4BC4F41D0B99}" sibTransId="{753CB712-8D13-4C4E-BAE7-E680A42DEBCB}"/>
    <dgm:cxn modelId="{2358A4E6-BA91-4BF8-BD52-4BDF53FDB660}" type="presOf" srcId="{FE9A32BD-5052-4CC5-8CE5-B410A768BD49}" destId="{92FF7F75-65C3-4225-8699-E174DD604BCC}" srcOrd="0" destOrd="0" presId="urn:microsoft.com/office/officeart/2005/8/layout/default"/>
    <dgm:cxn modelId="{19DDFB56-6F02-431A-B7B1-5770564BA40F}" srcId="{FE9A32BD-5052-4CC5-8CE5-B410A768BD49}" destId="{6D959850-237F-4F47-BE91-F421D0045B72}" srcOrd="4" destOrd="0" parTransId="{1E4C56E8-CD09-49DF-8E38-36D54FF4414A}" sibTransId="{DAFA8145-BE4D-4685-8858-CCE5A44CF298}"/>
    <dgm:cxn modelId="{115E726E-054D-47A9-96B9-8543DFDDC55E}" type="presParOf" srcId="{92FF7F75-65C3-4225-8699-E174DD604BCC}" destId="{6C152A5F-8770-443F-8FFF-43E2DAEEBE77}" srcOrd="0" destOrd="0" presId="urn:microsoft.com/office/officeart/2005/8/layout/default"/>
    <dgm:cxn modelId="{281A36E6-6F63-47D9-8240-1AA71EB6397E}" type="presParOf" srcId="{92FF7F75-65C3-4225-8699-E174DD604BCC}" destId="{BAF17451-E66A-41BB-9A03-AA54CEA3BB38}" srcOrd="1" destOrd="0" presId="urn:microsoft.com/office/officeart/2005/8/layout/default"/>
    <dgm:cxn modelId="{69A01957-B3A2-43CF-AF74-DCD7EE65462E}" type="presParOf" srcId="{92FF7F75-65C3-4225-8699-E174DD604BCC}" destId="{92E47642-F7D9-45FF-A5D8-EB87104D92EA}" srcOrd="2" destOrd="0" presId="urn:microsoft.com/office/officeart/2005/8/layout/default"/>
    <dgm:cxn modelId="{CE67677A-B5D7-41AA-8621-968E3A3B2581}" type="presParOf" srcId="{92FF7F75-65C3-4225-8699-E174DD604BCC}" destId="{7E34E6DD-BD67-496A-882C-0473E0DDD064}" srcOrd="3" destOrd="0" presId="urn:microsoft.com/office/officeart/2005/8/layout/default"/>
    <dgm:cxn modelId="{6C4628D6-7842-467D-B11E-8C79F4E06827}" type="presParOf" srcId="{92FF7F75-65C3-4225-8699-E174DD604BCC}" destId="{4439702A-B0F4-46F0-B4B5-0987C91F3F51}" srcOrd="4" destOrd="0" presId="urn:microsoft.com/office/officeart/2005/8/layout/default"/>
    <dgm:cxn modelId="{35EDC7D4-DD36-4D3C-936C-A854A097CB0E}" type="presParOf" srcId="{92FF7F75-65C3-4225-8699-E174DD604BCC}" destId="{59ACACBD-DE36-46BD-B4B6-A4D63F71ED82}" srcOrd="5" destOrd="0" presId="urn:microsoft.com/office/officeart/2005/8/layout/default"/>
    <dgm:cxn modelId="{2D33851F-D6A6-40C4-9FA9-8A10EF5032C5}" type="presParOf" srcId="{92FF7F75-65C3-4225-8699-E174DD604BCC}" destId="{C0E3CC50-20FD-440D-A505-4833D99D25DD}" srcOrd="6" destOrd="0" presId="urn:microsoft.com/office/officeart/2005/8/layout/default"/>
    <dgm:cxn modelId="{D09E339C-CD57-4EF8-BB45-CF517CA10E60}" type="presParOf" srcId="{92FF7F75-65C3-4225-8699-E174DD604BCC}" destId="{08E3C249-319C-4D4E-95CD-D9AE04899B07}" srcOrd="7" destOrd="0" presId="urn:microsoft.com/office/officeart/2005/8/layout/default"/>
    <dgm:cxn modelId="{5804D70D-1456-4B57-A208-58439C2BF2CD}" type="presParOf" srcId="{92FF7F75-65C3-4225-8699-E174DD604BCC}" destId="{2C3653C7-759B-4B94-9F68-F5CA9C15A683}" srcOrd="8" destOrd="0" presId="urn:microsoft.com/office/officeart/2005/8/layout/default"/>
    <dgm:cxn modelId="{3EACA0EA-C423-4476-8038-BCE69D2576CB}" type="presParOf" srcId="{92FF7F75-65C3-4225-8699-E174DD604BCC}" destId="{49E32BB9-2506-4502-907F-04805DF6F92C}" srcOrd="9" destOrd="0" presId="urn:microsoft.com/office/officeart/2005/8/layout/default"/>
    <dgm:cxn modelId="{71219CC4-3917-48B4-8360-C533FAEDA326}" type="presParOf" srcId="{92FF7F75-65C3-4225-8699-E174DD604BCC}" destId="{194C666C-C5E4-4F29-83D4-36EFD1F9CB3F}" srcOrd="10" destOrd="0" presId="urn:microsoft.com/office/officeart/2005/8/layout/default"/>
    <dgm:cxn modelId="{82DDB2C5-24C8-4BB6-8D46-118338E73476}" type="presParOf" srcId="{92FF7F75-65C3-4225-8699-E174DD604BCC}" destId="{10B47334-7F68-4F25-B4E7-0466A50250B8}" srcOrd="11" destOrd="0" presId="urn:microsoft.com/office/officeart/2005/8/layout/default"/>
    <dgm:cxn modelId="{B691B99D-4BB2-498E-A1F0-46AA77AD10A9}" type="presParOf" srcId="{92FF7F75-65C3-4225-8699-E174DD604BCC}" destId="{DBF85E7F-CCA8-4F06-A843-3FE4A0F41AC1}" srcOrd="12" destOrd="0" presId="urn:microsoft.com/office/officeart/2005/8/layout/default"/>
    <dgm:cxn modelId="{8EBA5220-0106-48AA-9AA1-4D418E70B810}" type="presParOf" srcId="{92FF7F75-65C3-4225-8699-E174DD604BCC}" destId="{C016BCCB-0770-42B4-A354-8B9DE9B000A2}" srcOrd="13" destOrd="0" presId="urn:microsoft.com/office/officeart/2005/8/layout/default"/>
    <dgm:cxn modelId="{7D191E87-CC2E-4CC7-99F4-9D6B6D3C930C}" type="presParOf" srcId="{92FF7F75-65C3-4225-8699-E174DD604BCC}" destId="{87800504-9F63-476C-9A1F-AEF7339B076A}" srcOrd="14" destOrd="0" presId="urn:microsoft.com/office/officeart/2005/8/layout/default"/>
    <dgm:cxn modelId="{FF767F3D-B6A1-4932-B744-D72A2D35E1D6}" type="presParOf" srcId="{92FF7F75-65C3-4225-8699-E174DD604BCC}" destId="{4614F195-9337-4301-8154-ED7A0F8756BB}" srcOrd="15" destOrd="0" presId="urn:microsoft.com/office/officeart/2005/8/layout/default"/>
    <dgm:cxn modelId="{278BC462-7679-487E-8E00-425BEED31D03}" type="presParOf" srcId="{92FF7F75-65C3-4225-8699-E174DD604BCC}" destId="{DB9A5C08-FEB7-4060-90E9-5852112514AF}" srcOrd="16" destOrd="0" presId="urn:microsoft.com/office/officeart/2005/8/layout/default"/>
    <dgm:cxn modelId="{8A965967-A7D2-4E6D-9E3C-E5C9FD91EE06}" type="presParOf" srcId="{92FF7F75-65C3-4225-8699-E174DD604BCC}" destId="{65EDC6B9-0EC0-4F2F-8AEC-93CDECF7FAFA}" srcOrd="17" destOrd="0" presId="urn:microsoft.com/office/officeart/2005/8/layout/default"/>
    <dgm:cxn modelId="{FA91F59E-051B-4F0F-B8C0-314AC712A2E4}" type="presParOf" srcId="{92FF7F75-65C3-4225-8699-E174DD604BCC}" destId="{1D084F0C-CE64-4E63-A125-99ED46CD2A98}" srcOrd="18" destOrd="0" presId="urn:microsoft.com/office/officeart/2005/8/layout/default"/>
    <dgm:cxn modelId="{7D1F1844-A056-4671-81F7-FF501F24AB2D}" type="presParOf" srcId="{92FF7F75-65C3-4225-8699-E174DD604BCC}" destId="{7A1B3B0C-3EA7-4C67-A94D-02DC1FAA59F1}" srcOrd="19" destOrd="0" presId="urn:microsoft.com/office/officeart/2005/8/layout/default"/>
    <dgm:cxn modelId="{A5E83491-8F98-4787-BCE8-68527E7F19DC}" type="presParOf" srcId="{92FF7F75-65C3-4225-8699-E174DD604BCC}" destId="{A2F4A3A7-F28C-4A65-954E-F79D91440DDD}" srcOrd="20" destOrd="0" presId="urn:microsoft.com/office/officeart/2005/8/layout/default"/>
    <dgm:cxn modelId="{7B6F2C2A-AF11-401C-8B55-9F30D2740D74}" type="presParOf" srcId="{92FF7F75-65C3-4225-8699-E174DD604BCC}" destId="{369D5F44-2083-47DF-A488-96FDFD980F8D}" srcOrd="21" destOrd="0" presId="urn:microsoft.com/office/officeart/2005/8/layout/default"/>
    <dgm:cxn modelId="{2615ADAA-9EFD-4CEC-9C21-6D2A3919F9DC}" type="presParOf" srcId="{92FF7F75-65C3-4225-8699-E174DD604BCC}" destId="{1F5EF95D-AF68-429F-907A-590C1A162904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97C6E7-6584-4DDE-8FDC-4635B70BA87A}">
      <dsp:nvSpPr>
        <dsp:cNvPr id="0" name=""/>
        <dsp:cNvSpPr/>
      </dsp:nvSpPr>
      <dsp:spPr>
        <a:xfrm>
          <a:off x="0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Ze sousedních států je nám nejbližší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0" y="579239"/>
        <a:ext cx="2226468" cy="1335881"/>
      </dsp:txXfrm>
    </dsp:sp>
    <dsp:sp modelId="{3FE1999B-8374-439B-9BCE-EEC03352B8ED}">
      <dsp:nvSpPr>
        <dsp:cNvPr id="0" name=""/>
        <dsp:cNvSpPr/>
      </dsp:nvSpPr>
      <dsp:spPr>
        <a:xfrm>
          <a:off x="682034" y="234250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Lidé zde mluví Slovensky 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682034" y="2342509"/>
        <a:ext cx="2226468" cy="1335881"/>
      </dsp:txXfrm>
    </dsp:sp>
    <dsp:sp modelId="{B8279722-5B72-4DA1-92AA-6C8CD72D938A}">
      <dsp:nvSpPr>
        <dsp:cNvPr id="0" name=""/>
        <dsp:cNvSpPr/>
      </dsp:nvSpPr>
      <dsp:spPr>
        <a:xfrm>
          <a:off x="4898231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 platí se zde eurem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98231" y="579239"/>
        <a:ext cx="2226468" cy="1335881"/>
      </dsp:txXfrm>
    </dsp:sp>
    <dsp:sp modelId="{A5D525CE-52CE-4758-9A6D-DF2082744E0C}">
      <dsp:nvSpPr>
        <dsp:cNvPr id="0" name=""/>
        <dsp:cNvSpPr/>
      </dsp:nvSpPr>
      <dsp:spPr>
        <a:xfrm>
          <a:off x="3922392" y="2342504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Hlavní město je Bratislava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922392" y="2342504"/>
        <a:ext cx="2226468" cy="1335881"/>
      </dsp:txXfrm>
    </dsp:sp>
    <dsp:sp modelId="{3AB96421-AC35-4D2E-8F34-5B4D6246BD6B}">
      <dsp:nvSpPr>
        <dsp:cNvPr id="0" name=""/>
        <dsp:cNvSpPr/>
      </dsp:nvSpPr>
      <dsp:spPr>
        <a:xfrm>
          <a:off x="2410219" y="254268"/>
          <a:ext cx="2226468" cy="1335881"/>
        </a:xfrm>
        <a:prstGeom prst="rect">
          <a:avLst/>
        </a:prstGeom>
        <a:blipFill rotWithShape="0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2410219" y="254268"/>
        <a:ext cx="2226468" cy="13358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91BA9E-E5D8-4B34-9E77-918A5FE9D536}">
      <dsp:nvSpPr>
        <dsp:cNvPr id="0" name=""/>
        <dsp:cNvSpPr/>
      </dsp:nvSpPr>
      <dsp:spPr>
        <a:xfrm>
          <a:off x="959199" y="42279"/>
          <a:ext cx="2293102" cy="1694594"/>
        </a:xfrm>
        <a:prstGeom prst="rect">
          <a:avLst/>
        </a:prstGeom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AC5D46-BA99-45B2-9FE4-FB87F99BD082}">
      <dsp:nvSpPr>
        <dsp:cNvPr id="0" name=""/>
        <dsp:cNvSpPr/>
      </dsp:nvSpPr>
      <dsp:spPr>
        <a:xfrm>
          <a:off x="1422698" y="1429611"/>
          <a:ext cx="1975971" cy="474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Bratislava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422698" y="1429611"/>
        <a:ext cx="1975971" cy="474858"/>
      </dsp:txXfrm>
    </dsp:sp>
    <dsp:sp modelId="{976842F3-E4C9-482B-860A-E061CC2B6E21}">
      <dsp:nvSpPr>
        <dsp:cNvPr id="0" name=""/>
        <dsp:cNvSpPr/>
      </dsp:nvSpPr>
      <dsp:spPr>
        <a:xfrm>
          <a:off x="3726030" y="42279"/>
          <a:ext cx="2293102" cy="1694594"/>
        </a:xfrm>
        <a:prstGeom prst="rect">
          <a:avLst/>
        </a:prstGeom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65E7C8-1488-4E45-8DC7-1039C5BC2697}">
      <dsp:nvSpPr>
        <dsp:cNvPr id="0" name=""/>
        <dsp:cNvSpPr/>
      </dsp:nvSpPr>
      <dsp:spPr>
        <a:xfrm>
          <a:off x="4189529" y="1429611"/>
          <a:ext cx="1975971" cy="474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Vysoké Tatry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189529" y="1429611"/>
        <a:ext cx="1975971" cy="474858"/>
      </dsp:txXfrm>
    </dsp:sp>
    <dsp:sp modelId="{C7B29BDC-C4CE-4423-8654-8577E8BADFDF}">
      <dsp:nvSpPr>
        <dsp:cNvPr id="0" name=""/>
        <dsp:cNvSpPr/>
      </dsp:nvSpPr>
      <dsp:spPr>
        <a:xfrm>
          <a:off x="2342614" y="2148417"/>
          <a:ext cx="2293102" cy="1694594"/>
        </a:xfrm>
        <a:prstGeom prst="rect">
          <a:avLst/>
        </a:prstGeom>
        <a:blipFill rotWithShape="1">
          <a:blip xmlns:r="http://schemas.openxmlformats.org/officeDocument/2006/relationships"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07FE93-61D1-46CF-8EA6-58614198824E}">
      <dsp:nvSpPr>
        <dsp:cNvPr id="0" name=""/>
        <dsp:cNvSpPr/>
      </dsp:nvSpPr>
      <dsp:spPr>
        <a:xfrm>
          <a:off x="2806114" y="3535749"/>
          <a:ext cx="1975971" cy="474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Termální lázně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806114" y="3535749"/>
        <a:ext cx="1975971" cy="4748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670ADC-4C3B-4AC6-B56A-4C49E1FA2E31}">
      <dsp:nvSpPr>
        <dsp:cNvPr id="0" name=""/>
        <dsp:cNvSpPr/>
      </dsp:nvSpPr>
      <dsp:spPr>
        <a:xfrm>
          <a:off x="0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Je pokryto nížinami-rozvinuto zemědělství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0" y="579239"/>
        <a:ext cx="2226468" cy="1335881"/>
      </dsp:txXfrm>
    </dsp:sp>
    <dsp:sp modelId="{0D9B4549-BD8A-4B61-AEC9-2285B067A62A}">
      <dsp:nvSpPr>
        <dsp:cNvPr id="0" name=""/>
        <dsp:cNvSpPr/>
      </dsp:nvSpPr>
      <dsp:spPr>
        <a:xfrm>
          <a:off x="2449115" y="579239"/>
          <a:ext cx="2226468" cy="1335881"/>
        </a:xfrm>
        <a:prstGeom prst="rect">
          <a:avLst/>
        </a:prstGeom>
        <a:blipFill rotWithShape="0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2449115" y="579239"/>
        <a:ext cx="2226468" cy="1335881"/>
      </dsp:txXfrm>
    </dsp:sp>
    <dsp:sp modelId="{677FA01D-5379-4F43-897E-7273B25F9207}">
      <dsp:nvSpPr>
        <dsp:cNvPr id="0" name=""/>
        <dsp:cNvSpPr/>
      </dsp:nvSpPr>
      <dsp:spPr>
        <a:xfrm>
          <a:off x="4898231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Lidé zde mluví polsky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98231" y="579239"/>
        <a:ext cx="2226468" cy="1335881"/>
      </dsp:txXfrm>
    </dsp:sp>
    <dsp:sp modelId="{9BFB4CE0-7B36-42E7-8885-99DA5FC256F5}">
      <dsp:nvSpPr>
        <dsp:cNvPr id="0" name=""/>
        <dsp:cNvSpPr/>
      </dsp:nvSpPr>
      <dsp:spPr>
        <a:xfrm>
          <a:off x="1224557" y="2137767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Hlavní město je Varšava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224557" y="2137767"/>
        <a:ext cx="2226468" cy="1335881"/>
      </dsp:txXfrm>
    </dsp:sp>
    <dsp:sp modelId="{133D787A-B3D1-470D-9473-F2187E4C6B89}">
      <dsp:nvSpPr>
        <dsp:cNvPr id="0" name=""/>
        <dsp:cNvSpPr/>
      </dsp:nvSpPr>
      <dsp:spPr>
        <a:xfrm>
          <a:off x="3673673" y="2137767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 platí se zde zlotým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673673" y="2137767"/>
        <a:ext cx="2226468" cy="13358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5C19D3-D47A-4333-97C8-7FE9D34BA502}">
      <dsp:nvSpPr>
        <dsp:cNvPr id="0" name=""/>
        <dsp:cNvSpPr/>
      </dsp:nvSpPr>
      <dsp:spPr>
        <a:xfrm>
          <a:off x="959199" y="42279"/>
          <a:ext cx="2293102" cy="1694594"/>
        </a:xfrm>
        <a:prstGeom prst="rect">
          <a:avLst/>
        </a:prstGeom>
        <a:blipFill rotWithShape="1"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805612-5FAD-421A-8411-442DD2CFC0F0}">
      <dsp:nvSpPr>
        <dsp:cNvPr id="0" name=""/>
        <dsp:cNvSpPr/>
      </dsp:nvSpPr>
      <dsp:spPr>
        <a:xfrm>
          <a:off x="1422698" y="1429611"/>
          <a:ext cx="1975971" cy="474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500" b="1" kern="1200" dirty="0" smtClean="0">
              <a:solidFill>
                <a:schemeClr val="accent4">
                  <a:lumMod val="50000"/>
                </a:schemeClr>
              </a:solidFill>
            </a:rPr>
            <a:t>Město památek-Krakov</a:t>
          </a:r>
          <a:endParaRPr lang="cs-CZ" sz="15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422698" y="1429611"/>
        <a:ext cx="1975971" cy="474858"/>
      </dsp:txXfrm>
    </dsp:sp>
    <dsp:sp modelId="{3E46DDA7-0D54-4DAB-811E-ACA3876EE7CD}">
      <dsp:nvSpPr>
        <dsp:cNvPr id="0" name=""/>
        <dsp:cNvSpPr/>
      </dsp:nvSpPr>
      <dsp:spPr>
        <a:xfrm>
          <a:off x="3726030" y="42279"/>
          <a:ext cx="2293102" cy="1694594"/>
        </a:xfrm>
        <a:prstGeom prst="rect">
          <a:avLst/>
        </a:prstGeom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886700-BFA6-4CF0-9772-D8E568620D45}">
      <dsp:nvSpPr>
        <dsp:cNvPr id="0" name=""/>
        <dsp:cNvSpPr/>
      </dsp:nvSpPr>
      <dsp:spPr>
        <a:xfrm>
          <a:off x="4189529" y="1429611"/>
          <a:ext cx="1975971" cy="474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500" b="1" kern="1200" dirty="0" smtClean="0">
              <a:solidFill>
                <a:schemeClr val="accent4">
                  <a:lumMod val="50000"/>
                </a:schemeClr>
              </a:solidFill>
            </a:rPr>
            <a:t>Přístav u moře-Gdaňsk</a:t>
          </a:r>
          <a:endParaRPr lang="cs-CZ" sz="15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189529" y="1429611"/>
        <a:ext cx="1975971" cy="474858"/>
      </dsp:txXfrm>
    </dsp:sp>
    <dsp:sp modelId="{5D7D68E6-36E2-4C94-8510-834E67AF0EB8}">
      <dsp:nvSpPr>
        <dsp:cNvPr id="0" name=""/>
        <dsp:cNvSpPr/>
      </dsp:nvSpPr>
      <dsp:spPr>
        <a:xfrm>
          <a:off x="2342614" y="2148417"/>
          <a:ext cx="2293102" cy="1694594"/>
        </a:xfrm>
        <a:prstGeom prst="rect">
          <a:avLst/>
        </a:prstGeom>
        <a:blipFill rotWithShape="1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036BCC-180D-460F-9ABA-9AE2C7F1A9E7}">
      <dsp:nvSpPr>
        <dsp:cNvPr id="0" name=""/>
        <dsp:cNvSpPr/>
      </dsp:nvSpPr>
      <dsp:spPr>
        <a:xfrm>
          <a:off x="2806114" y="3535749"/>
          <a:ext cx="1975971" cy="474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500" b="1" kern="1200" dirty="0" smtClean="0">
              <a:solidFill>
                <a:schemeClr val="accent4">
                  <a:lumMod val="50000"/>
                </a:schemeClr>
              </a:solidFill>
            </a:rPr>
            <a:t>Koncentrační tábor v Osvětimi</a:t>
          </a:r>
          <a:endParaRPr lang="cs-CZ" sz="15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806114" y="3535749"/>
        <a:ext cx="1975971" cy="47485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54F8FE-3256-4D88-B038-183F7B64D6DE}">
      <dsp:nvSpPr>
        <dsp:cNvPr id="0" name=""/>
        <dsp:cNvSpPr/>
      </dsp:nvSpPr>
      <dsp:spPr>
        <a:xfrm>
          <a:off x="0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solidFill>
                <a:schemeClr val="accent4">
                  <a:lumMod val="50000"/>
                </a:schemeClr>
              </a:solidFill>
            </a:rPr>
            <a:t>Velmi vyspělý stát</a:t>
          </a:r>
          <a:endParaRPr lang="cs-CZ" sz="27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0" y="579239"/>
        <a:ext cx="2226468" cy="1335881"/>
      </dsp:txXfrm>
    </dsp:sp>
    <dsp:sp modelId="{E702C7BB-12A2-450C-A0C7-722E1DD713C5}">
      <dsp:nvSpPr>
        <dsp:cNvPr id="0" name=""/>
        <dsp:cNvSpPr/>
      </dsp:nvSpPr>
      <dsp:spPr>
        <a:xfrm>
          <a:off x="2449115" y="579239"/>
          <a:ext cx="2226468" cy="1335881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 dirty="0"/>
        </a:p>
      </dsp:txBody>
      <dsp:txXfrm>
        <a:off x="2449115" y="579239"/>
        <a:ext cx="2226468" cy="1335881"/>
      </dsp:txXfrm>
    </dsp:sp>
    <dsp:sp modelId="{849F68B1-7EDF-4C85-A2A7-36DA78B59494}">
      <dsp:nvSpPr>
        <dsp:cNvPr id="0" name=""/>
        <dsp:cNvSpPr/>
      </dsp:nvSpPr>
      <dsp:spPr>
        <a:xfrm>
          <a:off x="4898231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solidFill>
                <a:schemeClr val="accent4">
                  <a:lumMod val="50000"/>
                </a:schemeClr>
              </a:solidFill>
            </a:rPr>
            <a:t>Lidé zde mluví německy</a:t>
          </a:r>
          <a:endParaRPr lang="cs-CZ" sz="27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98231" y="579239"/>
        <a:ext cx="2226468" cy="1335881"/>
      </dsp:txXfrm>
    </dsp:sp>
    <dsp:sp modelId="{13AE4D5D-3D5E-4B7B-9522-536C2258320E}">
      <dsp:nvSpPr>
        <dsp:cNvPr id="0" name=""/>
        <dsp:cNvSpPr/>
      </dsp:nvSpPr>
      <dsp:spPr>
        <a:xfrm>
          <a:off x="1224557" y="2137767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solidFill>
                <a:schemeClr val="accent4">
                  <a:lumMod val="50000"/>
                </a:schemeClr>
              </a:solidFill>
            </a:rPr>
            <a:t>Hlavní město je Vídeň</a:t>
          </a:r>
          <a:endParaRPr lang="cs-CZ" sz="27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224557" y="2137767"/>
        <a:ext cx="2226468" cy="1335881"/>
      </dsp:txXfrm>
    </dsp:sp>
    <dsp:sp modelId="{9534BC3C-0899-416A-BE84-54E614FB25FD}">
      <dsp:nvSpPr>
        <dsp:cNvPr id="0" name=""/>
        <dsp:cNvSpPr/>
      </dsp:nvSpPr>
      <dsp:spPr>
        <a:xfrm>
          <a:off x="3673673" y="2137767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solidFill>
                <a:schemeClr val="accent4">
                  <a:lumMod val="50000"/>
                </a:schemeClr>
              </a:solidFill>
            </a:rPr>
            <a:t> platí se zde eurem</a:t>
          </a:r>
          <a:endParaRPr lang="cs-CZ" sz="27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673673" y="2137767"/>
        <a:ext cx="2226468" cy="133588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51E7FF-CB73-4907-AB60-DB55ABE56611}">
      <dsp:nvSpPr>
        <dsp:cNvPr id="0" name=""/>
        <dsp:cNvSpPr/>
      </dsp:nvSpPr>
      <dsp:spPr>
        <a:xfrm>
          <a:off x="959199" y="42279"/>
          <a:ext cx="2293102" cy="1694594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60F569-CE03-44DD-997D-97A41B81C4EA}">
      <dsp:nvSpPr>
        <dsp:cNvPr id="0" name=""/>
        <dsp:cNvSpPr/>
      </dsp:nvSpPr>
      <dsp:spPr>
        <a:xfrm>
          <a:off x="1422698" y="1429611"/>
          <a:ext cx="1975971" cy="474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Alpy 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422698" y="1429611"/>
        <a:ext cx="1975971" cy="474858"/>
      </dsp:txXfrm>
    </dsp:sp>
    <dsp:sp modelId="{826EF924-72C1-45D4-9992-CD4919938AB4}">
      <dsp:nvSpPr>
        <dsp:cNvPr id="0" name=""/>
        <dsp:cNvSpPr/>
      </dsp:nvSpPr>
      <dsp:spPr>
        <a:xfrm>
          <a:off x="3726030" y="42279"/>
          <a:ext cx="2293102" cy="1694594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901C77-9F53-48AE-A9FB-25EABEE588A9}">
      <dsp:nvSpPr>
        <dsp:cNvPr id="0" name=""/>
        <dsp:cNvSpPr/>
      </dsp:nvSpPr>
      <dsp:spPr>
        <a:xfrm>
          <a:off x="4189529" y="1429611"/>
          <a:ext cx="1975971" cy="474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Vídeň- </a:t>
          </a:r>
          <a:r>
            <a:rPr lang="cs-CZ" sz="1800" b="1" kern="1200" dirty="0" err="1" smtClean="0">
              <a:solidFill>
                <a:schemeClr val="accent4">
                  <a:lumMod val="50000"/>
                </a:schemeClr>
              </a:solidFill>
            </a:rPr>
            <a:t>Prater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189529" y="1429611"/>
        <a:ext cx="1975971" cy="474858"/>
      </dsp:txXfrm>
    </dsp:sp>
    <dsp:sp modelId="{2DD6CA81-2580-40AA-8EC4-8A187D4CDD65}">
      <dsp:nvSpPr>
        <dsp:cNvPr id="0" name=""/>
        <dsp:cNvSpPr/>
      </dsp:nvSpPr>
      <dsp:spPr>
        <a:xfrm>
          <a:off x="2342614" y="2148417"/>
          <a:ext cx="2293102" cy="1694594"/>
        </a:xfrm>
        <a:prstGeom prst="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D76631-2A53-4DB8-BEFD-1215392D0990}">
      <dsp:nvSpPr>
        <dsp:cNvPr id="0" name=""/>
        <dsp:cNvSpPr/>
      </dsp:nvSpPr>
      <dsp:spPr>
        <a:xfrm>
          <a:off x="2806114" y="3535749"/>
          <a:ext cx="1975971" cy="474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Salzburg-Orlí hnízdo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806114" y="3535749"/>
        <a:ext cx="1975971" cy="47485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EC446A-78B2-4655-91AF-729A33ED716B}">
      <dsp:nvSpPr>
        <dsp:cNvPr id="0" name=""/>
        <dsp:cNvSpPr/>
      </dsp:nvSpPr>
      <dsp:spPr>
        <a:xfrm>
          <a:off x="0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Vyspělý stát, vyrábí kvalitní výrobky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0" y="579239"/>
        <a:ext cx="2226468" cy="1335881"/>
      </dsp:txXfrm>
    </dsp:sp>
    <dsp:sp modelId="{A1C31705-75D6-4EC1-BB8F-31A71E484E47}">
      <dsp:nvSpPr>
        <dsp:cNvPr id="0" name=""/>
        <dsp:cNvSpPr/>
      </dsp:nvSpPr>
      <dsp:spPr>
        <a:xfrm>
          <a:off x="2449115" y="579239"/>
          <a:ext cx="2226468" cy="1335881"/>
        </a:xfrm>
        <a:prstGeom prst="rect">
          <a:avLst/>
        </a:prstGeom>
        <a:blipFill rotWithShape="0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449115" y="579239"/>
        <a:ext cx="2226468" cy="1335881"/>
      </dsp:txXfrm>
    </dsp:sp>
    <dsp:sp modelId="{F32FB1BE-CA2C-43CD-83FF-185D21F7780B}">
      <dsp:nvSpPr>
        <dsp:cNvPr id="0" name=""/>
        <dsp:cNvSpPr/>
      </dsp:nvSpPr>
      <dsp:spPr>
        <a:xfrm>
          <a:off x="4898231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Lidé zde mluví německy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98231" y="579239"/>
        <a:ext cx="2226468" cy="1335881"/>
      </dsp:txXfrm>
    </dsp:sp>
    <dsp:sp modelId="{2EAD8CC2-44F8-42E2-A5BA-CD2ACF409992}">
      <dsp:nvSpPr>
        <dsp:cNvPr id="0" name=""/>
        <dsp:cNvSpPr/>
      </dsp:nvSpPr>
      <dsp:spPr>
        <a:xfrm>
          <a:off x="1224557" y="2137767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Hlavní město je Berlín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224557" y="2137767"/>
        <a:ext cx="2226468" cy="1335881"/>
      </dsp:txXfrm>
    </dsp:sp>
    <dsp:sp modelId="{893E105B-B084-46A2-8246-07B1786BA6BA}">
      <dsp:nvSpPr>
        <dsp:cNvPr id="0" name=""/>
        <dsp:cNvSpPr/>
      </dsp:nvSpPr>
      <dsp:spPr>
        <a:xfrm>
          <a:off x="3673673" y="2137767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Platí se zde eurem 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673673" y="2137767"/>
        <a:ext cx="2226468" cy="133588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9B518-A5CF-4ADC-B5B4-5503F66BBE15}">
      <dsp:nvSpPr>
        <dsp:cNvPr id="0" name=""/>
        <dsp:cNvSpPr/>
      </dsp:nvSpPr>
      <dsp:spPr>
        <a:xfrm>
          <a:off x="959199" y="42279"/>
          <a:ext cx="2293102" cy="1694594"/>
        </a:xfrm>
        <a:prstGeom prst="rect">
          <a:avLst/>
        </a:prstGeom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B0B264-F15D-4FC8-9C63-6DB7777E4246}">
      <dsp:nvSpPr>
        <dsp:cNvPr id="0" name=""/>
        <dsp:cNvSpPr/>
      </dsp:nvSpPr>
      <dsp:spPr>
        <a:xfrm>
          <a:off x="1422698" y="1429611"/>
          <a:ext cx="1975971" cy="474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500" b="1" kern="1200" dirty="0" smtClean="0">
              <a:solidFill>
                <a:schemeClr val="accent4">
                  <a:lumMod val="50000"/>
                </a:schemeClr>
              </a:solidFill>
            </a:rPr>
            <a:t>Německé Alpy</a:t>
          </a:r>
          <a:endParaRPr lang="cs-CZ" sz="15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422698" y="1429611"/>
        <a:ext cx="1975971" cy="474858"/>
      </dsp:txXfrm>
    </dsp:sp>
    <dsp:sp modelId="{84112A59-C20E-4DC5-91EE-423E0C06AA44}">
      <dsp:nvSpPr>
        <dsp:cNvPr id="0" name=""/>
        <dsp:cNvSpPr/>
      </dsp:nvSpPr>
      <dsp:spPr>
        <a:xfrm>
          <a:off x="3726030" y="42279"/>
          <a:ext cx="2293102" cy="1694594"/>
        </a:xfrm>
        <a:prstGeom prst="rect">
          <a:avLst/>
        </a:prstGeom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E62893-1DD6-409F-9A29-370DC3175DB0}">
      <dsp:nvSpPr>
        <dsp:cNvPr id="0" name=""/>
        <dsp:cNvSpPr/>
      </dsp:nvSpPr>
      <dsp:spPr>
        <a:xfrm>
          <a:off x="4189529" y="1429611"/>
          <a:ext cx="1975971" cy="474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500" b="1" kern="1200" dirty="0" smtClean="0">
              <a:solidFill>
                <a:schemeClr val="accent4">
                  <a:lumMod val="50000"/>
                </a:schemeClr>
              </a:solidFill>
            </a:rPr>
            <a:t>Přístav Hamburg</a:t>
          </a:r>
          <a:endParaRPr lang="cs-CZ" sz="15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189529" y="1429611"/>
        <a:ext cx="1975971" cy="474858"/>
      </dsp:txXfrm>
    </dsp:sp>
    <dsp:sp modelId="{0D5AC7B9-B294-4831-B903-28574685F119}">
      <dsp:nvSpPr>
        <dsp:cNvPr id="0" name=""/>
        <dsp:cNvSpPr/>
      </dsp:nvSpPr>
      <dsp:spPr>
        <a:xfrm>
          <a:off x="2342614" y="2148417"/>
          <a:ext cx="2293102" cy="1694594"/>
        </a:xfrm>
        <a:prstGeom prst="rect">
          <a:avLst/>
        </a:prstGeom>
        <a:blipFill rotWithShape="1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3B2585-DBCB-426D-9B6D-A1CCD8D3B9F2}">
      <dsp:nvSpPr>
        <dsp:cNvPr id="0" name=""/>
        <dsp:cNvSpPr/>
      </dsp:nvSpPr>
      <dsp:spPr>
        <a:xfrm>
          <a:off x="2806114" y="3535749"/>
          <a:ext cx="1975971" cy="474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500" b="1" kern="1200" dirty="0" smtClean="0">
              <a:solidFill>
                <a:schemeClr val="accent4">
                  <a:lumMod val="50000"/>
                </a:schemeClr>
              </a:solidFill>
            </a:rPr>
            <a:t>Zábavný park </a:t>
          </a:r>
          <a:r>
            <a:rPr lang="cs-CZ" sz="1500" b="1" kern="1200" dirty="0" err="1" smtClean="0">
              <a:solidFill>
                <a:schemeClr val="accent4">
                  <a:lumMod val="50000"/>
                </a:schemeClr>
              </a:solidFill>
            </a:rPr>
            <a:t>Tropical</a:t>
          </a:r>
          <a:r>
            <a:rPr lang="cs-CZ" sz="1500" b="1" kern="1200" dirty="0" smtClean="0">
              <a:solidFill>
                <a:schemeClr val="accent4">
                  <a:lumMod val="50000"/>
                </a:schemeClr>
              </a:solidFill>
            </a:rPr>
            <a:t> </a:t>
          </a:r>
          <a:r>
            <a:rPr lang="cs-CZ" sz="1500" b="1" kern="1200" dirty="0" err="1" smtClean="0">
              <a:solidFill>
                <a:schemeClr val="accent4">
                  <a:lumMod val="50000"/>
                </a:schemeClr>
              </a:solidFill>
            </a:rPr>
            <a:t>Islands</a:t>
          </a:r>
          <a:endParaRPr lang="cs-CZ" sz="15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806114" y="3535749"/>
        <a:ext cx="1975971" cy="47485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152A5F-8770-443F-8FFF-43E2DAEEBE77}">
      <dsp:nvSpPr>
        <dsp:cNvPr id="0" name=""/>
        <dsp:cNvSpPr/>
      </dsp:nvSpPr>
      <dsp:spPr>
        <a:xfrm>
          <a:off x="2087" y="370507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Německo 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087" y="370507"/>
        <a:ext cx="1655936" cy="993561"/>
      </dsp:txXfrm>
    </dsp:sp>
    <dsp:sp modelId="{92E47642-F7D9-45FF-A5D8-EB87104D92EA}">
      <dsp:nvSpPr>
        <dsp:cNvPr id="0" name=""/>
        <dsp:cNvSpPr/>
      </dsp:nvSpPr>
      <dsp:spPr>
        <a:xfrm>
          <a:off x="1823617" y="370507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Slovensko 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823617" y="370507"/>
        <a:ext cx="1655936" cy="993561"/>
      </dsp:txXfrm>
    </dsp:sp>
    <dsp:sp modelId="{4439702A-B0F4-46F0-B4B5-0987C91F3F51}">
      <dsp:nvSpPr>
        <dsp:cNvPr id="0" name=""/>
        <dsp:cNvSpPr/>
      </dsp:nvSpPr>
      <dsp:spPr>
        <a:xfrm>
          <a:off x="3645146" y="370507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Rakousko 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645146" y="370507"/>
        <a:ext cx="1655936" cy="993561"/>
      </dsp:txXfrm>
    </dsp:sp>
    <dsp:sp modelId="{C0E3CC50-20FD-440D-A505-4833D99D25DD}">
      <dsp:nvSpPr>
        <dsp:cNvPr id="0" name=""/>
        <dsp:cNvSpPr/>
      </dsp:nvSpPr>
      <dsp:spPr>
        <a:xfrm>
          <a:off x="5466676" y="370507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Polsko 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5466676" y="370507"/>
        <a:ext cx="1655936" cy="993561"/>
      </dsp:txXfrm>
    </dsp:sp>
    <dsp:sp modelId="{2C3653C7-759B-4B94-9F68-F5CA9C15A683}">
      <dsp:nvSpPr>
        <dsp:cNvPr id="0" name=""/>
        <dsp:cNvSpPr/>
      </dsp:nvSpPr>
      <dsp:spPr>
        <a:xfrm>
          <a:off x="2087" y="1529663"/>
          <a:ext cx="1655936" cy="993561"/>
        </a:xfrm>
        <a:prstGeom prst="rect">
          <a:avLst/>
        </a:prstGeom>
        <a:blipFill rotWithShape="0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2087" y="1529663"/>
        <a:ext cx="1655936" cy="993561"/>
      </dsp:txXfrm>
    </dsp:sp>
    <dsp:sp modelId="{194C666C-C5E4-4F29-83D4-36EFD1F9CB3F}">
      <dsp:nvSpPr>
        <dsp:cNvPr id="0" name=""/>
        <dsp:cNvSpPr/>
      </dsp:nvSpPr>
      <dsp:spPr>
        <a:xfrm>
          <a:off x="1823617" y="1529663"/>
          <a:ext cx="1655936" cy="993561"/>
        </a:xfrm>
        <a:prstGeom prst="rect">
          <a:avLst/>
        </a:prstGeom>
        <a:blipFill rotWithShape="0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823617" y="1529663"/>
        <a:ext cx="1655936" cy="993561"/>
      </dsp:txXfrm>
    </dsp:sp>
    <dsp:sp modelId="{DBF85E7F-CCA8-4F06-A843-3FE4A0F41AC1}">
      <dsp:nvSpPr>
        <dsp:cNvPr id="0" name=""/>
        <dsp:cNvSpPr/>
      </dsp:nvSpPr>
      <dsp:spPr>
        <a:xfrm>
          <a:off x="3645146" y="1529663"/>
          <a:ext cx="1655936" cy="993561"/>
        </a:xfrm>
        <a:prstGeom prst="rect">
          <a:avLst/>
        </a:prstGeom>
        <a:blipFill rotWithShape="0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645146" y="1529663"/>
        <a:ext cx="1655936" cy="993561"/>
      </dsp:txXfrm>
    </dsp:sp>
    <dsp:sp modelId="{87800504-9F63-476C-9A1F-AEF7339B076A}">
      <dsp:nvSpPr>
        <dsp:cNvPr id="0" name=""/>
        <dsp:cNvSpPr/>
      </dsp:nvSpPr>
      <dsp:spPr>
        <a:xfrm>
          <a:off x="5466676" y="1529663"/>
          <a:ext cx="1655936" cy="993561"/>
        </a:xfrm>
        <a:prstGeom prst="rect">
          <a:avLst/>
        </a:prstGeom>
        <a:blipFill rotWithShape="0">
          <a:blip xmlns:r="http://schemas.openxmlformats.org/officeDocument/2006/relationships"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5466676" y="1529663"/>
        <a:ext cx="1655936" cy="993561"/>
      </dsp:txXfrm>
    </dsp:sp>
    <dsp:sp modelId="{DB9A5C08-FEB7-4060-90E9-5852112514AF}">
      <dsp:nvSpPr>
        <dsp:cNvPr id="0" name=""/>
        <dsp:cNvSpPr/>
      </dsp:nvSpPr>
      <dsp:spPr>
        <a:xfrm>
          <a:off x="2087" y="2688818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Vídeň 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087" y="2688818"/>
        <a:ext cx="1655936" cy="993561"/>
      </dsp:txXfrm>
    </dsp:sp>
    <dsp:sp modelId="{1D084F0C-CE64-4E63-A125-99ED46CD2A98}">
      <dsp:nvSpPr>
        <dsp:cNvPr id="0" name=""/>
        <dsp:cNvSpPr/>
      </dsp:nvSpPr>
      <dsp:spPr>
        <a:xfrm>
          <a:off x="1823617" y="2688818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Berlín 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823617" y="2688818"/>
        <a:ext cx="1655936" cy="993561"/>
      </dsp:txXfrm>
    </dsp:sp>
    <dsp:sp modelId="{A2F4A3A7-F28C-4A65-954E-F79D91440DDD}">
      <dsp:nvSpPr>
        <dsp:cNvPr id="0" name=""/>
        <dsp:cNvSpPr/>
      </dsp:nvSpPr>
      <dsp:spPr>
        <a:xfrm>
          <a:off x="3645146" y="2688818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Varšava 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645146" y="2688818"/>
        <a:ext cx="1655936" cy="993561"/>
      </dsp:txXfrm>
    </dsp:sp>
    <dsp:sp modelId="{1F5EF95D-AF68-429F-907A-590C1A162904}">
      <dsp:nvSpPr>
        <dsp:cNvPr id="0" name=""/>
        <dsp:cNvSpPr/>
      </dsp:nvSpPr>
      <dsp:spPr>
        <a:xfrm>
          <a:off x="5466676" y="2688818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Bratislava </a:t>
          </a:r>
        </a:p>
      </dsp:txBody>
      <dsp:txXfrm>
        <a:off x="5466676" y="2688818"/>
        <a:ext cx="1655936" cy="9935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paluba.eu/obsah/polsky-pristav-gdansk-uvital-doposud-nejvetsi-vyletni-lod-v-historii/" TargetMode="External"/><Relationship Id="rId13" Type="http://schemas.openxmlformats.org/officeDocument/2006/relationships/image" Target="../media/image1.jpeg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tatratur.cz/termalni-koupaliste-besenova" TargetMode="External"/><Relationship Id="rId12" Type="http://schemas.openxmlformats.org/officeDocument/2006/relationships/hyperlink" Target="http://www.mauthner.cz/ubytovani/informace/786/alpy-ctyr-zemi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best-of-slovakia.eu/high-tatras-vysoke-tatry/" TargetMode="External"/><Relationship Id="rId11" Type="http://schemas.openxmlformats.org/officeDocument/2006/relationships/hyperlink" Target="http://www.ck-wes.cz/detail-zajezdu.php?id=121" TargetMode="External"/><Relationship Id="rId5" Type="http://schemas.openxmlformats.org/officeDocument/2006/relationships/hyperlink" Target="http://www.ambiente-apartments.com/sk" TargetMode="External"/><Relationship Id="rId10" Type="http://schemas.openxmlformats.org/officeDocument/2006/relationships/hyperlink" Target="http://vlajky-statu.luksoft.cz/evropa/vlajka_rakouska.php" TargetMode="External"/><Relationship Id="rId4" Type="http://schemas.openxmlformats.org/officeDocument/2006/relationships/hyperlink" Target="http://www.brumlik.estranky.cz/clanky/vlastiveda/5.rocnik.3/" TargetMode="External"/><Relationship Id="rId9" Type="http://schemas.openxmlformats.org/officeDocument/2006/relationships/hyperlink" Target="http://www.novinky.cz/zahranicni/evropa/153895-v-berline-nasli-puvodni-plany-koncentracniho-tabora-v-osvetimi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VLASTIVĚDA</a:t>
            </a:r>
            <a:r>
              <a:rPr lang="cs-CZ" sz="31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31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ísto, kde žijeme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 zemích, které s námi sousedí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Jana Ottová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774987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42_PŘVL_18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VLASTIVĚDA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O zemích, které s námi sousedí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se sousedními státy  ČR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Znát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země, které s námi sousedí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ZŠ/4.-5.ročník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18.2.2013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Česká republika leží ve střední Evropě, sousedí se čtyřmi státy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027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63688" y="2115656"/>
            <a:ext cx="5184576" cy="3545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263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Slovensko  (SK)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2077529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925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Místa, která stojí za to navštívit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2684359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728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Polsko       (PL)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9133791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8583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Místa, která stojí za to navštívit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8766040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9472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Rakousko  (A)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6406523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7369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Místa, která stojí za to navštívit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2706777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028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Německo – Spolková republika Německo ( SRN)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4172137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696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pl-PL" b="1" dirty="0">
                <a:solidFill>
                  <a:schemeClr val="accent2">
                    <a:lumMod val="50000"/>
                  </a:schemeClr>
                </a:solidFill>
              </a:rPr>
              <a:t>Místa, která stojí za to navštívit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7330896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8309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Ukaž a pojmenuj naši zemi a naše sousední státy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204864"/>
            <a:ext cx="4248472" cy="3268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271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Spoj, co k sobě patří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4533380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927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2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571500" indent="-571500" algn="l">
              <a:buFont typeface="Arial" pitchFamily="34" charset="0"/>
              <a:buChar char="•"/>
            </a:pPr>
            <a:r>
              <a:rPr lang="cs-CZ" sz="4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4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4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4"/>
              </a:rPr>
              <a:t>http://www.brumlik.estranky.cz/clanky/vlastiveda/5.rocnik.3</a:t>
            </a:r>
            <a:r>
              <a:rPr lang="cs-CZ" sz="44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4"/>
              </a:rPr>
              <a:t>/</a:t>
            </a:r>
            <a:endParaRPr lang="cs-CZ" sz="44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5"/>
              </a:rPr>
              <a:t>http://</a:t>
            </a:r>
            <a:r>
              <a:rPr lang="cs-CZ" sz="44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5"/>
              </a:rPr>
              <a:t>www.ambiente-apartments.com/sk</a:t>
            </a:r>
            <a:endParaRPr lang="cs-CZ" sz="44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6"/>
              </a:rPr>
              <a:t>http://www.best-of-slovakia.eu/high-tatras-vysoke-tatry</a:t>
            </a:r>
            <a:r>
              <a:rPr lang="cs-CZ" sz="44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6"/>
              </a:rPr>
              <a:t>/</a:t>
            </a:r>
            <a:endParaRPr lang="cs-CZ" sz="44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7"/>
              </a:rPr>
              <a:t>http://</a:t>
            </a:r>
            <a:r>
              <a:rPr lang="cs-CZ" sz="44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7"/>
              </a:rPr>
              <a:t>www.tatratur.cz/termalni-koupaliste-besenova</a:t>
            </a:r>
            <a:endParaRPr lang="cs-CZ" sz="44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8"/>
              </a:rPr>
              <a:t>http://paluba.eu/obsah/polsky-pristav-gdansk-uvital-doposud-nejvetsi-vyletni-lod-v-historii</a:t>
            </a:r>
            <a:r>
              <a:rPr lang="cs-CZ" sz="44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8"/>
              </a:rPr>
              <a:t>/</a:t>
            </a:r>
            <a:endParaRPr lang="cs-CZ" sz="44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9"/>
              </a:rPr>
              <a:t>http://</a:t>
            </a:r>
            <a:r>
              <a:rPr lang="cs-CZ" sz="44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9"/>
              </a:rPr>
              <a:t>www.novinky.cz/zahranicni/evropa/153895-v-berline-nasli-puvodni-plany-koncentracniho-tabora-v-osvetimi.html</a:t>
            </a:r>
            <a:endParaRPr lang="cs-CZ" sz="44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44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10"/>
              </a:rPr>
              <a:t>http://</a:t>
            </a:r>
            <a:r>
              <a:rPr lang="cs-CZ" sz="44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10"/>
              </a:rPr>
              <a:t>vlajky-statu.luksoft.cz/evropa/vlajka_rakouska.php</a:t>
            </a:r>
            <a:endParaRPr lang="cs-CZ" sz="44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571500" indent="-5715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400" dirty="0" smtClean="0">
                <a:latin typeface="Arial"/>
                <a:ea typeface="Times New Roman"/>
                <a:hlinkClick r:id="rId11"/>
              </a:rPr>
              <a:t>http</a:t>
            </a:r>
            <a:r>
              <a:rPr lang="cs-CZ" sz="4400" dirty="0">
                <a:latin typeface="Arial"/>
                <a:ea typeface="Times New Roman"/>
                <a:hlinkClick r:id="rId11"/>
              </a:rPr>
              <a:t>://</a:t>
            </a:r>
            <a:r>
              <a:rPr lang="cs-CZ" sz="4400" dirty="0" smtClean="0">
                <a:latin typeface="Arial"/>
                <a:ea typeface="Times New Roman"/>
                <a:hlinkClick r:id="rId11"/>
              </a:rPr>
              <a:t>www.ck-wes.cz/detail-zajezdu.php?id=121</a:t>
            </a:r>
            <a:endParaRPr lang="cs-CZ" sz="4400" dirty="0" smtClean="0">
              <a:latin typeface="Arial"/>
              <a:ea typeface="Times New Roman"/>
            </a:endParaRPr>
          </a:p>
          <a:p>
            <a:pPr marL="571500" indent="-5715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400" dirty="0">
                <a:latin typeface="Arial"/>
                <a:ea typeface="Times New Roman"/>
              </a:rPr>
              <a:t>http://www.profimedia.cz/fotografie/hamburg-pristav-muzeum-lodi-cap-san-diego/0055314892/</a:t>
            </a:r>
            <a:endParaRPr lang="cs-CZ" sz="4400" dirty="0" smtClean="0">
              <a:latin typeface="Arial"/>
              <a:ea typeface="Times New Roman"/>
            </a:endParaRPr>
          </a:p>
          <a:p>
            <a:pPr marL="571500" indent="-5715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400" dirty="0" smtClean="0">
                <a:latin typeface="Arial"/>
                <a:ea typeface="Times New Roman"/>
                <a:hlinkClick r:id="rId12"/>
              </a:rPr>
              <a:t>http</a:t>
            </a:r>
            <a:r>
              <a:rPr lang="cs-CZ" sz="4400" dirty="0">
                <a:latin typeface="Arial"/>
                <a:ea typeface="Times New Roman"/>
                <a:hlinkClick r:id="rId12"/>
              </a:rPr>
              <a:t>://</a:t>
            </a:r>
            <a:r>
              <a:rPr lang="cs-CZ" sz="4400" dirty="0" smtClean="0">
                <a:latin typeface="Arial"/>
                <a:ea typeface="Times New Roman"/>
                <a:hlinkClick r:id="rId12"/>
              </a:rPr>
              <a:t>www.mauthner.cz/ubytovani/informace/786/alpy-ctyr-zemi.html</a:t>
            </a:r>
            <a:endParaRPr lang="cs-CZ" sz="4400" dirty="0" smtClean="0">
              <a:latin typeface="Arial"/>
              <a:ea typeface="Times New Roman"/>
            </a:endParaRPr>
          </a:p>
          <a:p>
            <a:pPr marL="571500" indent="-5715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4400" dirty="0" smtClean="0">
                <a:latin typeface="Arial"/>
                <a:ea typeface="Times New Roman"/>
              </a:rPr>
              <a:t>http</a:t>
            </a:r>
            <a:r>
              <a:rPr lang="cs-CZ" sz="4400" dirty="0">
                <a:latin typeface="Arial"/>
                <a:ea typeface="Times New Roman"/>
              </a:rPr>
              <a:t>://krouzekb.blog.cz/1102/tropical-islands</a:t>
            </a:r>
            <a:endParaRPr lang="cs-CZ" sz="4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4400" dirty="0" smtClean="0">
                <a:latin typeface="Arial"/>
                <a:ea typeface="Times New Roman"/>
              </a:rPr>
              <a:t>„Materiál </a:t>
            </a:r>
            <a:r>
              <a:rPr lang="cs-CZ" sz="44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4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181</TotalTime>
  <Words>439</Words>
  <Application>Microsoft Office PowerPoint</Application>
  <PresentationFormat>Předvádění na obrazovce (4:3)</PresentationFormat>
  <Paragraphs>100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Spring</vt:lpstr>
      <vt:lpstr>VLASTIVĚDA Místo, kde žijeme  O zemích, které s námi sousedí</vt:lpstr>
      <vt:lpstr>Prezentace aplikace PowerPoint</vt:lpstr>
      <vt:lpstr>Česká republika leží ve střední Evropě, sousedí se čtyřmi státy</vt:lpstr>
      <vt:lpstr>Slovensko  (SK) </vt:lpstr>
      <vt:lpstr>Místa, která stojí za to navštívit</vt:lpstr>
      <vt:lpstr>Polsko       (PL) </vt:lpstr>
      <vt:lpstr>Místa, která stojí za to navštívit</vt:lpstr>
      <vt:lpstr>Rakousko  (A) </vt:lpstr>
      <vt:lpstr>Místa, která stojí za to navštívit</vt:lpstr>
      <vt:lpstr>Německo – Spolková republika Německo ( SRN)</vt:lpstr>
      <vt:lpstr>Místa, která stojí za to navštívit</vt:lpstr>
      <vt:lpstr>Ukaž a pojmenuj naši zemi a naše sousední státy</vt:lpstr>
      <vt:lpstr>Spoj, co k sobě patří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29</cp:revision>
  <dcterms:created xsi:type="dcterms:W3CDTF">2012-06-27T08:54:30Z</dcterms:created>
  <dcterms:modified xsi:type="dcterms:W3CDTF">2013-03-01T07:33:11Z</dcterms:modified>
</cp:coreProperties>
</file>