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57" r:id="rId2"/>
    <p:sldId id="258" r:id="rId3"/>
    <p:sldId id="260" r:id="rId4"/>
    <p:sldId id="261" r:id="rId5"/>
    <p:sldId id="262" r:id="rId6"/>
    <p:sldId id="263" r:id="rId7"/>
    <p:sldId id="265" r:id="rId8"/>
    <p:sldId id="264" r:id="rId9"/>
    <p:sldId id="266" r:id="rId10"/>
    <p:sldId id="267" r:id="rId11"/>
    <p:sldId id="26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image" Target="../media/image8.jpe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image" Target="../media/image8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39BA6E-0B37-4F7C-B7A0-4071C0D973E9}" type="doc">
      <dgm:prSet loTypeId="urn:microsoft.com/office/officeart/2008/layout/TitledPictureBlocks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677310B-4045-4FB3-A650-842136924C8B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Nejvíce  zde žije Čechů 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A2FA2A5A-16C5-4A2D-A432-CA2C45865264}" type="parTrans" cxnId="{6663593D-EB00-4BE3-B875-078B8A1432C2}">
      <dgm:prSet/>
      <dgm:spPr/>
      <dgm:t>
        <a:bodyPr/>
        <a:lstStyle/>
        <a:p>
          <a:endParaRPr lang="cs-CZ"/>
        </a:p>
      </dgm:t>
    </dgm:pt>
    <dgm:pt modelId="{3DC6ED78-7826-4F91-A0BD-93FFEEC00C70}" type="sibTrans" cxnId="{6663593D-EB00-4BE3-B875-078B8A1432C2}">
      <dgm:prSet/>
      <dgm:spPr/>
      <dgm:t>
        <a:bodyPr/>
        <a:lstStyle/>
        <a:p>
          <a:endParaRPr lang="cs-CZ"/>
        </a:p>
      </dgm:t>
    </dgm:pt>
    <dgm:pt modelId="{FC844C12-EDE4-4D0C-8D14-1783F726B68C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accent4">
                  <a:lumMod val="50000"/>
                </a:schemeClr>
              </a:solidFill>
            </a:rPr>
            <a:t>Česká národnost</a:t>
          </a:r>
          <a:endParaRPr lang="cs-CZ" sz="1600" b="1" dirty="0">
            <a:solidFill>
              <a:schemeClr val="accent4">
                <a:lumMod val="50000"/>
              </a:schemeClr>
            </a:solidFill>
          </a:endParaRPr>
        </a:p>
      </dgm:t>
    </dgm:pt>
    <dgm:pt modelId="{D8072FB3-864D-469C-9DD5-D35B653A194D}" type="parTrans" cxnId="{3F1DF2DD-D8B6-42D5-9D48-D3875E9C7A74}">
      <dgm:prSet/>
      <dgm:spPr/>
      <dgm:t>
        <a:bodyPr/>
        <a:lstStyle/>
        <a:p>
          <a:endParaRPr lang="cs-CZ"/>
        </a:p>
      </dgm:t>
    </dgm:pt>
    <dgm:pt modelId="{E08002BC-D8AC-47EB-A9FE-422B5AC5624A}" type="sibTrans" cxnId="{3F1DF2DD-D8B6-42D5-9D48-D3875E9C7A74}">
      <dgm:prSet/>
      <dgm:spPr/>
      <dgm:t>
        <a:bodyPr/>
        <a:lstStyle/>
        <a:p>
          <a:endParaRPr lang="cs-CZ"/>
        </a:p>
      </dgm:t>
    </dgm:pt>
    <dgm:pt modelId="{396EDF54-4D1A-4D67-8BCD-425E0BECB62A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V naší zemi žije mnoho Slováků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3DF0E8A7-5A3A-4E00-9894-7327920959A6}" type="parTrans" cxnId="{A863F704-1BA5-470F-8458-BCC538136D51}">
      <dgm:prSet/>
      <dgm:spPr/>
      <dgm:t>
        <a:bodyPr/>
        <a:lstStyle/>
        <a:p>
          <a:endParaRPr lang="cs-CZ"/>
        </a:p>
      </dgm:t>
    </dgm:pt>
    <dgm:pt modelId="{F5992269-98FC-47ED-9401-C8ADA138C30F}" type="sibTrans" cxnId="{A863F704-1BA5-470F-8458-BCC538136D51}">
      <dgm:prSet/>
      <dgm:spPr/>
      <dgm:t>
        <a:bodyPr/>
        <a:lstStyle/>
        <a:p>
          <a:endParaRPr lang="cs-CZ"/>
        </a:p>
      </dgm:t>
    </dgm:pt>
    <dgm:pt modelId="{A1B39397-BE33-462C-AADC-913D53382DC9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Slovenská národnost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61FD930B-0294-4B87-AF71-4C7ED03D5626}" type="parTrans" cxnId="{1C912A8A-54BE-4888-876A-087EFEAB0224}">
      <dgm:prSet/>
      <dgm:spPr/>
      <dgm:t>
        <a:bodyPr/>
        <a:lstStyle/>
        <a:p>
          <a:endParaRPr lang="cs-CZ"/>
        </a:p>
      </dgm:t>
    </dgm:pt>
    <dgm:pt modelId="{9EE6FA85-106D-41A3-98BE-B04690944E30}" type="sibTrans" cxnId="{1C912A8A-54BE-4888-876A-087EFEAB0224}">
      <dgm:prSet/>
      <dgm:spPr/>
      <dgm:t>
        <a:bodyPr/>
        <a:lstStyle/>
        <a:p>
          <a:endParaRPr lang="cs-CZ"/>
        </a:p>
      </dgm:t>
    </dgm:pt>
    <dgm:pt modelId="{30A54B4C-50F2-44D9-9ED5-7AB09618A4BE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Romové žijí v naší zemi už od pradávna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ED4522E3-73BC-4D47-92DA-066449E82464}" type="parTrans" cxnId="{C1F41556-EBD5-4CE9-9C54-DEC051BB45E1}">
      <dgm:prSet/>
      <dgm:spPr/>
      <dgm:t>
        <a:bodyPr/>
        <a:lstStyle/>
        <a:p>
          <a:endParaRPr lang="cs-CZ"/>
        </a:p>
      </dgm:t>
    </dgm:pt>
    <dgm:pt modelId="{C89833F7-F1A8-4E11-95A1-1C190A4F471F}" type="sibTrans" cxnId="{C1F41556-EBD5-4CE9-9C54-DEC051BB45E1}">
      <dgm:prSet/>
      <dgm:spPr/>
      <dgm:t>
        <a:bodyPr/>
        <a:lstStyle/>
        <a:p>
          <a:endParaRPr lang="cs-CZ"/>
        </a:p>
      </dgm:t>
    </dgm:pt>
    <dgm:pt modelId="{69F89AEE-663A-4B01-A378-CFC678EE5825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Romská národnost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CFD83FE1-2E66-4A91-8084-DA21A4762114}" type="parTrans" cxnId="{58F44B3F-E7AD-4F7A-B1D1-9DC57909E7C5}">
      <dgm:prSet/>
      <dgm:spPr/>
      <dgm:t>
        <a:bodyPr/>
        <a:lstStyle/>
        <a:p>
          <a:endParaRPr lang="cs-CZ"/>
        </a:p>
      </dgm:t>
    </dgm:pt>
    <dgm:pt modelId="{A60B1C5F-3CC1-4BD3-9716-8BBE736644B8}" type="sibTrans" cxnId="{58F44B3F-E7AD-4F7A-B1D1-9DC57909E7C5}">
      <dgm:prSet/>
      <dgm:spPr/>
      <dgm:t>
        <a:bodyPr/>
        <a:lstStyle/>
        <a:p>
          <a:endParaRPr lang="cs-CZ"/>
        </a:p>
      </dgm:t>
    </dgm:pt>
    <dgm:pt modelId="{B5D6D550-283A-419B-9335-4B048F6156C1}" type="pres">
      <dgm:prSet presAssocID="{1C39BA6E-0B37-4F7C-B7A0-4071C0D973E9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2E010683-9322-4228-A55D-EF292DE4D8FA}" type="pres">
      <dgm:prSet presAssocID="{7677310B-4045-4FB3-A650-842136924C8B}" presName="composite" presStyleCnt="0"/>
      <dgm:spPr/>
    </dgm:pt>
    <dgm:pt modelId="{E9B368B2-7817-4EEE-B09D-BDB8D95CAC4B}" type="pres">
      <dgm:prSet presAssocID="{7677310B-4045-4FB3-A650-842136924C8B}" presName="ParentText" presStyleLbl="node1" presStyleIdx="0" presStyleCnt="3" custScaleX="100035" custScaleY="169227" custLinFactNeighborX="-862" custLinFactNeighborY="-1431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72F644-48A4-4DE8-A036-111C037B9CFC}" type="pres">
      <dgm:prSet presAssocID="{7677310B-4045-4FB3-A650-842136924C8B}" presName="Image" presStyleLbl="bgImgPlace1" presStyleIdx="0" presStyleCnt="3" custScaleX="82422" custScaleY="85261" custLinFactNeighborX="-8417" custLinFactNeighborY="-79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D2884A22-1A96-4F67-9C9D-FEC46B076B3A}" type="pres">
      <dgm:prSet presAssocID="{7677310B-4045-4FB3-A650-842136924C8B}" presName="ChildText" presStyleLbl="fgAcc1" presStyleIdx="0" presStyleCnt="3" custScaleX="170605" custLinFactNeighborX="23584" custLinFactNeighborY="-180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DD73A6-78AE-439D-B85C-F98435788AFC}" type="pres">
      <dgm:prSet presAssocID="{3DC6ED78-7826-4F91-A0BD-93FFEEC00C70}" presName="sibTrans" presStyleCnt="0"/>
      <dgm:spPr/>
    </dgm:pt>
    <dgm:pt modelId="{9DB62C77-5C5B-4D47-9D31-9F0D150BAC3E}" type="pres">
      <dgm:prSet presAssocID="{396EDF54-4D1A-4D67-8BCD-425E0BECB62A}" presName="composite" presStyleCnt="0"/>
      <dgm:spPr/>
    </dgm:pt>
    <dgm:pt modelId="{052B0367-3626-40D3-866A-BEFDF590BE8D}" type="pres">
      <dgm:prSet presAssocID="{396EDF54-4D1A-4D67-8BCD-425E0BECB62A}" presName="ParentText" presStyleLbl="node1" presStyleIdx="1" presStyleCnt="3" custScaleY="18151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FABFAD-41B0-4936-AA08-C7825F348962}" type="pres">
      <dgm:prSet presAssocID="{396EDF54-4D1A-4D67-8BCD-425E0BECB62A}" presName="Image" presStyleLbl="bgImgPlace1" presStyleIdx="1" presStyleCnt="3" custScaleX="89915" custScaleY="77976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2A09030B-EF74-47C4-ABC7-930B406CAD4D}" type="pres">
      <dgm:prSet presAssocID="{396EDF54-4D1A-4D67-8BCD-425E0BECB62A}" presName="ChildText" presStyleLbl="fgAcc1" presStyleIdx="1" presStyleCnt="3" custScaleX="152509" custLinFactNeighborX="30580" custLinFactNeighborY="258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C1D65A-2346-4E7E-BDFE-BE0572653BFC}" type="pres">
      <dgm:prSet presAssocID="{F5992269-98FC-47ED-9401-C8ADA138C30F}" presName="sibTrans" presStyleCnt="0"/>
      <dgm:spPr/>
    </dgm:pt>
    <dgm:pt modelId="{23B5E24B-262E-4981-9156-ED005F42E329}" type="pres">
      <dgm:prSet presAssocID="{30A54B4C-50F2-44D9-9ED5-7AB09618A4BE}" presName="composite" presStyleCnt="0"/>
      <dgm:spPr/>
    </dgm:pt>
    <dgm:pt modelId="{86FF8D52-1E4E-46D7-828F-3E6BB4FCA98C}" type="pres">
      <dgm:prSet presAssocID="{30A54B4C-50F2-44D9-9ED5-7AB09618A4BE}" presName="ParentText" presStyleLbl="node1" presStyleIdx="2" presStyleCnt="3" custScaleY="216244" custLinFactNeighborX="-816" custLinFactNeighborY="-57317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DB7360-E7B8-4B70-8CDE-68FB9D2D8BC7}" type="pres">
      <dgm:prSet presAssocID="{30A54B4C-50F2-44D9-9ED5-7AB09618A4BE}" presName="Image" presStyleLbl="bgImgPlace1" presStyleIdx="2" presStyleCnt="3" custScaleX="124191" custLinFactNeighborX="-816" custLinFactNeighborY="18158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8023B35D-137C-4101-B6C2-770148AB6B98}" type="pres">
      <dgm:prSet presAssocID="{30A54B4C-50F2-44D9-9ED5-7AB09618A4BE}" presName="ChildText" presStyleLbl="fgAcc1" presStyleIdx="2" presStyleCnt="3" custScaleX="139723" custLinFactNeighborX="47910" custLinFactNeighborY="-102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47D0BA0-2DC0-44BD-98E6-91A259010D6B}" type="presOf" srcId="{7677310B-4045-4FB3-A650-842136924C8B}" destId="{E9B368B2-7817-4EEE-B09D-BDB8D95CAC4B}" srcOrd="0" destOrd="0" presId="urn:microsoft.com/office/officeart/2008/layout/TitledPictureBlocks"/>
    <dgm:cxn modelId="{137DE29C-C58B-4926-8E9F-804D496A92B9}" type="presOf" srcId="{396EDF54-4D1A-4D67-8BCD-425E0BECB62A}" destId="{052B0367-3626-40D3-866A-BEFDF590BE8D}" srcOrd="0" destOrd="0" presId="urn:microsoft.com/office/officeart/2008/layout/TitledPictureBlocks"/>
    <dgm:cxn modelId="{58F44B3F-E7AD-4F7A-B1D1-9DC57909E7C5}" srcId="{30A54B4C-50F2-44D9-9ED5-7AB09618A4BE}" destId="{69F89AEE-663A-4B01-A378-CFC678EE5825}" srcOrd="0" destOrd="0" parTransId="{CFD83FE1-2E66-4A91-8084-DA21A4762114}" sibTransId="{A60B1C5F-3CC1-4BD3-9716-8BBE736644B8}"/>
    <dgm:cxn modelId="{B3E91AE2-ECCA-482B-945A-6786095EC392}" type="presOf" srcId="{1C39BA6E-0B37-4F7C-B7A0-4071C0D973E9}" destId="{B5D6D550-283A-419B-9335-4B048F6156C1}" srcOrd="0" destOrd="0" presId="urn:microsoft.com/office/officeart/2008/layout/TitledPictureBlocks"/>
    <dgm:cxn modelId="{6663593D-EB00-4BE3-B875-078B8A1432C2}" srcId="{1C39BA6E-0B37-4F7C-B7A0-4071C0D973E9}" destId="{7677310B-4045-4FB3-A650-842136924C8B}" srcOrd="0" destOrd="0" parTransId="{A2FA2A5A-16C5-4A2D-A432-CA2C45865264}" sibTransId="{3DC6ED78-7826-4F91-A0BD-93FFEEC00C70}"/>
    <dgm:cxn modelId="{1C912A8A-54BE-4888-876A-087EFEAB0224}" srcId="{396EDF54-4D1A-4D67-8BCD-425E0BECB62A}" destId="{A1B39397-BE33-462C-AADC-913D53382DC9}" srcOrd="0" destOrd="0" parTransId="{61FD930B-0294-4B87-AF71-4C7ED03D5626}" sibTransId="{9EE6FA85-106D-41A3-98BE-B04690944E30}"/>
    <dgm:cxn modelId="{A863F704-1BA5-470F-8458-BCC538136D51}" srcId="{1C39BA6E-0B37-4F7C-B7A0-4071C0D973E9}" destId="{396EDF54-4D1A-4D67-8BCD-425E0BECB62A}" srcOrd="1" destOrd="0" parTransId="{3DF0E8A7-5A3A-4E00-9894-7327920959A6}" sibTransId="{F5992269-98FC-47ED-9401-C8ADA138C30F}"/>
    <dgm:cxn modelId="{8BEE0BFF-C1F4-4D3C-90B7-6EA86686F328}" type="presOf" srcId="{30A54B4C-50F2-44D9-9ED5-7AB09618A4BE}" destId="{86FF8D52-1E4E-46D7-828F-3E6BB4FCA98C}" srcOrd="0" destOrd="0" presId="urn:microsoft.com/office/officeart/2008/layout/TitledPictureBlocks"/>
    <dgm:cxn modelId="{742F5BDF-E02D-46E8-858F-7D5A6815346B}" type="presOf" srcId="{FC844C12-EDE4-4D0C-8D14-1783F726B68C}" destId="{D2884A22-1A96-4F67-9C9D-FEC46B076B3A}" srcOrd="0" destOrd="0" presId="urn:microsoft.com/office/officeart/2008/layout/TitledPictureBlocks"/>
    <dgm:cxn modelId="{7E70F3DB-F8F0-48B5-A78A-B05F99B53FF4}" type="presOf" srcId="{69F89AEE-663A-4B01-A378-CFC678EE5825}" destId="{8023B35D-137C-4101-B6C2-770148AB6B98}" srcOrd="0" destOrd="0" presId="urn:microsoft.com/office/officeart/2008/layout/TitledPictureBlocks"/>
    <dgm:cxn modelId="{C1F41556-EBD5-4CE9-9C54-DEC051BB45E1}" srcId="{1C39BA6E-0B37-4F7C-B7A0-4071C0D973E9}" destId="{30A54B4C-50F2-44D9-9ED5-7AB09618A4BE}" srcOrd="2" destOrd="0" parTransId="{ED4522E3-73BC-4D47-92DA-066449E82464}" sibTransId="{C89833F7-F1A8-4E11-95A1-1C190A4F471F}"/>
    <dgm:cxn modelId="{3F1DF2DD-D8B6-42D5-9D48-D3875E9C7A74}" srcId="{7677310B-4045-4FB3-A650-842136924C8B}" destId="{FC844C12-EDE4-4D0C-8D14-1783F726B68C}" srcOrd="0" destOrd="0" parTransId="{D8072FB3-864D-469C-9DD5-D35B653A194D}" sibTransId="{E08002BC-D8AC-47EB-A9FE-422B5AC5624A}"/>
    <dgm:cxn modelId="{E5F58B8C-AD25-42D3-AACF-8DAFB3F8FEE5}" type="presOf" srcId="{A1B39397-BE33-462C-AADC-913D53382DC9}" destId="{2A09030B-EF74-47C4-ABC7-930B406CAD4D}" srcOrd="0" destOrd="0" presId="urn:microsoft.com/office/officeart/2008/layout/TitledPictureBlocks"/>
    <dgm:cxn modelId="{BCB4CB03-AF35-40C0-A4DE-BAF5B9803D6F}" type="presParOf" srcId="{B5D6D550-283A-419B-9335-4B048F6156C1}" destId="{2E010683-9322-4228-A55D-EF292DE4D8FA}" srcOrd="0" destOrd="0" presId="urn:microsoft.com/office/officeart/2008/layout/TitledPictureBlocks"/>
    <dgm:cxn modelId="{535DC003-5D38-40F2-B58D-4DB74F4D21D0}" type="presParOf" srcId="{2E010683-9322-4228-A55D-EF292DE4D8FA}" destId="{E9B368B2-7817-4EEE-B09D-BDB8D95CAC4B}" srcOrd="0" destOrd="0" presId="urn:microsoft.com/office/officeart/2008/layout/TitledPictureBlocks"/>
    <dgm:cxn modelId="{6A3BA028-928A-44E0-96F8-88E845DB713C}" type="presParOf" srcId="{2E010683-9322-4228-A55D-EF292DE4D8FA}" destId="{7872F644-48A4-4DE8-A036-111C037B9CFC}" srcOrd="1" destOrd="0" presId="urn:microsoft.com/office/officeart/2008/layout/TitledPictureBlocks"/>
    <dgm:cxn modelId="{AA6190F2-52E2-4FA3-912B-D5742367F2FF}" type="presParOf" srcId="{2E010683-9322-4228-A55D-EF292DE4D8FA}" destId="{D2884A22-1A96-4F67-9C9D-FEC46B076B3A}" srcOrd="2" destOrd="0" presId="urn:microsoft.com/office/officeart/2008/layout/TitledPictureBlocks"/>
    <dgm:cxn modelId="{3B16E608-8E60-4807-BB03-F5A276A6120E}" type="presParOf" srcId="{B5D6D550-283A-419B-9335-4B048F6156C1}" destId="{19DD73A6-78AE-439D-B85C-F98435788AFC}" srcOrd="1" destOrd="0" presId="urn:microsoft.com/office/officeart/2008/layout/TitledPictureBlocks"/>
    <dgm:cxn modelId="{425A6E54-9B2C-4151-B77F-2F8C26C552CD}" type="presParOf" srcId="{B5D6D550-283A-419B-9335-4B048F6156C1}" destId="{9DB62C77-5C5B-4D47-9D31-9F0D150BAC3E}" srcOrd="2" destOrd="0" presId="urn:microsoft.com/office/officeart/2008/layout/TitledPictureBlocks"/>
    <dgm:cxn modelId="{EB2B5AE7-0708-413F-B9B3-B9114D33AC3E}" type="presParOf" srcId="{9DB62C77-5C5B-4D47-9D31-9F0D150BAC3E}" destId="{052B0367-3626-40D3-866A-BEFDF590BE8D}" srcOrd="0" destOrd="0" presId="urn:microsoft.com/office/officeart/2008/layout/TitledPictureBlocks"/>
    <dgm:cxn modelId="{ADE4564F-4FB0-41B2-B7F6-98D28554B70C}" type="presParOf" srcId="{9DB62C77-5C5B-4D47-9D31-9F0D150BAC3E}" destId="{A6FABFAD-41B0-4936-AA08-C7825F348962}" srcOrd="1" destOrd="0" presId="urn:microsoft.com/office/officeart/2008/layout/TitledPictureBlocks"/>
    <dgm:cxn modelId="{FCCE5C5E-5750-42F1-8F39-7D21C51A3964}" type="presParOf" srcId="{9DB62C77-5C5B-4D47-9D31-9F0D150BAC3E}" destId="{2A09030B-EF74-47C4-ABC7-930B406CAD4D}" srcOrd="2" destOrd="0" presId="urn:microsoft.com/office/officeart/2008/layout/TitledPictureBlocks"/>
    <dgm:cxn modelId="{3CD17D17-E1D4-430E-A1C9-ED7C4DB91077}" type="presParOf" srcId="{B5D6D550-283A-419B-9335-4B048F6156C1}" destId="{BAC1D65A-2346-4E7E-BDFE-BE0572653BFC}" srcOrd="3" destOrd="0" presId="urn:microsoft.com/office/officeart/2008/layout/TitledPictureBlocks"/>
    <dgm:cxn modelId="{DD2D438F-341C-44D0-889E-8DAF2293BC8A}" type="presParOf" srcId="{B5D6D550-283A-419B-9335-4B048F6156C1}" destId="{23B5E24B-262E-4981-9156-ED005F42E329}" srcOrd="4" destOrd="0" presId="urn:microsoft.com/office/officeart/2008/layout/TitledPictureBlocks"/>
    <dgm:cxn modelId="{7B347C0B-2E54-4413-B93F-E20F317EF203}" type="presParOf" srcId="{23B5E24B-262E-4981-9156-ED005F42E329}" destId="{86FF8D52-1E4E-46D7-828F-3E6BB4FCA98C}" srcOrd="0" destOrd="0" presId="urn:microsoft.com/office/officeart/2008/layout/TitledPictureBlocks"/>
    <dgm:cxn modelId="{6B7CDC51-E4EC-451E-8D50-3663E26142D4}" type="presParOf" srcId="{23B5E24B-262E-4981-9156-ED005F42E329}" destId="{DDDB7360-E7B8-4B70-8CDE-68FB9D2D8BC7}" srcOrd="1" destOrd="0" presId="urn:microsoft.com/office/officeart/2008/layout/TitledPictureBlocks"/>
    <dgm:cxn modelId="{F9E83059-7317-48C9-A743-5D98DB45C789}" type="presParOf" srcId="{23B5E24B-262E-4981-9156-ED005F42E329}" destId="{8023B35D-137C-4101-B6C2-770148AB6B98}" srcOrd="2" destOrd="0" presId="urn:microsoft.com/office/officeart/2008/layout/TitledPictureBlock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8B8233-7E52-4173-8045-6C997FD570E3}" type="doc">
      <dgm:prSet loTypeId="urn:microsoft.com/office/officeart/2008/layout/TitledPictureBlocks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29C5643-4A6B-49A9-B93E-CB4902698E9A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mnoho Vietnamců v naší zemi žije a obchoduje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6A65836F-B4FA-4BED-AC99-B7F643D4E664}" type="parTrans" cxnId="{D15C1A2B-1E66-46EC-92E8-E0C23C20D2B9}">
      <dgm:prSet/>
      <dgm:spPr/>
      <dgm:t>
        <a:bodyPr/>
        <a:lstStyle/>
        <a:p>
          <a:endParaRPr lang="cs-CZ"/>
        </a:p>
      </dgm:t>
    </dgm:pt>
    <dgm:pt modelId="{73B46841-6257-45A5-91B4-7C85923DF81F}" type="sibTrans" cxnId="{D15C1A2B-1E66-46EC-92E8-E0C23C20D2B9}">
      <dgm:prSet/>
      <dgm:spPr/>
      <dgm:t>
        <a:bodyPr/>
        <a:lstStyle/>
        <a:p>
          <a:endParaRPr lang="cs-CZ"/>
        </a:p>
      </dgm:t>
    </dgm:pt>
    <dgm:pt modelId="{9A95AD76-DCD9-4F88-A26A-2A5E519798F0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Vietnamská národnost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67B51870-812C-4C1B-A48A-17505611D3EE}" type="parTrans" cxnId="{F579586B-1EDC-47D5-9E70-D02B0F0CF35C}">
      <dgm:prSet/>
      <dgm:spPr/>
      <dgm:t>
        <a:bodyPr/>
        <a:lstStyle/>
        <a:p>
          <a:endParaRPr lang="cs-CZ"/>
        </a:p>
      </dgm:t>
    </dgm:pt>
    <dgm:pt modelId="{A7F40005-9474-46AB-95E0-418FA4B36D53}" type="sibTrans" cxnId="{F579586B-1EDC-47D5-9E70-D02B0F0CF35C}">
      <dgm:prSet/>
      <dgm:spPr/>
      <dgm:t>
        <a:bodyPr/>
        <a:lstStyle/>
        <a:p>
          <a:endParaRPr lang="cs-CZ"/>
        </a:p>
      </dgm:t>
    </dgm:pt>
    <dgm:pt modelId="{6CE1A9A5-BE58-4399-8CF1-D92E93512D01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Poláci u nás žijí a pracují hlavně u hranic s Polskem 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50BEC1D0-12BA-44C1-85B6-2D2FB38632D9}" type="parTrans" cxnId="{450A64BA-D91E-402F-8074-7A3A6646DDC9}">
      <dgm:prSet/>
      <dgm:spPr/>
      <dgm:t>
        <a:bodyPr/>
        <a:lstStyle/>
        <a:p>
          <a:endParaRPr lang="cs-CZ"/>
        </a:p>
      </dgm:t>
    </dgm:pt>
    <dgm:pt modelId="{F4EFC608-1D67-436A-A034-7FFEF773B04A}" type="sibTrans" cxnId="{450A64BA-D91E-402F-8074-7A3A6646DDC9}">
      <dgm:prSet/>
      <dgm:spPr/>
      <dgm:t>
        <a:bodyPr/>
        <a:lstStyle/>
        <a:p>
          <a:endParaRPr lang="cs-CZ"/>
        </a:p>
      </dgm:t>
    </dgm:pt>
    <dgm:pt modelId="{603871A5-6C94-4352-8AB2-323D3682860B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Polská národnost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53D656AE-5F1A-48F9-8C4B-269F95250C11}" type="parTrans" cxnId="{A02D2BE9-EAB4-40B8-AB12-D411C8659423}">
      <dgm:prSet/>
      <dgm:spPr/>
      <dgm:t>
        <a:bodyPr/>
        <a:lstStyle/>
        <a:p>
          <a:endParaRPr lang="cs-CZ"/>
        </a:p>
      </dgm:t>
    </dgm:pt>
    <dgm:pt modelId="{E91DA61A-9E4D-4AA5-B984-4F0EEF1DDC1D}" type="sibTrans" cxnId="{A02D2BE9-EAB4-40B8-AB12-D411C8659423}">
      <dgm:prSet/>
      <dgm:spPr/>
      <dgm:t>
        <a:bodyPr/>
        <a:lstStyle/>
        <a:p>
          <a:endParaRPr lang="cs-CZ"/>
        </a:p>
      </dgm:t>
    </dgm:pt>
    <dgm:pt modelId="{337A3DCD-70FD-47F1-BE12-52A89AF3220E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Ukrajinci se snaží najít u nás práci a tím i lepší život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CD23ACB4-71E7-4FB9-B6ED-72CC5A112A23}" type="parTrans" cxnId="{2CBA4AB6-18C0-4540-86B2-5615F752E277}">
      <dgm:prSet/>
      <dgm:spPr/>
      <dgm:t>
        <a:bodyPr/>
        <a:lstStyle/>
        <a:p>
          <a:endParaRPr lang="cs-CZ"/>
        </a:p>
      </dgm:t>
    </dgm:pt>
    <dgm:pt modelId="{F14CEF00-B2C9-41EF-9D02-27669E84E4E2}" type="sibTrans" cxnId="{2CBA4AB6-18C0-4540-86B2-5615F752E277}">
      <dgm:prSet/>
      <dgm:spPr/>
      <dgm:t>
        <a:bodyPr/>
        <a:lstStyle/>
        <a:p>
          <a:endParaRPr lang="cs-CZ"/>
        </a:p>
      </dgm:t>
    </dgm:pt>
    <dgm:pt modelId="{E0E61682-364E-4ABA-AD20-0B6026E6ECC9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Ukrajinská národnost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B2AC81C8-C0D4-4458-969A-152239B15E0A}" type="parTrans" cxnId="{85B5729B-7CC0-4FB4-AFDC-3C546784DCCD}">
      <dgm:prSet/>
      <dgm:spPr/>
      <dgm:t>
        <a:bodyPr/>
        <a:lstStyle/>
        <a:p>
          <a:endParaRPr lang="cs-CZ"/>
        </a:p>
      </dgm:t>
    </dgm:pt>
    <dgm:pt modelId="{44101EDB-85DA-4F09-82E2-35956B24BDBB}" type="sibTrans" cxnId="{85B5729B-7CC0-4FB4-AFDC-3C546784DCCD}">
      <dgm:prSet/>
      <dgm:spPr/>
      <dgm:t>
        <a:bodyPr/>
        <a:lstStyle/>
        <a:p>
          <a:endParaRPr lang="cs-CZ"/>
        </a:p>
      </dgm:t>
    </dgm:pt>
    <dgm:pt modelId="{C92597B8-C8FD-48EC-AED1-231D7E563998}" type="pres">
      <dgm:prSet presAssocID="{B78B8233-7E52-4173-8045-6C997FD570E3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3FD1212C-A22F-491F-B7E5-9DED54348C7F}" type="pres">
      <dgm:prSet presAssocID="{629C5643-4A6B-49A9-B93E-CB4902698E9A}" presName="composite" presStyleCnt="0"/>
      <dgm:spPr/>
    </dgm:pt>
    <dgm:pt modelId="{10645A36-29A4-4BE8-A68D-2EB0B179473A}" type="pres">
      <dgm:prSet presAssocID="{629C5643-4A6B-49A9-B93E-CB4902698E9A}" presName="ParentText" presStyleLbl="node1" presStyleIdx="0" presStyleCnt="3" custScaleX="129974" custScaleY="22412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A0E7EA-C6EA-4450-BED7-9C6791400137}" type="pres">
      <dgm:prSet presAssocID="{629C5643-4A6B-49A9-B93E-CB4902698E9A}" presName="Image" presStyleLbl="bgImgPlace1" presStyleIdx="0" presStyleCnt="3" custScaleX="102125" custScaleY="103267" custLinFactNeighborX="-15274" custLinFactNeighborY="15185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C5852934-E05B-4A10-834A-B347B54EEEC9}" type="pres">
      <dgm:prSet presAssocID="{629C5643-4A6B-49A9-B93E-CB4902698E9A}" presName="ChildText" presStyleLbl="fgAcc1" presStyleIdx="0" presStyleCnt="3" custScaleX="170491" custLinFactNeighborX="23584" custLinFactNeighborY="-180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BAB2B1-7CF7-4EE3-B941-369312C30750}" type="pres">
      <dgm:prSet presAssocID="{73B46841-6257-45A5-91B4-7C85923DF81F}" presName="sibTrans" presStyleCnt="0"/>
      <dgm:spPr/>
    </dgm:pt>
    <dgm:pt modelId="{11F7FBDB-8719-4434-8718-B34278286C6F}" type="pres">
      <dgm:prSet presAssocID="{6CE1A9A5-BE58-4399-8CF1-D92E93512D01}" presName="composite" presStyleCnt="0"/>
      <dgm:spPr/>
    </dgm:pt>
    <dgm:pt modelId="{8A1536A3-0820-4B3C-AAB7-2D94815C6D9A}" type="pres">
      <dgm:prSet presAssocID="{6CE1A9A5-BE58-4399-8CF1-D92E93512D01}" presName="ParentText" presStyleLbl="node1" presStyleIdx="1" presStyleCnt="3" custScaleX="126789" custScaleY="212648" custLinFactNeighborX="2322" custLinFactNeighborY="-854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800275-08D5-4C83-94AE-7D5875074249}" type="pres">
      <dgm:prSet presAssocID="{6CE1A9A5-BE58-4399-8CF1-D92E93512D01}" presName="Image" presStyleLbl="bgImgPlace1" presStyleIdx="1" presStyleCnt="3" custScaleX="117328" custLinFactNeighborX="1197" custLinFactNeighborY="13228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1BB8809C-DB67-400A-9EA7-7AC2D3DC1828}" type="pres">
      <dgm:prSet presAssocID="{6CE1A9A5-BE58-4399-8CF1-D92E93512D01}" presName="ChildText" presStyleLbl="fgAcc1" presStyleIdx="1" presStyleCnt="3" custScaleX="156121" custLinFactNeighborX="57157" custLinFactNeighborY="-127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8CA482-47DB-4DF9-A0BF-61ABDB260CA3}" type="pres">
      <dgm:prSet presAssocID="{F4EFC608-1D67-436A-A034-7FFEF773B04A}" presName="sibTrans" presStyleCnt="0"/>
      <dgm:spPr/>
    </dgm:pt>
    <dgm:pt modelId="{7D493A11-7465-48FA-8E55-2CB92A38785C}" type="pres">
      <dgm:prSet presAssocID="{337A3DCD-70FD-47F1-BE12-52A89AF3220E}" presName="composite" presStyleCnt="0"/>
      <dgm:spPr/>
    </dgm:pt>
    <dgm:pt modelId="{1F954D6E-3B85-4F7E-A75E-AB2A43DDB037}" type="pres">
      <dgm:prSet presAssocID="{337A3DCD-70FD-47F1-BE12-52A89AF3220E}" presName="ParentText" presStyleLbl="node1" presStyleIdx="2" presStyleCnt="3" custScaleX="131548" custScaleY="292455" custLinFactNeighborX="9792" custLinFactNeighborY="-1475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6B8207-B598-4140-ADA8-D854D6733956}" type="pres">
      <dgm:prSet presAssocID="{337A3DCD-70FD-47F1-BE12-52A89AF3220E}" presName="Image" presStyleLbl="bgImgPlace1" presStyleIdx="2" presStyleCnt="3" custScaleX="117358" custLinFactNeighborX="7829" custLinFactNeighborY="22027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E1C68360-C327-4602-90A3-231FFE8E8E59}" type="pres">
      <dgm:prSet presAssocID="{337A3DCD-70FD-47F1-BE12-52A89AF3220E}" presName="ChildText" presStyleLbl="fgAcc1" presStyleIdx="2" presStyleCnt="3" custScaleX="179455" custLinFactNeighborX="93072" custLinFactNeighborY="1379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6A78F59-02D8-4998-A08D-0657F8CB83EC}" type="presOf" srcId="{337A3DCD-70FD-47F1-BE12-52A89AF3220E}" destId="{1F954D6E-3B85-4F7E-A75E-AB2A43DDB037}" srcOrd="0" destOrd="0" presId="urn:microsoft.com/office/officeart/2008/layout/TitledPictureBlocks"/>
    <dgm:cxn modelId="{F579586B-1EDC-47D5-9E70-D02B0F0CF35C}" srcId="{629C5643-4A6B-49A9-B93E-CB4902698E9A}" destId="{9A95AD76-DCD9-4F88-A26A-2A5E519798F0}" srcOrd="0" destOrd="0" parTransId="{67B51870-812C-4C1B-A48A-17505611D3EE}" sibTransId="{A7F40005-9474-46AB-95E0-418FA4B36D53}"/>
    <dgm:cxn modelId="{9047ADE9-BE00-40E2-ADE6-8067BB7C4F6B}" type="presOf" srcId="{B78B8233-7E52-4173-8045-6C997FD570E3}" destId="{C92597B8-C8FD-48EC-AED1-231D7E563998}" srcOrd="0" destOrd="0" presId="urn:microsoft.com/office/officeart/2008/layout/TitledPictureBlocks"/>
    <dgm:cxn modelId="{8639D19E-21D8-483B-8D8F-0A8C7596F6F2}" type="presOf" srcId="{E0E61682-364E-4ABA-AD20-0B6026E6ECC9}" destId="{E1C68360-C327-4602-90A3-231FFE8E8E59}" srcOrd="0" destOrd="0" presId="urn:microsoft.com/office/officeart/2008/layout/TitledPictureBlocks"/>
    <dgm:cxn modelId="{85B5729B-7CC0-4FB4-AFDC-3C546784DCCD}" srcId="{337A3DCD-70FD-47F1-BE12-52A89AF3220E}" destId="{E0E61682-364E-4ABA-AD20-0B6026E6ECC9}" srcOrd="0" destOrd="0" parTransId="{B2AC81C8-C0D4-4458-969A-152239B15E0A}" sibTransId="{44101EDB-85DA-4F09-82E2-35956B24BDBB}"/>
    <dgm:cxn modelId="{B21EE364-A6DD-4E51-8E6B-216CF1726A48}" type="presOf" srcId="{6CE1A9A5-BE58-4399-8CF1-D92E93512D01}" destId="{8A1536A3-0820-4B3C-AAB7-2D94815C6D9A}" srcOrd="0" destOrd="0" presId="urn:microsoft.com/office/officeart/2008/layout/TitledPictureBlocks"/>
    <dgm:cxn modelId="{D15C1A2B-1E66-46EC-92E8-E0C23C20D2B9}" srcId="{B78B8233-7E52-4173-8045-6C997FD570E3}" destId="{629C5643-4A6B-49A9-B93E-CB4902698E9A}" srcOrd="0" destOrd="0" parTransId="{6A65836F-B4FA-4BED-AC99-B7F643D4E664}" sibTransId="{73B46841-6257-45A5-91B4-7C85923DF81F}"/>
    <dgm:cxn modelId="{0CAA5553-0A39-4F2C-BF31-FCE8C999DB76}" type="presOf" srcId="{9A95AD76-DCD9-4F88-A26A-2A5E519798F0}" destId="{C5852934-E05B-4A10-834A-B347B54EEEC9}" srcOrd="0" destOrd="0" presId="urn:microsoft.com/office/officeart/2008/layout/TitledPictureBlocks"/>
    <dgm:cxn modelId="{450A64BA-D91E-402F-8074-7A3A6646DDC9}" srcId="{B78B8233-7E52-4173-8045-6C997FD570E3}" destId="{6CE1A9A5-BE58-4399-8CF1-D92E93512D01}" srcOrd="1" destOrd="0" parTransId="{50BEC1D0-12BA-44C1-85B6-2D2FB38632D9}" sibTransId="{F4EFC608-1D67-436A-A034-7FFEF773B04A}"/>
    <dgm:cxn modelId="{A02D2BE9-EAB4-40B8-AB12-D411C8659423}" srcId="{6CE1A9A5-BE58-4399-8CF1-D92E93512D01}" destId="{603871A5-6C94-4352-8AB2-323D3682860B}" srcOrd="0" destOrd="0" parTransId="{53D656AE-5F1A-48F9-8C4B-269F95250C11}" sibTransId="{E91DA61A-9E4D-4AA5-B984-4F0EEF1DDC1D}"/>
    <dgm:cxn modelId="{7578AE99-782A-466F-AA97-BC5D0BB750A3}" type="presOf" srcId="{629C5643-4A6B-49A9-B93E-CB4902698E9A}" destId="{10645A36-29A4-4BE8-A68D-2EB0B179473A}" srcOrd="0" destOrd="0" presId="urn:microsoft.com/office/officeart/2008/layout/TitledPictureBlocks"/>
    <dgm:cxn modelId="{2CBA4AB6-18C0-4540-86B2-5615F752E277}" srcId="{B78B8233-7E52-4173-8045-6C997FD570E3}" destId="{337A3DCD-70FD-47F1-BE12-52A89AF3220E}" srcOrd="2" destOrd="0" parTransId="{CD23ACB4-71E7-4FB9-B6ED-72CC5A112A23}" sibTransId="{F14CEF00-B2C9-41EF-9D02-27669E84E4E2}"/>
    <dgm:cxn modelId="{9C598147-7F9A-45BD-9566-BD78089976A8}" type="presOf" srcId="{603871A5-6C94-4352-8AB2-323D3682860B}" destId="{1BB8809C-DB67-400A-9EA7-7AC2D3DC1828}" srcOrd="0" destOrd="0" presId="urn:microsoft.com/office/officeart/2008/layout/TitledPictureBlocks"/>
    <dgm:cxn modelId="{B5BA7327-A758-48B8-B881-74944728A253}" type="presParOf" srcId="{C92597B8-C8FD-48EC-AED1-231D7E563998}" destId="{3FD1212C-A22F-491F-B7E5-9DED54348C7F}" srcOrd="0" destOrd="0" presId="urn:microsoft.com/office/officeart/2008/layout/TitledPictureBlocks"/>
    <dgm:cxn modelId="{7FA27D5C-4CBE-4430-8C78-9D3D61475ACB}" type="presParOf" srcId="{3FD1212C-A22F-491F-B7E5-9DED54348C7F}" destId="{10645A36-29A4-4BE8-A68D-2EB0B179473A}" srcOrd="0" destOrd="0" presId="urn:microsoft.com/office/officeart/2008/layout/TitledPictureBlocks"/>
    <dgm:cxn modelId="{A10CD54B-0614-4221-8658-404C57D48B43}" type="presParOf" srcId="{3FD1212C-A22F-491F-B7E5-9DED54348C7F}" destId="{E5A0E7EA-C6EA-4450-BED7-9C6791400137}" srcOrd="1" destOrd="0" presId="urn:microsoft.com/office/officeart/2008/layout/TitledPictureBlocks"/>
    <dgm:cxn modelId="{36A8E185-A3BF-4535-9317-CC68273D9062}" type="presParOf" srcId="{3FD1212C-A22F-491F-B7E5-9DED54348C7F}" destId="{C5852934-E05B-4A10-834A-B347B54EEEC9}" srcOrd="2" destOrd="0" presId="urn:microsoft.com/office/officeart/2008/layout/TitledPictureBlocks"/>
    <dgm:cxn modelId="{B714587D-B42C-4F85-A394-9C2C2AF09846}" type="presParOf" srcId="{C92597B8-C8FD-48EC-AED1-231D7E563998}" destId="{58BAB2B1-7CF7-4EE3-B941-369312C30750}" srcOrd="1" destOrd="0" presId="urn:microsoft.com/office/officeart/2008/layout/TitledPictureBlocks"/>
    <dgm:cxn modelId="{B454686F-9A46-48BF-996B-2BFC8C082840}" type="presParOf" srcId="{C92597B8-C8FD-48EC-AED1-231D7E563998}" destId="{11F7FBDB-8719-4434-8718-B34278286C6F}" srcOrd="2" destOrd="0" presId="urn:microsoft.com/office/officeart/2008/layout/TitledPictureBlocks"/>
    <dgm:cxn modelId="{FB36C99B-B555-4B7D-A686-F1B310E742CD}" type="presParOf" srcId="{11F7FBDB-8719-4434-8718-B34278286C6F}" destId="{8A1536A3-0820-4B3C-AAB7-2D94815C6D9A}" srcOrd="0" destOrd="0" presId="urn:microsoft.com/office/officeart/2008/layout/TitledPictureBlocks"/>
    <dgm:cxn modelId="{CB7D1B61-87F2-416B-ADF9-087E16788034}" type="presParOf" srcId="{11F7FBDB-8719-4434-8718-B34278286C6F}" destId="{E3800275-08D5-4C83-94AE-7D5875074249}" srcOrd="1" destOrd="0" presId="urn:microsoft.com/office/officeart/2008/layout/TitledPictureBlocks"/>
    <dgm:cxn modelId="{073499E0-0BF6-4CDC-8802-11842CDCE2E8}" type="presParOf" srcId="{11F7FBDB-8719-4434-8718-B34278286C6F}" destId="{1BB8809C-DB67-400A-9EA7-7AC2D3DC1828}" srcOrd="2" destOrd="0" presId="urn:microsoft.com/office/officeart/2008/layout/TitledPictureBlocks"/>
    <dgm:cxn modelId="{3F8CE8D8-0E31-462D-90AE-08F97C5301AF}" type="presParOf" srcId="{C92597B8-C8FD-48EC-AED1-231D7E563998}" destId="{318CA482-47DB-4DF9-A0BF-61ABDB260CA3}" srcOrd="3" destOrd="0" presId="urn:microsoft.com/office/officeart/2008/layout/TitledPictureBlocks"/>
    <dgm:cxn modelId="{7C367F7D-9938-4F2E-8405-4C4EFADE590A}" type="presParOf" srcId="{C92597B8-C8FD-48EC-AED1-231D7E563998}" destId="{7D493A11-7465-48FA-8E55-2CB92A38785C}" srcOrd="4" destOrd="0" presId="urn:microsoft.com/office/officeart/2008/layout/TitledPictureBlocks"/>
    <dgm:cxn modelId="{EE14E4AD-6FD6-4756-A188-4243CCEA56DB}" type="presParOf" srcId="{7D493A11-7465-48FA-8E55-2CB92A38785C}" destId="{1F954D6E-3B85-4F7E-A75E-AB2A43DDB037}" srcOrd="0" destOrd="0" presId="urn:microsoft.com/office/officeart/2008/layout/TitledPictureBlocks"/>
    <dgm:cxn modelId="{686417EE-FBA8-4CDA-B535-1A4501EF4E42}" type="presParOf" srcId="{7D493A11-7465-48FA-8E55-2CB92A38785C}" destId="{096B8207-B598-4140-ADA8-D854D6733956}" srcOrd="1" destOrd="0" presId="urn:microsoft.com/office/officeart/2008/layout/TitledPictureBlocks"/>
    <dgm:cxn modelId="{8E591755-6520-4DDA-A837-E5B1D2C536B8}" type="presParOf" srcId="{7D493A11-7465-48FA-8E55-2CB92A38785C}" destId="{E1C68360-C327-4602-90A3-231FFE8E8E59}" srcOrd="2" destOrd="0" presId="urn:microsoft.com/office/officeart/2008/layout/TitledPictureBlock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16E9AF-C625-4D51-AFE6-F275AF97EA77}" type="doc">
      <dgm:prSet loTypeId="urn:microsoft.com/office/officeart/2008/layout/TitledPictureBlocks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847A8C9-F7DB-4120-B44F-87CCA4B382FF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Státní znak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BD18E558-BE1A-462B-9E85-6AC74FE136CC}" type="parTrans" cxnId="{E81C1DB6-37D1-4548-A434-114A22A6CF2B}">
      <dgm:prSet/>
      <dgm:spPr/>
      <dgm:t>
        <a:bodyPr/>
        <a:lstStyle/>
        <a:p>
          <a:endParaRPr lang="cs-CZ"/>
        </a:p>
      </dgm:t>
    </dgm:pt>
    <dgm:pt modelId="{231F1D68-74B9-4FB8-9E74-3B90BD88B606}" type="sibTrans" cxnId="{E81C1DB6-37D1-4548-A434-114A22A6CF2B}">
      <dgm:prSet/>
      <dgm:spPr/>
      <dgm:t>
        <a:bodyPr/>
        <a:lstStyle/>
        <a:p>
          <a:endParaRPr lang="cs-CZ"/>
        </a:p>
      </dgm:t>
    </dgm:pt>
    <dgm:pt modelId="{64AA237B-BCEB-4486-85E3-BE3E7A3959DE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Je symbolem našeho státu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0E9119D0-E6BF-4909-8810-4980032BE8DF}" type="parTrans" cxnId="{B654823B-D4BE-415F-BF44-E89B20C3C0CC}">
      <dgm:prSet/>
      <dgm:spPr/>
      <dgm:t>
        <a:bodyPr/>
        <a:lstStyle/>
        <a:p>
          <a:endParaRPr lang="cs-CZ"/>
        </a:p>
      </dgm:t>
    </dgm:pt>
    <dgm:pt modelId="{1BD93AC9-6686-4019-9684-3918264CA0EE}" type="sibTrans" cxnId="{B654823B-D4BE-415F-BF44-E89B20C3C0CC}">
      <dgm:prSet/>
      <dgm:spPr/>
      <dgm:t>
        <a:bodyPr/>
        <a:lstStyle/>
        <a:p>
          <a:endParaRPr lang="cs-CZ"/>
        </a:p>
      </dgm:t>
    </dgm:pt>
    <dgm:pt modelId="{5CC8C843-21D2-4499-B560-6618ABCECFF9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Státní vlajka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C167B36F-EA66-4043-A019-2AD3D847C58A}" type="parTrans" cxnId="{550F1261-C4D7-4D9B-82F2-4BEDCB3CAF83}">
      <dgm:prSet/>
      <dgm:spPr/>
      <dgm:t>
        <a:bodyPr/>
        <a:lstStyle/>
        <a:p>
          <a:endParaRPr lang="cs-CZ"/>
        </a:p>
      </dgm:t>
    </dgm:pt>
    <dgm:pt modelId="{880819B1-387A-4442-B9FB-FD9AF78F6158}" type="sibTrans" cxnId="{550F1261-C4D7-4D9B-82F2-4BEDCB3CAF83}">
      <dgm:prSet/>
      <dgm:spPr/>
      <dgm:t>
        <a:bodyPr/>
        <a:lstStyle/>
        <a:p>
          <a:endParaRPr lang="cs-CZ"/>
        </a:p>
      </dgm:t>
    </dgm:pt>
    <dgm:pt modelId="{873D00A0-ADE3-4975-A499-6D5ED18FD95B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Vyvěšuje se při významných událostech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89B9224E-1DB9-4A27-A92F-B03329C59A96}" type="parTrans" cxnId="{4BE27D04-3F4C-4FC4-866F-7FB97E57C59E}">
      <dgm:prSet/>
      <dgm:spPr/>
      <dgm:t>
        <a:bodyPr/>
        <a:lstStyle/>
        <a:p>
          <a:endParaRPr lang="cs-CZ"/>
        </a:p>
      </dgm:t>
    </dgm:pt>
    <dgm:pt modelId="{475F456A-8C9E-46A2-8DEA-5484AE9F8623}" type="sibTrans" cxnId="{4BE27D04-3F4C-4FC4-866F-7FB97E57C59E}">
      <dgm:prSet/>
      <dgm:spPr/>
      <dgm:t>
        <a:bodyPr/>
        <a:lstStyle/>
        <a:p>
          <a:endParaRPr lang="cs-CZ"/>
        </a:p>
      </dgm:t>
    </dgm:pt>
    <dgm:pt modelId="{92354E7C-00B5-488E-8B56-67D4BFE46B0B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Státní hymna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8FCF366C-12F7-4507-A69D-8FB89F5D5030}" type="parTrans" cxnId="{80CBB07D-F325-4C41-8B6D-FE2F550ECCB2}">
      <dgm:prSet/>
      <dgm:spPr/>
      <dgm:t>
        <a:bodyPr/>
        <a:lstStyle/>
        <a:p>
          <a:endParaRPr lang="cs-CZ"/>
        </a:p>
      </dgm:t>
    </dgm:pt>
    <dgm:pt modelId="{E4A010BF-070A-4E8B-9362-0C45E1A7C1C3}" type="sibTrans" cxnId="{80CBB07D-F325-4C41-8B6D-FE2F550ECCB2}">
      <dgm:prSet/>
      <dgm:spPr/>
      <dgm:t>
        <a:bodyPr/>
        <a:lstStyle/>
        <a:p>
          <a:endParaRPr lang="cs-CZ"/>
        </a:p>
      </dgm:t>
    </dgm:pt>
    <dgm:pt modelId="{B689B853-F3CB-446E-9BDF-65B3EF4842F7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Píseň Kde domov můj - hraje se při významných událostech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6D05BABD-F38A-4EDD-A8AF-1709BFB14D83}" type="parTrans" cxnId="{6C66C31C-FF3A-4269-BA27-DD829CCE037B}">
      <dgm:prSet/>
      <dgm:spPr/>
      <dgm:t>
        <a:bodyPr/>
        <a:lstStyle/>
        <a:p>
          <a:endParaRPr lang="cs-CZ"/>
        </a:p>
      </dgm:t>
    </dgm:pt>
    <dgm:pt modelId="{0878B42C-EEF8-4770-A461-C03260D719EF}" type="sibTrans" cxnId="{6C66C31C-FF3A-4269-BA27-DD829CCE037B}">
      <dgm:prSet/>
      <dgm:spPr/>
      <dgm:t>
        <a:bodyPr/>
        <a:lstStyle/>
        <a:p>
          <a:endParaRPr lang="cs-CZ"/>
        </a:p>
      </dgm:t>
    </dgm:pt>
    <dgm:pt modelId="{9CE07FDB-4F6D-4E81-971B-69025EE65C20}" type="pres">
      <dgm:prSet presAssocID="{3116E9AF-C625-4D51-AFE6-F275AF97EA77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0FD3EE19-07F7-4D6A-8C50-D5B734FAF1C8}" type="pres">
      <dgm:prSet presAssocID="{2847A8C9-F7DB-4120-B44F-87CCA4B382FF}" presName="composite" presStyleCnt="0"/>
      <dgm:spPr/>
    </dgm:pt>
    <dgm:pt modelId="{296597DE-BB10-433B-9077-5D8DA96DCEB8}" type="pres">
      <dgm:prSet presAssocID="{2847A8C9-F7DB-4120-B44F-87CCA4B382FF}" presName="ParentText" presStyleLbl="node1" presStyleIdx="0" presStyleCnt="3" custLinFactNeighborX="-20256" custLinFactNeighborY="-77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276972-9DC7-43F4-8027-B5F00BE00922}" type="pres">
      <dgm:prSet presAssocID="{2847A8C9-F7DB-4120-B44F-87CCA4B382FF}" presName="Image" presStyleLbl="bgImgPlace1" presStyleIdx="0" presStyleCnt="3" custScaleY="124660" custLinFactNeighborX="-20256" custLinFactNeighborY="12437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D8C8612D-A185-4F2F-8715-E0AD8240002B}" type="pres">
      <dgm:prSet presAssocID="{2847A8C9-F7DB-4120-B44F-87CCA4B382FF}" presName="ChildText" presStyleLbl="fgAcc1" presStyleIdx="0" presStyleCnt="3" custScaleX="160872" custLinFactNeighborX="26485" custLinFactNeighborY="102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AEE3B-D26F-4E13-A8D2-DCD2907FCC8C}" type="pres">
      <dgm:prSet presAssocID="{231F1D68-74B9-4FB8-9E74-3B90BD88B606}" presName="sibTrans" presStyleCnt="0"/>
      <dgm:spPr/>
    </dgm:pt>
    <dgm:pt modelId="{797B716F-0DAC-463D-833E-EAF1FEB70F8A}" type="pres">
      <dgm:prSet presAssocID="{5CC8C843-21D2-4499-B560-6618ABCECFF9}" presName="composite" presStyleCnt="0"/>
      <dgm:spPr/>
    </dgm:pt>
    <dgm:pt modelId="{364D32D8-E113-4ACD-8D0F-FF0270F84202}" type="pres">
      <dgm:prSet presAssocID="{5CC8C843-21D2-4499-B560-6618ABCECFF9}" presName="ParentText" presStyleLbl="node1" presStyleIdx="1" presStyleCnt="3" custLinFactNeighborX="-1293" custLinFactNeighborY="-854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6F1749-D327-4820-AD53-C3BDB9F3DED6}" type="pres">
      <dgm:prSet presAssocID="{5CC8C843-21D2-4499-B560-6618ABCECFF9}" presName="Image" presStyleLbl="bgImgPlace1" presStyleIdx="1" presStyleCnt="3" custLinFactNeighborX="-1293" custLinFactNeighborY="3597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878F6DF7-E2E6-44AA-B962-E49D817193E1}" type="pres">
      <dgm:prSet presAssocID="{5CC8C843-21D2-4499-B560-6618ABCECFF9}" presName="ChildText" presStyleLbl="fgAcc1" presStyleIdx="1" presStyleCnt="3" custScaleX="225304" custLinFactNeighborX="75500" custLinFactNeighborY="-127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6140C5-638D-4E1E-85B0-7E8F77DE62DD}" type="pres">
      <dgm:prSet presAssocID="{880819B1-387A-4442-B9FB-FD9AF78F6158}" presName="sibTrans" presStyleCnt="0"/>
      <dgm:spPr/>
    </dgm:pt>
    <dgm:pt modelId="{DDF75F02-77D7-4D45-97C9-460A3095D8EF}" type="pres">
      <dgm:prSet presAssocID="{92354E7C-00B5-488E-8B56-67D4BFE46B0B}" presName="composite" presStyleCnt="0"/>
      <dgm:spPr/>
    </dgm:pt>
    <dgm:pt modelId="{04AB7D8B-4E4D-414B-A2B8-247D8F0050FC}" type="pres">
      <dgm:prSet presAssocID="{92354E7C-00B5-488E-8B56-67D4BFE46B0B}" presName="ParentText" presStyleLbl="node1" presStyleIdx="2" presStyleCnt="3" custLinFactNeighborX="14927" custLinFactNeighborY="-6040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E2D265-FDE7-46F7-8628-4411B85268CA}" type="pres">
      <dgm:prSet presAssocID="{92354E7C-00B5-488E-8B56-67D4BFE46B0B}" presName="Image" presStyleLbl="bgImgPlace1" presStyleIdx="2" presStyleCnt="3" custScaleY="127090" custLinFactNeighborX="14927" custLinFactNeighborY="9417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83BA03D6-79C5-44AD-9C81-E6EDFC68D256}" type="pres">
      <dgm:prSet presAssocID="{92354E7C-00B5-488E-8B56-67D4BFE46B0B}" presName="ChildText" presStyleLbl="fgAcc1" presStyleIdx="2" presStyleCnt="3" custScaleX="348561" custLinFactX="90298" custLinFactNeighborX="100000" custLinFactNeighborY="-500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50F1261-C4D7-4D9B-82F2-4BEDCB3CAF83}" srcId="{3116E9AF-C625-4D51-AFE6-F275AF97EA77}" destId="{5CC8C843-21D2-4499-B560-6618ABCECFF9}" srcOrd="1" destOrd="0" parTransId="{C167B36F-EA66-4043-A019-2AD3D847C58A}" sibTransId="{880819B1-387A-4442-B9FB-FD9AF78F6158}"/>
    <dgm:cxn modelId="{DA23BC05-43B3-4E62-80DF-20D0B7099EDB}" type="presOf" srcId="{873D00A0-ADE3-4975-A499-6D5ED18FD95B}" destId="{878F6DF7-E2E6-44AA-B962-E49D817193E1}" srcOrd="0" destOrd="0" presId="urn:microsoft.com/office/officeart/2008/layout/TitledPictureBlocks"/>
    <dgm:cxn modelId="{187A5B68-0301-4919-8AB6-7F23CC8B739B}" type="presOf" srcId="{5CC8C843-21D2-4499-B560-6618ABCECFF9}" destId="{364D32D8-E113-4ACD-8D0F-FF0270F84202}" srcOrd="0" destOrd="0" presId="urn:microsoft.com/office/officeart/2008/layout/TitledPictureBlocks"/>
    <dgm:cxn modelId="{FB3BE62B-10F7-4936-B563-1EF2E2944985}" type="presOf" srcId="{3116E9AF-C625-4D51-AFE6-F275AF97EA77}" destId="{9CE07FDB-4F6D-4E81-971B-69025EE65C20}" srcOrd="0" destOrd="0" presId="urn:microsoft.com/office/officeart/2008/layout/TitledPictureBlocks"/>
    <dgm:cxn modelId="{AB27D25A-5538-4157-9BFB-5B8D90F91EFE}" type="presOf" srcId="{2847A8C9-F7DB-4120-B44F-87CCA4B382FF}" destId="{296597DE-BB10-433B-9077-5D8DA96DCEB8}" srcOrd="0" destOrd="0" presId="urn:microsoft.com/office/officeart/2008/layout/TitledPictureBlocks"/>
    <dgm:cxn modelId="{B654823B-D4BE-415F-BF44-E89B20C3C0CC}" srcId="{2847A8C9-F7DB-4120-B44F-87CCA4B382FF}" destId="{64AA237B-BCEB-4486-85E3-BE3E7A3959DE}" srcOrd="0" destOrd="0" parTransId="{0E9119D0-E6BF-4909-8810-4980032BE8DF}" sibTransId="{1BD93AC9-6686-4019-9684-3918264CA0EE}"/>
    <dgm:cxn modelId="{E81C1DB6-37D1-4548-A434-114A22A6CF2B}" srcId="{3116E9AF-C625-4D51-AFE6-F275AF97EA77}" destId="{2847A8C9-F7DB-4120-B44F-87CCA4B382FF}" srcOrd="0" destOrd="0" parTransId="{BD18E558-BE1A-462B-9E85-6AC74FE136CC}" sibTransId="{231F1D68-74B9-4FB8-9E74-3B90BD88B606}"/>
    <dgm:cxn modelId="{4BE27D04-3F4C-4FC4-866F-7FB97E57C59E}" srcId="{5CC8C843-21D2-4499-B560-6618ABCECFF9}" destId="{873D00A0-ADE3-4975-A499-6D5ED18FD95B}" srcOrd="0" destOrd="0" parTransId="{89B9224E-1DB9-4A27-A92F-B03329C59A96}" sibTransId="{475F456A-8C9E-46A2-8DEA-5484AE9F8623}"/>
    <dgm:cxn modelId="{B9C23488-246E-43F0-B238-1EFB7F953364}" type="presOf" srcId="{92354E7C-00B5-488E-8B56-67D4BFE46B0B}" destId="{04AB7D8B-4E4D-414B-A2B8-247D8F0050FC}" srcOrd="0" destOrd="0" presId="urn:microsoft.com/office/officeart/2008/layout/TitledPictureBlocks"/>
    <dgm:cxn modelId="{C6A756F8-41E3-4B2B-AD00-CBCDCEFEA228}" type="presOf" srcId="{B689B853-F3CB-446E-9BDF-65B3EF4842F7}" destId="{83BA03D6-79C5-44AD-9C81-E6EDFC68D256}" srcOrd="0" destOrd="0" presId="urn:microsoft.com/office/officeart/2008/layout/TitledPictureBlocks"/>
    <dgm:cxn modelId="{2EAC0BC6-5F5A-47D3-97F1-56267BDA114D}" type="presOf" srcId="{64AA237B-BCEB-4486-85E3-BE3E7A3959DE}" destId="{D8C8612D-A185-4F2F-8715-E0AD8240002B}" srcOrd="0" destOrd="0" presId="urn:microsoft.com/office/officeart/2008/layout/TitledPictureBlocks"/>
    <dgm:cxn modelId="{80CBB07D-F325-4C41-8B6D-FE2F550ECCB2}" srcId="{3116E9AF-C625-4D51-AFE6-F275AF97EA77}" destId="{92354E7C-00B5-488E-8B56-67D4BFE46B0B}" srcOrd="2" destOrd="0" parTransId="{8FCF366C-12F7-4507-A69D-8FB89F5D5030}" sibTransId="{E4A010BF-070A-4E8B-9362-0C45E1A7C1C3}"/>
    <dgm:cxn modelId="{6C66C31C-FF3A-4269-BA27-DD829CCE037B}" srcId="{92354E7C-00B5-488E-8B56-67D4BFE46B0B}" destId="{B689B853-F3CB-446E-9BDF-65B3EF4842F7}" srcOrd="0" destOrd="0" parTransId="{6D05BABD-F38A-4EDD-A8AF-1709BFB14D83}" sibTransId="{0878B42C-EEF8-4770-A461-C03260D719EF}"/>
    <dgm:cxn modelId="{575C8573-81DB-49F8-813E-23D175A0F158}" type="presParOf" srcId="{9CE07FDB-4F6D-4E81-971B-69025EE65C20}" destId="{0FD3EE19-07F7-4D6A-8C50-D5B734FAF1C8}" srcOrd="0" destOrd="0" presId="urn:microsoft.com/office/officeart/2008/layout/TitledPictureBlocks"/>
    <dgm:cxn modelId="{65494A67-E241-456E-B261-7C68036D1182}" type="presParOf" srcId="{0FD3EE19-07F7-4D6A-8C50-D5B734FAF1C8}" destId="{296597DE-BB10-433B-9077-5D8DA96DCEB8}" srcOrd="0" destOrd="0" presId="urn:microsoft.com/office/officeart/2008/layout/TitledPictureBlocks"/>
    <dgm:cxn modelId="{EE347DCF-4BDD-427C-9601-BEDF675EEDBC}" type="presParOf" srcId="{0FD3EE19-07F7-4D6A-8C50-D5B734FAF1C8}" destId="{C5276972-9DC7-43F4-8027-B5F00BE00922}" srcOrd="1" destOrd="0" presId="urn:microsoft.com/office/officeart/2008/layout/TitledPictureBlocks"/>
    <dgm:cxn modelId="{430429D6-BB6D-4CE4-957A-15005626BCA6}" type="presParOf" srcId="{0FD3EE19-07F7-4D6A-8C50-D5B734FAF1C8}" destId="{D8C8612D-A185-4F2F-8715-E0AD8240002B}" srcOrd="2" destOrd="0" presId="urn:microsoft.com/office/officeart/2008/layout/TitledPictureBlocks"/>
    <dgm:cxn modelId="{2EBD516F-A729-4436-AD99-7BD90D168BF8}" type="presParOf" srcId="{9CE07FDB-4F6D-4E81-971B-69025EE65C20}" destId="{70AAEE3B-D26F-4E13-A8D2-DCD2907FCC8C}" srcOrd="1" destOrd="0" presId="urn:microsoft.com/office/officeart/2008/layout/TitledPictureBlocks"/>
    <dgm:cxn modelId="{E935DDB6-43BC-48F3-A435-66751DDE05D3}" type="presParOf" srcId="{9CE07FDB-4F6D-4E81-971B-69025EE65C20}" destId="{797B716F-0DAC-463D-833E-EAF1FEB70F8A}" srcOrd="2" destOrd="0" presId="urn:microsoft.com/office/officeart/2008/layout/TitledPictureBlocks"/>
    <dgm:cxn modelId="{8B51B433-8778-4342-B7DE-4442A2972A65}" type="presParOf" srcId="{797B716F-0DAC-463D-833E-EAF1FEB70F8A}" destId="{364D32D8-E113-4ACD-8D0F-FF0270F84202}" srcOrd="0" destOrd="0" presId="urn:microsoft.com/office/officeart/2008/layout/TitledPictureBlocks"/>
    <dgm:cxn modelId="{F7C80662-5925-45F1-9776-27D077E562CD}" type="presParOf" srcId="{797B716F-0DAC-463D-833E-EAF1FEB70F8A}" destId="{A86F1749-D327-4820-AD53-C3BDB9F3DED6}" srcOrd="1" destOrd="0" presId="urn:microsoft.com/office/officeart/2008/layout/TitledPictureBlocks"/>
    <dgm:cxn modelId="{A3B9E85A-7D84-468E-8CEE-A4189868AB5E}" type="presParOf" srcId="{797B716F-0DAC-463D-833E-EAF1FEB70F8A}" destId="{878F6DF7-E2E6-44AA-B962-E49D817193E1}" srcOrd="2" destOrd="0" presId="urn:microsoft.com/office/officeart/2008/layout/TitledPictureBlocks"/>
    <dgm:cxn modelId="{02D63F7C-8C43-4AD6-9486-54CA06AEB43A}" type="presParOf" srcId="{9CE07FDB-4F6D-4E81-971B-69025EE65C20}" destId="{8D6140C5-638D-4E1E-85B0-7E8F77DE62DD}" srcOrd="3" destOrd="0" presId="urn:microsoft.com/office/officeart/2008/layout/TitledPictureBlocks"/>
    <dgm:cxn modelId="{5818A9B1-628C-4A6E-823F-5909827F4C21}" type="presParOf" srcId="{9CE07FDB-4F6D-4E81-971B-69025EE65C20}" destId="{DDF75F02-77D7-4D45-97C9-460A3095D8EF}" srcOrd="4" destOrd="0" presId="urn:microsoft.com/office/officeart/2008/layout/TitledPictureBlocks"/>
    <dgm:cxn modelId="{9F8E9157-DD6F-47AB-95F2-6607C986DD2F}" type="presParOf" srcId="{DDF75F02-77D7-4D45-97C9-460A3095D8EF}" destId="{04AB7D8B-4E4D-414B-A2B8-247D8F0050FC}" srcOrd="0" destOrd="0" presId="urn:microsoft.com/office/officeart/2008/layout/TitledPictureBlocks"/>
    <dgm:cxn modelId="{6D5AC7B3-FFF5-4A27-A8F3-CAFB2E34329A}" type="presParOf" srcId="{DDF75F02-77D7-4D45-97C9-460A3095D8EF}" destId="{34E2D265-FDE7-46F7-8628-4411B85268CA}" srcOrd="1" destOrd="0" presId="urn:microsoft.com/office/officeart/2008/layout/TitledPictureBlocks"/>
    <dgm:cxn modelId="{6CE906A4-1F43-4B8E-A5A5-75E5F353F48F}" type="presParOf" srcId="{DDF75F02-77D7-4D45-97C9-460A3095D8EF}" destId="{83BA03D6-79C5-44AD-9C81-E6EDFC68D256}" srcOrd="2" destOrd="0" presId="urn:microsoft.com/office/officeart/2008/layout/TitledPictureBlock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A82D44B-EBDA-44CD-AE24-6FA66C1E247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7A53A8-FF96-4678-93D4-98BAD6AAB0DF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Byly symbolem našeho státu v minulosti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BE7BF029-BCC5-4148-AF19-673E63E463CB}" type="parTrans" cxnId="{FDA99DB8-B471-45B5-9ABE-DA34732E41A1}">
      <dgm:prSet/>
      <dgm:spPr/>
      <dgm:t>
        <a:bodyPr/>
        <a:lstStyle/>
        <a:p>
          <a:endParaRPr lang="cs-CZ"/>
        </a:p>
      </dgm:t>
    </dgm:pt>
    <dgm:pt modelId="{9584ACF8-AF2D-42DD-8187-F6FC67BD8118}" type="sibTrans" cxnId="{FDA99DB8-B471-45B5-9ABE-DA34732E41A1}">
      <dgm:prSet/>
      <dgm:spPr/>
      <dgm:t>
        <a:bodyPr/>
        <a:lstStyle/>
        <a:p>
          <a:endParaRPr lang="cs-CZ"/>
        </a:p>
      </dgm:t>
    </dgm:pt>
    <dgm:pt modelId="{CA9F22DB-B917-43A7-931A-E16DD6A1869B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Tvoří je: královská koruna, jablko a žezlo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6E06360D-D8D9-4ED6-81FD-FA509149FF77}" type="parTrans" cxnId="{3B36747A-44D8-4C88-BEAC-84C13B3A0FB8}">
      <dgm:prSet/>
      <dgm:spPr/>
      <dgm:t>
        <a:bodyPr/>
        <a:lstStyle/>
        <a:p>
          <a:endParaRPr lang="cs-CZ"/>
        </a:p>
      </dgm:t>
    </dgm:pt>
    <dgm:pt modelId="{8E3F2901-F90D-485B-97C4-CA181B496B7E}" type="sibTrans" cxnId="{3B36747A-44D8-4C88-BEAC-84C13B3A0FB8}">
      <dgm:prSet/>
      <dgm:spPr/>
      <dgm:t>
        <a:bodyPr/>
        <a:lstStyle/>
        <a:p>
          <a:endParaRPr lang="cs-CZ"/>
        </a:p>
      </dgm:t>
    </dgm:pt>
    <dgm:pt modelId="{5536FE99-6E6B-4F6C-9F67-E3E837C338D3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 Nosili je čeští králové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97F8B804-B29E-4C11-88D2-C1C646A365C0}" type="parTrans" cxnId="{83BF8A79-742E-49ED-A975-B58CCB61FB62}">
      <dgm:prSet/>
      <dgm:spPr/>
      <dgm:t>
        <a:bodyPr/>
        <a:lstStyle/>
        <a:p>
          <a:endParaRPr lang="cs-CZ"/>
        </a:p>
      </dgm:t>
    </dgm:pt>
    <dgm:pt modelId="{C8D7A1EA-9AFF-44FB-986C-F0B28B56106E}" type="sibTrans" cxnId="{83BF8A79-742E-49ED-A975-B58CCB61FB62}">
      <dgm:prSet/>
      <dgm:spPr/>
      <dgm:t>
        <a:bodyPr/>
        <a:lstStyle/>
        <a:p>
          <a:endParaRPr lang="cs-CZ"/>
        </a:p>
      </dgm:t>
    </dgm:pt>
    <dgm:pt modelId="{D0BCFDE5-C86E-4D7E-8FF4-F095D0251B02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Jsou uloženy v chrámu sv. Víta v Praze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12816C78-09DD-4D49-A1F1-BFCB08EDF985}" type="parTrans" cxnId="{E9CE50F0-8FFB-4697-A02F-8ABB79EC65AF}">
      <dgm:prSet/>
      <dgm:spPr/>
      <dgm:t>
        <a:bodyPr/>
        <a:lstStyle/>
        <a:p>
          <a:endParaRPr lang="cs-CZ"/>
        </a:p>
      </dgm:t>
    </dgm:pt>
    <dgm:pt modelId="{8437AC12-B842-40F3-B989-4CE0DD84EA3D}" type="sibTrans" cxnId="{E9CE50F0-8FFB-4697-A02F-8ABB79EC65AF}">
      <dgm:prSet/>
      <dgm:spPr/>
      <dgm:t>
        <a:bodyPr/>
        <a:lstStyle/>
        <a:p>
          <a:endParaRPr lang="cs-CZ"/>
        </a:p>
      </dgm:t>
    </dgm:pt>
    <dgm:pt modelId="{B2612EC3-F934-4C56-925F-F51213219E7A}" type="pres">
      <dgm:prSet presAssocID="{DA82D44B-EBDA-44CD-AE24-6FA66C1E247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95DEC0D-0EDB-4E42-B574-C6160967FA76}" type="pres">
      <dgm:prSet presAssocID="{B67A53A8-FF96-4678-93D4-98BAD6AAB0DF}" presName="node" presStyleLbl="node1" presStyleIdx="0" presStyleCnt="4" custScaleX="20391" custScaleY="25515" custLinFactNeighborX="-7827" custLinFactNeighborY="-113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266926-C15F-4F32-9131-91D2156D538C}" type="pres">
      <dgm:prSet presAssocID="{9584ACF8-AF2D-42DD-8187-F6FC67BD8118}" presName="sibTrans" presStyleCnt="0"/>
      <dgm:spPr/>
    </dgm:pt>
    <dgm:pt modelId="{3D22B787-BBAC-4D59-915A-C4F032290D1C}" type="pres">
      <dgm:prSet presAssocID="{CA9F22DB-B917-43A7-931A-E16DD6A1869B}" presName="node" presStyleLbl="node1" presStyleIdx="1" presStyleCnt="4" custScaleX="21432" custScaleY="24746" custLinFactNeighborX="-13962" custLinFactNeighborY="-116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C5CE2E-F606-41AD-B2AF-6FC400262CF8}" type="pres">
      <dgm:prSet presAssocID="{8E3F2901-F90D-485B-97C4-CA181B496B7E}" presName="sibTrans" presStyleCnt="0"/>
      <dgm:spPr/>
    </dgm:pt>
    <dgm:pt modelId="{FC99D3C4-6143-4E19-942D-9863F7C79683}" type="pres">
      <dgm:prSet presAssocID="{5536FE99-6E6B-4F6C-9F67-E3E837C338D3}" presName="node" presStyleLbl="node1" presStyleIdx="2" presStyleCnt="4" custScaleX="21570" custScaleY="24579" custLinFactNeighborX="-21137" custLinFactNeighborY="-1177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E63C6C-DC2A-46EF-BD10-B449765649DC}" type="pres">
      <dgm:prSet presAssocID="{C8D7A1EA-9AFF-44FB-986C-F0B28B56106E}" presName="sibTrans" presStyleCnt="0"/>
      <dgm:spPr/>
    </dgm:pt>
    <dgm:pt modelId="{2B44F292-C501-414B-A421-90E17547653A}" type="pres">
      <dgm:prSet presAssocID="{D0BCFDE5-C86E-4D7E-8FF4-F095D0251B02}" presName="node" presStyleLbl="node1" presStyleIdx="3" presStyleCnt="4" custScaleX="23882" custScaleY="24847" custLinFactNeighborX="35187" custLinFactNeighborY="-534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3BF8A79-742E-49ED-A975-B58CCB61FB62}" srcId="{DA82D44B-EBDA-44CD-AE24-6FA66C1E2470}" destId="{5536FE99-6E6B-4F6C-9F67-E3E837C338D3}" srcOrd="2" destOrd="0" parTransId="{97F8B804-B29E-4C11-88D2-C1C646A365C0}" sibTransId="{C8D7A1EA-9AFF-44FB-986C-F0B28B56106E}"/>
    <dgm:cxn modelId="{FDA99DB8-B471-45B5-9ABE-DA34732E41A1}" srcId="{DA82D44B-EBDA-44CD-AE24-6FA66C1E2470}" destId="{B67A53A8-FF96-4678-93D4-98BAD6AAB0DF}" srcOrd="0" destOrd="0" parTransId="{BE7BF029-BCC5-4148-AF19-673E63E463CB}" sibTransId="{9584ACF8-AF2D-42DD-8187-F6FC67BD8118}"/>
    <dgm:cxn modelId="{1B7B7C22-80A9-418B-AA0C-C1A812AC336F}" type="presOf" srcId="{CA9F22DB-B917-43A7-931A-E16DD6A1869B}" destId="{3D22B787-BBAC-4D59-915A-C4F032290D1C}" srcOrd="0" destOrd="0" presId="urn:microsoft.com/office/officeart/2005/8/layout/default"/>
    <dgm:cxn modelId="{3B36747A-44D8-4C88-BEAC-84C13B3A0FB8}" srcId="{DA82D44B-EBDA-44CD-AE24-6FA66C1E2470}" destId="{CA9F22DB-B917-43A7-931A-E16DD6A1869B}" srcOrd="1" destOrd="0" parTransId="{6E06360D-D8D9-4ED6-81FD-FA509149FF77}" sibTransId="{8E3F2901-F90D-485B-97C4-CA181B496B7E}"/>
    <dgm:cxn modelId="{47EDB2E5-AEC5-48C5-B8A0-73C46FAB2988}" type="presOf" srcId="{B67A53A8-FF96-4678-93D4-98BAD6AAB0DF}" destId="{D95DEC0D-0EDB-4E42-B574-C6160967FA76}" srcOrd="0" destOrd="0" presId="urn:microsoft.com/office/officeart/2005/8/layout/default"/>
    <dgm:cxn modelId="{DDCCB800-1750-4FF0-8D8B-AC9444D87121}" type="presOf" srcId="{DA82D44B-EBDA-44CD-AE24-6FA66C1E2470}" destId="{B2612EC3-F934-4C56-925F-F51213219E7A}" srcOrd="0" destOrd="0" presId="urn:microsoft.com/office/officeart/2005/8/layout/default"/>
    <dgm:cxn modelId="{E9CE50F0-8FFB-4697-A02F-8ABB79EC65AF}" srcId="{DA82D44B-EBDA-44CD-AE24-6FA66C1E2470}" destId="{D0BCFDE5-C86E-4D7E-8FF4-F095D0251B02}" srcOrd="3" destOrd="0" parTransId="{12816C78-09DD-4D49-A1F1-BFCB08EDF985}" sibTransId="{8437AC12-B842-40F3-B989-4CE0DD84EA3D}"/>
    <dgm:cxn modelId="{A9B900A6-51B1-4C3F-BA1F-402DFF968AD6}" type="presOf" srcId="{5536FE99-6E6B-4F6C-9F67-E3E837C338D3}" destId="{FC99D3C4-6143-4E19-942D-9863F7C79683}" srcOrd="0" destOrd="0" presId="urn:microsoft.com/office/officeart/2005/8/layout/default"/>
    <dgm:cxn modelId="{082CEA8C-72AA-4358-B2BD-AAB24943ED86}" type="presOf" srcId="{D0BCFDE5-C86E-4D7E-8FF4-F095D0251B02}" destId="{2B44F292-C501-414B-A421-90E17547653A}" srcOrd="0" destOrd="0" presId="urn:microsoft.com/office/officeart/2005/8/layout/default"/>
    <dgm:cxn modelId="{DAD66262-D88F-439A-AE4B-72F14BA2A63A}" type="presParOf" srcId="{B2612EC3-F934-4C56-925F-F51213219E7A}" destId="{D95DEC0D-0EDB-4E42-B574-C6160967FA76}" srcOrd="0" destOrd="0" presId="urn:microsoft.com/office/officeart/2005/8/layout/default"/>
    <dgm:cxn modelId="{86CEFF4D-DA13-4433-BF44-042B4CAD8DCC}" type="presParOf" srcId="{B2612EC3-F934-4C56-925F-F51213219E7A}" destId="{6F266926-C15F-4F32-9131-91D2156D538C}" srcOrd="1" destOrd="0" presId="urn:microsoft.com/office/officeart/2005/8/layout/default"/>
    <dgm:cxn modelId="{660B8A75-3D65-4742-968D-61F252B6D645}" type="presParOf" srcId="{B2612EC3-F934-4C56-925F-F51213219E7A}" destId="{3D22B787-BBAC-4D59-915A-C4F032290D1C}" srcOrd="2" destOrd="0" presId="urn:microsoft.com/office/officeart/2005/8/layout/default"/>
    <dgm:cxn modelId="{35D1FA8F-C6FB-48F1-A534-2AB223ADE5E2}" type="presParOf" srcId="{B2612EC3-F934-4C56-925F-F51213219E7A}" destId="{C0C5CE2E-F606-41AD-B2AF-6FC400262CF8}" srcOrd="3" destOrd="0" presId="urn:microsoft.com/office/officeart/2005/8/layout/default"/>
    <dgm:cxn modelId="{F606638A-7109-485F-ABA6-E049E068C858}" type="presParOf" srcId="{B2612EC3-F934-4C56-925F-F51213219E7A}" destId="{FC99D3C4-6143-4E19-942D-9863F7C79683}" srcOrd="4" destOrd="0" presId="urn:microsoft.com/office/officeart/2005/8/layout/default"/>
    <dgm:cxn modelId="{CC89A9AE-D849-4BB8-8EB4-E6E88350017D}" type="presParOf" srcId="{B2612EC3-F934-4C56-925F-F51213219E7A}" destId="{12E63C6C-DC2A-46EF-BD10-B449765649DC}" srcOrd="5" destOrd="0" presId="urn:microsoft.com/office/officeart/2005/8/layout/default"/>
    <dgm:cxn modelId="{2A5B293F-8463-44F7-8C8B-8027CEEE1F7A}" type="presParOf" srcId="{B2612EC3-F934-4C56-925F-F51213219E7A}" destId="{2B44F292-C501-414B-A421-90E17547653A}" srcOrd="6" destOrd="0" presId="urn:microsoft.com/office/officeart/2005/8/layout/defaul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72F644-48A4-4DE8-A036-111C037B9CFC}">
      <dsp:nvSpPr>
        <dsp:cNvPr id="0" name=""/>
        <dsp:cNvSpPr/>
      </dsp:nvSpPr>
      <dsp:spPr>
        <a:xfrm>
          <a:off x="754034" y="518141"/>
          <a:ext cx="1471992" cy="1290169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884A22-1A96-4F67-9C9D-FEC46B076B3A}">
      <dsp:nvSpPr>
        <dsp:cNvPr id="0" name=""/>
        <dsp:cNvSpPr/>
      </dsp:nvSpPr>
      <dsp:spPr>
        <a:xfrm>
          <a:off x="2196253" y="614452"/>
          <a:ext cx="1444781" cy="8814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accent4">
                  <a:lumMod val="50000"/>
                </a:schemeClr>
              </a:solidFill>
            </a:rPr>
            <a:t>Česká národnost</a:t>
          </a: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222069" y="640268"/>
        <a:ext cx="1393149" cy="829779"/>
      </dsp:txXfrm>
    </dsp:sp>
    <dsp:sp modelId="{E9B368B2-7817-4EEE-B09D-BDB8D95CAC4B}">
      <dsp:nvSpPr>
        <dsp:cNvPr id="0" name=""/>
        <dsp:cNvSpPr/>
      </dsp:nvSpPr>
      <dsp:spPr>
        <a:xfrm>
          <a:off x="731683" y="36170"/>
          <a:ext cx="1786546" cy="4409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Nejvíce  zde žije Čechů 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731683" y="36170"/>
        <a:ext cx="1786546" cy="440949"/>
      </dsp:txXfrm>
    </dsp:sp>
    <dsp:sp modelId="{A6FABFAD-41B0-4936-AA08-C7825F348962}">
      <dsp:nvSpPr>
        <dsp:cNvPr id="0" name=""/>
        <dsp:cNvSpPr/>
      </dsp:nvSpPr>
      <dsp:spPr>
        <a:xfrm>
          <a:off x="3850378" y="620819"/>
          <a:ext cx="1605811" cy="1179933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09030B-EF74-47C4-ABC7-930B406CAD4D}">
      <dsp:nvSpPr>
        <dsp:cNvPr id="0" name=""/>
        <dsp:cNvSpPr/>
      </dsp:nvSpPr>
      <dsp:spPr>
        <a:xfrm>
          <a:off x="5345056" y="688724"/>
          <a:ext cx="1291534" cy="8814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Slovenská národnost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5370872" y="714540"/>
        <a:ext cx="1239902" cy="829779"/>
      </dsp:txXfrm>
    </dsp:sp>
    <dsp:sp modelId="{052B0367-3626-40D3-866A-BEFDF590BE8D}">
      <dsp:nvSpPr>
        <dsp:cNvPr id="0" name=""/>
        <dsp:cNvSpPr/>
      </dsp:nvSpPr>
      <dsp:spPr>
        <a:xfrm>
          <a:off x="3760323" y="59457"/>
          <a:ext cx="1785921" cy="4729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V naší zemi žije mnoho Slováků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760323" y="59457"/>
        <a:ext cx="1785921" cy="472955"/>
      </dsp:txXfrm>
    </dsp:sp>
    <dsp:sp modelId="{DDDB7360-E7B8-4B70-8CDE-68FB9D2D8BC7}">
      <dsp:nvSpPr>
        <dsp:cNvPr id="0" name=""/>
        <dsp:cNvSpPr/>
      </dsp:nvSpPr>
      <dsp:spPr>
        <a:xfrm>
          <a:off x="2158189" y="2539687"/>
          <a:ext cx="2217953" cy="1513200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23B35D-137C-4101-B6C2-770148AB6B98}">
      <dsp:nvSpPr>
        <dsp:cNvPr id="0" name=""/>
        <dsp:cNvSpPr/>
      </dsp:nvSpPr>
      <dsp:spPr>
        <a:xfrm>
          <a:off x="4174411" y="2702543"/>
          <a:ext cx="1183254" cy="8814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Romská národnost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200227" y="2728359"/>
        <a:ext cx="1131622" cy="829779"/>
      </dsp:txXfrm>
    </dsp:sp>
    <dsp:sp modelId="{86FF8D52-1E4E-46D7-828F-3E6BB4FCA98C}">
      <dsp:nvSpPr>
        <dsp:cNvPr id="0" name=""/>
        <dsp:cNvSpPr/>
      </dsp:nvSpPr>
      <dsp:spPr>
        <a:xfrm>
          <a:off x="2374205" y="1910457"/>
          <a:ext cx="1785921" cy="5634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Romové žijí v naší zemi už od pradávna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374205" y="1910457"/>
        <a:ext cx="1785921" cy="5634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A0E7EA-C6EA-4450-BED7-9C6791400137}">
      <dsp:nvSpPr>
        <dsp:cNvPr id="0" name=""/>
        <dsp:cNvSpPr/>
      </dsp:nvSpPr>
      <dsp:spPr>
        <a:xfrm>
          <a:off x="682034" y="646931"/>
          <a:ext cx="1694589" cy="1451871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852934-E05B-4A10-834A-B347B54EEEC9}">
      <dsp:nvSpPr>
        <dsp:cNvPr id="0" name=""/>
        <dsp:cNvSpPr/>
      </dsp:nvSpPr>
      <dsp:spPr>
        <a:xfrm>
          <a:off x="2299722" y="638352"/>
          <a:ext cx="1341473" cy="8189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Vietnamská národnost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323708" y="662338"/>
        <a:ext cx="1293501" cy="770962"/>
      </dsp:txXfrm>
    </dsp:sp>
    <dsp:sp modelId="{10645A36-29A4-4BE8-A68D-2EB0B179473A}">
      <dsp:nvSpPr>
        <dsp:cNvPr id="0" name=""/>
        <dsp:cNvSpPr/>
      </dsp:nvSpPr>
      <dsp:spPr>
        <a:xfrm>
          <a:off x="704427" y="38070"/>
          <a:ext cx="2156696" cy="5426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mnoho Vietnamců v naší zemi žije a obchoduje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704427" y="38070"/>
        <a:ext cx="2156696" cy="542602"/>
      </dsp:txXfrm>
    </dsp:sp>
    <dsp:sp modelId="{E3800275-08D5-4C83-94AE-7D5875074249}">
      <dsp:nvSpPr>
        <dsp:cNvPr id="0" name=""/>
        <dsp:cNvSpPr/>
      </dsp:nvSpPr>
      <dsp:spPr>
        <a:xfrm>
          <a:off x="3850385" y="646919"/>
          <a:ext cx="1946857" cy="1405939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B8809C-DB67-400A-9EA7-7AC2D3DC1828}">
      <dsp:nvSpPr>
        <dsp:cNvPr id="0" name=""/>
        <dsp:cNvSpPr/>
      </dsp:nvSpPr>
      <dsp:spPr>
        <a:xfrm>
          <a:off x="5641594" y="647236"/>
          <a:ext cx="1228406" cy="8189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Polská národnost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5665580" y="671222"/>
        <a:ext cx="1180434" cy="770962"/>
      </dsp:txXfrm>
    </dsp:sp>
    <dsp:sp modelId="{8A1536A3-0820-4B3C-AAB7-2D94815C6D9A}">
      <dsp:nvSpPr>
        <dsp:cNvPr id="0" name=""/>
        <dsp:cNvSpPr/>
      </dsp:nvSpPr>
      <dsp:spPr>
        <a:xfrm>
          <a:off x="3790558" y="35818"/>
          <a:ext cx="2103846" cy="514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Poláci u nás žijí a pracují hlavně u hranic s Polskem 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790558" y="35818"/>
        <a:ext cx="2103846" cy="514815"/>
      </dsp:txXfrm>
    </dsp:sp>
    <dsp:sp modelId="{096B8207-B598-4140-ADA8-D854D6733956}">
      <dsp:nvSpPr>
        <dsp:cNvPr id="0" name=""/>
        <dsp:cNvSpPr/>
      </dsp:nvSpPr>
      <dsp:spPr>
        <a:xfrm>
          <a:off x="2410224" y="2646948"/>
          <a:ext cx="1947355" cy="1405939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C68360-C327-4602-90A3-231FFE8E8E59}">
      <dsp:nvSpPr>
        <dsp:cNvPr id="0" name=""/>
        <dsp:cNvSpPr/>
      </dsp:nvSpPr>
      <dsp:spPr>
        <a:xfrm>
          <a:off x="4282426" y="2918569"/>
          <a:ext cx="1412005" cy="8189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Ukrajinská národnost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306412" y="2942555"/>
        <a:ext cx="1364033" cy="770962"/>
      </dsp:txXfrm>
    </dsp:sp>
    <dsp:sp modelId="{1F954D6E-3B85-4F7E-A75E-AB2A43DDB037}">
      <dsp:nvSpPr>
        <dsp:cNvPr id="0" name=""/>
        <dsp:cNvSpPr/>
      </dsp:nvSpPr>
      <dsp:spPr>
        <a:xfrm>
          <a:off x="2325067" y="2072112"/>
          <a:ext cx="2182814" cy="7080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Ukrajinci se snaží najít u nás práci a tím i lepší život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325067" y="2072112"/>
        <a:ext cx="2182814" cy="70802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276972-9DC7-43F4-8027-B5F00BE00922}">
      <dsp:nvSpPr>
        <dsp:cNvPr id="0" name=""/>
        <dsp:cNvSpPr/>
      </dsp:nvSpPr>
      <dsp:spPr>
        <a:xfrm>
          <a:off x="454128" y="310923"/>
          <a:ext cx="1676857" cy="1771158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C8612D-A185-4F2F-8715-E0AD8240002B}">
      <dsp:nvSpPr>
        <dsp:cNvPr id="0" name=""/>
        <dsp:cNvSpPr/>
      </dsp:nvSpPr>
      <dsp:spPr>
        <a:xfrm>
          <a:off x="2215937" y="516675"/>
          <a:ext cx="1279159" cy="8275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Je symbolem našeho státu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240176" y="540914"/>
        <a:ext cx="1230681" cy="779107"/>
      </dsp:txXfrm>
    </dsp:sp>
    <dsp:sp modelId="{296597DE-BB10-433B-9077-5D8DA96DCEB8}">
      <dsp:nvSpPr>
        <dsp:cNvPr id="0" name=""/>
        <dsp:cNvSpPr/>
      </dsp:nvSpPr>
      <dsp:spPr>
        <a:xfrm>
          <a:off x="454128" y="36597"/>
          <a:ext cx="1676857" cy="2446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Státní znak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54128" y="36597"/>
        <a:ext cx="1676857" cy="244654"/>
      </dsp:txXfrm>
    </dsp:sp>
    <dsp:sp modelId="{A86F1749-D327-4820-AD53-C3BDB9F3DED6}">
      <dsp:nvSpPr>
        <dsp:cNvPr id="0" name=""/>
        <dsp:cNvSpPr/>
      </dsp:nvSpPr>
      <dsp:spPr>
        <a:xfrm>
          <a:off x="3562351" y="448100"/>
          <a:ext cx="1676857" cy="1420791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8F6DF7-E2E6-44AA-B962-E49D817193E1}">
      <dsp:nvSpPr>
        <dsp:cNvPr id="0" name=""/>
        <dsp:cNvSpPr/>
      </dsp:nvSpPr>
      <dsp:spPr>
        <a:xfrm>
          <a:off x="5139754" y="585257"/>
          <a:ext cx="1791484" cy="8275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Vyvěšuje se při významných událostech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5163993" y="609496"/>
        <a:ext cx="1743006" cy="779107"/>
      </dsp:txXfrm>
    </dsp:sp>
    <dsp:sp modelId="{364D32D8-E113-4ACD-8D0F-FF0270F84202}">
      <dsp:nvSpPr>
        <dsp:cNvPr id="0" name=""/>
        <dsp:cNvSpPr/>
      </dsp:nvSpPr>
      <dsp:spPr>
        <a:xfrm>
          <a:off x="3562351" y="105179"/>
          <a:ext cx="1676857" cy="2446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Státní vlajka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562351" y="105179"/>
        <a:ext cx="1676857" cy="244654"/>
      </dsp:txXfrm>
    </dsp:sp>
    <dsp:sp modelId="{34E2D265-FDE7-46F7-8628-4411B85268CA}">
      <dsp:nvSpPr>
        <dsp:cNvPr id="0" name=""/>
        <dsp:cNvSpPr/>
      </dsp:nvSpPr>
      <dsp:spPr>
        <a:xfrm>
          <a:off x="2194200" y="2247204"/>
          <a:ext cx="1676857" cy="1805683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BA03D6-79C5-44AD-9C81-E6EDFC68D256}">
      <dsp:nvSpPr>
        <dsp:cNvPr id="0" name=""/>
        <dsp:cNvSpPr/>
      </dsp:nvSpPr>
      <dsp:spPr>
        <a:xfrm>
          <a:off x="3922389" y="2558530"/>
          <a:ext cx="2771551" cy="8275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Píseň Kde domov můj - hraje se při významných událostech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946628" y="2582769"/>
        <a:ext cx="2723073" cy="779107"/>
      </dsp:txXfrm>
    </dsp:sp>
    <dsp:sp modelId="{04AB7D8B-4E4D-414B-A2B8-247D8F0050FC}">
      <dsp:nvSpPr>
        <dsp:cNvPr id="0" name=""/>
        <dsp:cNvSpPr/>
      </dsp:nvSpPr>
      <dsp:spPr>
        <a:xfrm>
          <a:off x="2194200" y="1982464"/>
          <a:ext cx="1676857" cy="2446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Státní hymna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194200" y="1982464"/>
        <a:ext cx="1676857" cy="2446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5DEC0D-0EDB-4E42-B574-C6160967FA76}">
      <dsp:nvSpPr>
        <dsp:cNvPr id="0" name=""/>
        <dsp:cNvSpPr/>
      </dsp:nvSpPr>
      <dsp:spPr>
        <a:xfrm>
          <a:off x="33949" y="110241"/>
          <a:ext cx="1452797" cy="10907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Byly symbolem našeho státu v minulosti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3949" y="110241"/>
        <a:ext cx="1452797" cy="1090720"/>
      </dsp:txXfrm>
    </dsp:sp>
    <dsp:sp modelId="{3D22B787-BBAC-4D59-915A-C4F032290D1C}">
      <dsp:nvSpPr>
        <dsp:cNvPr id="0" name=""/>
        <dsp:cNvSpPr/>
      </dsp:nvSpPr>
      <dsp:spPr>
        <a:xfrm>
          <a:off x="1762116" y="110263"/>
          <a:ext cx="1526965" cy="10578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Tvoří je: královská koruna, jablko a žezlo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762116" y="110263"/>
        <a:ext cx="1526965" cy="1057846"/>
      </dsp:txXfrm>
    </dsp:sp>
    <dsp:sp modelId="{FC99D3C4-6143-4E19-942D-9863F7C79683}">
      <dsp:nvSpPr>
        <dsp:cNvPr id="0" name=""/>
        <dsp:cNvSpPr/>
      </dsp:nvSpPr>
      <dsp:spPr>
        <a:xfrm>
          <a:off x="3490354" y="110241"/>
          <a:ext cx="1536797" cy="10507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 Nosili je čeští králové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490354" y="110241"/>
        <a:ext cx="1536797" cy="1050708"/>
      </dsp:txXfrm>
    </dsp:sp>
    <dsp:sp modelId="{2B44F292-C501-414B-A421-90E17547653A}">
      <dsp:nvSpPr>
        <dsp:cNvPr id="0" name=""/>
        <dsp:cNvSpPr/>
      </dsp:nvSpPr>
      <dsp:spPr>
        <a:xfrm>
          <a:off x="5218557" y="110270"/>
          <a:ext cx="1701520" cy="1062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Jsou uloženy v chrámu sv. Víta v Praze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5218557" y="110270"/>
        <a:ext cx="1701520" cy="10621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TitledPictureBlocks">
  <dgm:title val=""/>
  <dgm:desc val=""/>
  <dgm:catLst>
    <dgm:cat type="picture" pri="10000"/>
    <dgm:cat type="pictureconvert" pri="10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  <dgm:pt modelId="40">
          <dgm:prSet phldr="1"/>
        </dgm:pt>
        <dgm:pt modelId="4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  <dgm:cxn modelId="90" srcId="0" destId="40" srcOrd="3" destOrd="0"/>
        <dgm:cxn modelId="42" srcId="40" destId="41" srcOrd="0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off" val="ctr"/>
          <dgm:param type="grDir" val="tL"/>
        </dgm:alg>
      </dgm:if>
      <dgm:else name="Name2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op="equ"/>
      <dgm:constr type="primFontSz" for="des" forName="ChildText" op="equ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787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ParentText" refType="w" fact="0"/>
              <dgm:constr type="t" for="ch" forName="ParentText" refType="h" fact="0"/>
              <dgm:constr type="w" for="ch" forName="ParentText" refType="w" fact="0.7457"/>
              <dgm:constr type="h" for="ch" forName="ParentText" refType="h" fact="0.15"/>
              <dgm:constr type="l" for="ch" forName="Image" refType="w" fact="0"/>
              <dgm:constr type="t" for="ch" forName="Image" refType="h" fact="0.1661"/>
              <dgm:constr type="w" for="ch" forName="Image" refType="w" fact="0.7457"/>
              <dgm:constr type="h" for="ch" forName="Image" refType="h" fact="0.8711"/>
              <dgm:constr type="l" for="ch" forName="ChildText" refType="w" fact="0.6464"/>
              <dgm:constr type="t" for="ch" forName="ChildText" refType="h" fact="0.288"/>
              <dgm:constr type="w" for="ch" forName="ChildText" refType="w" fact="0.3536"/>
              <dgm:constr type="h" for="ch" forName="ChildText" refType="h" fact="0.5074"/>
            </dgm:constrLst>
          </dgm:if>
          <dgm:else name="Name5">
            <dgm:constrLst>
              <dgm:constr type="l" for="ch" forName="ParentText" refType="w" fact="0.26"/>
              <dgm:constr type="t" for="ch" forName="ParentText" refType="h" fact="0"/>
              <dgm:constr type="w" for="ch" forName="ParentText" refType="w" fact="0.7457"/>
              <dgm:constr type="h" for="ch" forName="ParentText" refType="h" fact="0.15"/>
              <dgm:constr type="l" for="ch" forName="Image" refType="w" fact="0.26"/>
              <dgm:constr type="t" for="ch" forName="Image" refType="h" fact="0.1661"/>
              <dgm:constr type="w" for="ch" forName="Image" refType="w" fact="0.7446"/>
              <dgm:constr type="h" for="ch" forName="Image" refType="h" fact="0.8711"/>
              <dgm:constr type="l" for="ch" forName="ChildText" refType="w" fact="0"/>
              <dgm:constr type="t" for="ch" forName="ChildText" refType="h" fact="0.288"/>
              <dgm:constr type="w" for="ch" forName="ChildText" refType="w" fact="0.3536"/>
              <dgm:constr type="h" for="ch" forName="ChildText" refType="h" fact="0.5074"/>
            </dgm:constrLst>
          </dgm:else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ect" r:blip="" zOrderOff="10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Image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ChildText" styleLbl="fgAcc1">
          <dgm:varLst>
            <dgm:chMax val="0"/>
            <dgm:chPref val="0"/>
            <dgm:bulletEnabled val="1"/>
          </dgm:varLst>
          <dgm:choose name="Name6">
            <dgm:if name="Name7" axis="des" ptType="node" func="cnt" op="equ" val="1">
              <dgm:alg type="tx">
                <dgm:param type="stBulletLvl" val="2"/>
                <dgm:param type="txAnchorVertCh" val="mid"/>
                <dgm:param type="parTxLTRAlign" val="l"/>
              </dgm:alg>
            </dgm:if>
            <dgm:else name="Name8">
              <dgm:alg type="tx">
                <dgm:param type="stBulletLvl" val="1"/>
                <dgm:param type="txAnchorVertCh" val="mid"/>
              </dgm:alg>
            </dgm:else>
          </dgm:choose>
          <dgm:choose name="Name9">
            <dgm:if name="Name10" axis="ch" ptType="node" func="cnt" op="gte" val="1"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</dgm:if>
            <dgm:else name="Name11"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TitledPictureBlocks">
  <dgm:title val=""/>
  <dgm:desc val=""/>
  <dgm:catLst>
    <dgm:cat type="picture" pri="10000"/>
    <dgm:cat type="pictureconvert" pri="10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  <dgm:pt modelId="40">
          <dgm:prSet phldr="1"/>
        </dgm:pt>
        <dgm:pt modelId="4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  <dgm:cxn modelId="90" srcId="0" destId="40" srcOrd="3" destOrd="0"/>
        <dgm:cxn modelId="42" srcId="40" destId="41" srcOrd="0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off" val="ctr"/>
          <dgm:param type="grDir" val="tL"/>
        </dgm:alg>
      </dgm:if>
      <dgm:else name="Name2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op="equ"/>
      <dgm:constr type="primFontSz" for="des" forName="ChildText" op="equ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787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ParentText" refType="w" fact="0"/>
              <dgm:constr type="t" for="ch" forName="ParentText" refType="h" fact="0"/>
              <dgm:constr type="w" for="ch" forName="ParentText" refType="w" fact="0.7457"/>
              <dgm:constr type="h" for="ch" forName="ParentText" refType="h" fact="0.15"/>
              <dgm:constr type="l" for="ch" forName="Image" refType="w" fact="0"/>
              <dgm:constr type="t" for="ch" forName="Image" refType="h" fact="0.1661"/>
              <dgm:constr type="w" for="ch" forName="Image" refType="w" fact="0.7457"/>
              <dgm:constr type="h" for="ch" forName="Image" refType="h" fact="0.8711"/>
              <dgm:constr type="l" for="ch" forName="ChildText" refType="w" fact="0.6464"/>
              <dgm:constr type="t" for="ch" forName="ChildText" refType="h" fact="0.288"/>
              <dgm:constr type="w" for="ch" forName="ChildText" refType="w" fact="0.3536"/>
              <dgm:constr type="h" for="ch" forName="ChildText" refType="h" fact="0.5074"/>
            </dgm:constrLst>
          </dgm:if>
          <dgm:else name="Name5">
            <dgm:constrLst>
              <dgm:constr type="l" for="ch" forName="ParentText" refType="w" fact="0.26"/>
              <dgm:constr type="t" for="ch" forName="ParentText" refType="h" fact="0"/>
              <dgm:constr type="w" for="ch" forName="ParentText" refType="w" fact="0.7457"/>
              <dgm:constr type="h" for="ch" forName="ParentText" refType="h" fact="0.15"/>
              <dgm:constr type="l" for="ch" forName="Image" refType="w" fact="0.26"/>
              <dgm:constr type="t" for="ch" forName="Image" refType="h" fact="0.1661"/>
              <dgm:constr type="w" for="ch" forName="Image" refType="w" fact="0.7446"/>
              <dgm:constr type="h" for="ch" forName="Image" refType="h" fact="0.8711"/>
              <dgm:constr type="l" for="ch" forName="ChildText" refType="w" fact="0"/>
              <dgm:constr type="t" for="ch" forName="ChildText" refType="h" fact="0.288"/>
              <dgm:constr type="w" for="ch" forName="ChildText" refType="w" fact="0.3536"/>
              <dgm:constr type="h" for="ch" forName="ChildText" refType="h" fact="0.5074"/>
            </dgm:constrLst>
          </dgm:else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ect" r:blip="" zOrderOff="10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Image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ChildText" styleLbl="fgAcc1">
          <dgm:varLst>
            <dgm:chMax val="0"/>
            <dgm:chPref val="0"/>
            <dgm:bulletEnabled val="1"/>
          </dgm:varLst>
          <dgm:choose name="Name6">
            <dgm:if name="Name7" axis="des" ptType="node" func="cnt" op="equ" val="1">
              <dgm:alg type="tx">
                <dgm:param type="stBulletLvl" val="2"/>
                <dgm:param type="txAnchorVertCh" val="mid"/>
                <dgm:param type="parTxLTRAlign" val="l"/>
              </dgm:alg>
            </dgm:if>
            <dgm:else name="Name8">
              <dgm:alg type="tx">
                <dgm:param type="stBulletLvl" val="1"/>
                <dgm:param type="txAnchorVertCh" val="mid"/>
              </dgm:alg>
            </dgm:else>
          </dgm:choose>
          <dgm:choose name="Name9">
            <dgm:if name="Name10" axis="ch" ptType="node" func="cnt" op="gte" val="1"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</dgm:if>
            <dgm:else name="Name11"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TitledPictureBlocks">
  <dgm:title val=""/>
  <dgm:desc val=""/>
  <dgm:catLst>
    <dgm:cat type="picture" pri="10000"/>
    <dgm:cat type="pictureconvert" pri="10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  <dgm:pt modelId="40">
          <dgm:prSet phldr="1"/>
        </dgm:pt>
        <dgm:pt modelId="4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  <dgm:cxn modelId="90" srcId="0" destId="40" srcOrd="3" destOrd="0"/>
        <dgm:cxn modelId="42" srcId="40" destId="41" srcOrd="0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off" val="ctr"/>
          <dgm:param type="grDir" val="tL"/>
        </dgm:alg>
      </dgm:if>
      <dgm:else name="Name2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op="equ"/>
      <dgm:constr type="primFontSz" for="des" forName="ChildText" op="equ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787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ParentText" refType="w" fact="0"/>
              <dgm:constr type="t" for="ch" forName="ParentText" refType="h" fact="0"/>
              <dgm:constr type="w" for="ch" forName="ParentText" refType="w" fact="0.7457"/>
              <dgm:constr type="h" for="ch" forName="ParentText" refType="h" fact="0.15"/>
              <dgm:constr type="l" for="ch" forName="Image" refType="w" fact="0"/>
              <dgm:constr type="t" for="ch" forName="Image" refType="h" fact="0.1661"/>
              <dgm:constr type="w" for="ch" forName="Image" refType="w" fact="0.7457"/>
              <dgm:constr type="h" for="ch" forName="Image" refType="h" fact="0.8711"/>
              <dgm:constr type="l" for="ch" forName="ChildText" refType="w" fact="0.6464"/>
              <dgm:constr type="t" for="ch" forName="ChildText" refType="h" fact="0.288"/>
              <dgm:constr type="w" for="ch" forName="ChildText" refType="w" fact="0.3536"/>
              <dgm:constr type="h" for="ch" forName="ChildText" refType="h" fact="0.5074"/>
            </dgm:constrLst>
          </dgm:if>
          <dgm:else name="Name5">
            <dgm:constrLst>
              <dgm:constr type="l" for="ch" forName="ParentText" refType="w" fact="0.26"/>
              <dgm:constr type="t" for="ch" forName="ParentText" refType="h" fact="0"/>
              <dgm:constr type="w" for="ch" forName="ParentText" refType="w" fact="0.7457"/>
              <dgm:constr type="h" for="ch" forName="ParentText" refType="h" fact="0.15"/>
              <dgm:constr type="l" for="ch" forName="Image" refType="w" fact="0.26"/>
              <dgm:constr type="t" for="ch" forName="Image" refType="h" fact="0.1661"/>
              <dgm:constr type="w" for="ch" forName="Image" refType="w" fact="0.7446"/>
              <dgm:constr type="h" for="ch" forName="Image" refType="h" fact="0.8711"/>
              <dgm:constr type="l" for="ch" forName="ChildText" refType="w" fact="0"/>
              <dgm:constr type="t" for="ch" forName="ChildText" refType="h" fact="0.288"/>
              <dgm:constr type="w" for="ch" forName="ChildText" refType="w" fact="0.3536"/>
              <dgm:constr type="h" for="ch" forName="ChildText" refType="h" fact="0.5074"/>
            </dgm:constrLst>
          </dgm:else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ect" r:blip="" zOrderOff="10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Image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ChildText" styleLbl="fgAcc1">
          <dgm:varLst>
            <dgm:chMax val="0"/>
            <dgm:chPref val="0"/>
            <dgm:bulletEnabled val="1"/>
          </dgm:varLst>
          <dgm:choose name="Name6">
            <dgm:if name="Name7" axis="des" ptType="node" func="cnt" op="equ" val="1">
              <dgm:alg type="tx">
                <dgm:param type="stBulletLvl" val="2"/>
                <dgm:param type="txAnchorVertCh" val="mid"/>
                <dgm:param type="parTxLTRAlign" val="l"/>
              </dgm:alg>
            </dgm:if>
            <dgm:else name="Name8">
              <dgm:alg type="tx">
                <dgm:param type="stBulletLvl" val="1"/>
                <dgm:param type="txAnchorVertCh" val="mid"/>
              </dgm:alg>
            </dgm:else>
          </dgm:choose>
          <dgm:choose name="Name9">
            <dgm:if name="Name10" axis="ch" ptType="node" func="cnt" op="gte" val="1"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</dgm:if>
            <dgm:else name="Name11"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15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rad.cz/cs/prazsky-hrad/poklady/korunovacni-klenoty/index.shtml" TargetMode="External"/><Relationship Id="rId13" Type="http://schemas.openxmlformats.org/officeDocument/2006/relationships/hyperlink" Target="http://cs.wikipedia.org/wiki/St%C3%A1tn%C3%AD_symboly_%C4%8Cesk%C3%A9_republiky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mzv.cz/jnp/cz/o_ministerstvu/prezentace_cr/index.html" TargetMode="External"/><Relationship Id="rId12" Type="http://schemas.openxmlformats.org/officeDocument/2006/relationships/hyperlink" Target="http://www.vltava2000.cz/martinek-auto/goods-1798-6-znak-skoda-kulaty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nestranici.cz/clanky/scitani-lidu-domu-bytu-2011-predbezne-vysledky" TargetMode="External"/><Relationship Id="rId11" Type="http://schemas.openxmlformats.org/officeDocument/2006/relationships/hyperlink" Target="http://jaroslaw.blog.cz/1102/prvni-atentat-na-cisare-a-krale-frantiska-josefa-i-dne-18-unora-1853-ve-vidni" TargetMode="External"/><Relationship Id="rId5" Type="http://schemas.openxmlformats.org/officeDocument/2006/relationships/hyperlink" Target="http://vlast.cz/historicke-zeme-a-kraje/" TargetMode="External"/><Relationship Id="rId10" Type="http://schemas.openxmlformats.org/officeDocument/2006/relationships/hyperlink" Target="http://www.mcroyal.fakaheda.eu/viewpage.php?page_id=5" TargetMode="External"/><Relationship Id="rId4" Type="http://schemas.openxmlformats.org/officeDocument/2006/relationships/hyperlink" Target="http://na-na-na.webnode.cz/album/fotogalerie/cpos392e40e616e42-gif/" TargetMode="External"/><Relationship Id="rId9" Type="http://schemas.openxmlformats.org/officeDocument/2006/relationships/hyperlink" Target="http://horicisrdce.wz.cz/praxe-stsymboly.htm" TargetMode="External"/><Relationship Id="rId1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VLASTIVĚDA</a:t>
            </a:r>
            <a:br>
              <a:rPr lang="cs-CZ" sz="31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31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ísto, kde žijeme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Česká republika</a:t>
            </a:r>
            <a:endParaRPr lang="cs-CZ" sz="20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Jana Ottová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7745045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42_PŘVL_20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VLASTIVĚDA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Česká republika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Českou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republikou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Znát  základní údaje o naší zemi, poznat státní symboly naší země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ZŠ/4.-5.ročník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18.2.2013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3481387" cy="1113254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Česká republika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899592" y="1916832"/>
            <a:ext cx="3481387" cy="2880320"/>
          </a:xfrm>
        </p:spPr>
        <p:txBody>
          <a:bodyPr>
            <a:noAutofit/>
          </a:bodyPr>
          <a:lstStyle/>
          <a:p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Poloha: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 leží ve středu Evropy</a:t>
            </a:r>
          </a:p>
          <a:p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Počet obyvatel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: přes 10 milionů</a:t>
            </a:r>
          </a:p>
          <a:p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Hlavní město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: Praha</a:t>
            </a:r>
          </a:p>
          <a:p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Jazyk: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 čeština</a:t>
            </a:r>
          </a:p>
          <a:p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Měna: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 česká koruna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1" name="il_fi" descr="http://files.na-na-na.webnode.cz/system_preview_detail_200000006-bcf4fbdefc-public/cpos392e40e616e42.gif"/>
          <p:cNvPicPr>
            <a:picLocks noGrp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22" r="11222"/>
          <a:stretch>
            <a:fillRect/>
          </a:stretch>
        </p:blipFill>
        <p:spPr bwMode="auto">
          <a:xfrm>
            <a:off x="4644008" y="1844824"/>
            <a:ext cx="3429000" cy="3429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28400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Dřívější rozdělení naší země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7598" l="37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060848"/>
            <a:ext cx="5960715" cy="3421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44356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Dnes je naše země rozdělena na kraje. Ukažte si, ve kterém kraji žijete vy.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900451"/>
            <a:ext cx="6333728" cy="3902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044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Obyvatelé naší země mají různou národnost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085638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7899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Kdo ještě žije v naší zemi?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632476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1582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Podíl cizinců v jednotlivých krajích 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38679"/>
            <a:ext cx="6840760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8357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Státní symboly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80082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377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České korunovační klenoty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3599170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645024"/>
            <a:ext cx="3744416" cy="1880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10249"/>
            <a:ext cx="3224694" cy="21497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47241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Vyber z obrázků, co patří mezi naše státní symboly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4508" y="2036563"/>
            <a:ext cx="1740372" cy="11587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456" y="1916833"/>
            <a:ext cx="1320506" cy="13981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16833"/>
            <a:ext cx="1490134" cy="1571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 descr="http://www.vltava2000.cz/shops/8293/images-goods/c002v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9435" y="4121870"/>
            <a:ext cx="1296144" cy="1293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0600" y="3888774"/>
            <a:ext cx="1670096" cy="1267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4508" y="3501008"/>
            <a:ext cx="1328439" cy="16697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780942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25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4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4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4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4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44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4"/>
              </a:rPr>
              <a:t>http://na-na-na.webnode.cz/album/fotogalerie/cpos392e40e616e42-gif</a:t>
            </a:r>
            <a:r>
              <a:rPr lang="cs-CZ" sz="44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4"/>
              </a:rPr>
              <a:t>/</a:t>
            </a:r>
            <a:endParaRPr lang="cs-CZ" sz="44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44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5"/>
              </a:rPr>
              <a:t>http://vlast.cz/historicke-zeme-a-kraje</a:t>
            </a:r>
            <a:r>
              <a:rPr lang="cs-CZ" sz="44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5"/>
              </a:rPr>
              <a:t>/</a:t>
            </a:r>
            <a:endParaRPr lang="cs-CZ" sz="44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44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6"/>
              </a:rPr>
              <a:t>http://</a:t>
            </a:r>
            <a:r>
              <a:rPr lang="cs-CZ" sz="44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6"/>
              </a:rPr>
              <a:t>www.nestranici.cz/clanky/scitani-lidu-domu-bytu-2011-predbezne-vysledky</a:t>
            </a:r>
            <a:endParaRPr lang="cs-CZ" sz="44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44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7"/>
              </a:rPr>
              <a:t>http</a:t>
            </a:r>
            <a:r>
              <a:rPr lang="cs-CZ" sz="44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7"/>
              </a:rPr>
              <a:t>://</a:t>
            </a:r>
            <a:r>
              <a:rPr lang="cs-CZ" sz="44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7"/>
              </a:rPr>
              <a:t>www.mzv.cz/jnp/cz/o_ministerstvu/prezentace_cr/index.html</a:t>
            </a:r>
            <a:endParaRPr lang="cs-CZ" sz="44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4400" dirty="0" smtClean="0">
                <a:latin typeface="Arial"/>
                <a:ea typeface="Times New Roman"/>
                <a:hlinkClick r:id="rId8"/>
              </a:rPr>
              <a:t>http</a:t>
            </a:r>
            <a:r>
              <a:rPr lang="cs-CZ" sz="4400" dirty="0">
                <a:latin typeface="Arial"/>
                <a:ea typeface="Times New Roman"/>
                <a:hlinkClick r:id="rId8"/>
              </a:rPr>
              <a:t>://</a:t>
            </a:r>
            <a:r>
              <a:rPr lang="cs-CZ" sz="4400" dirty="0" smtClean="0">
                <a:latin typeface="Arial"/>
                <a:ea typeface="Times New Roman"/>
                <a:hlinkClick r:id="rId8"/>
              </a:rPr>
              <a:t>www.hrad.cz/cs/prazsky-hrad/poklady/korunovacni-klenoty/index.shtml</a:t>
            </a:r>
            <a:endParaRPr lang="cs-CZ" sz="44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4400" dirty="0">
                <a:latin typeface="Arial"/>
                <a:ea typeface="Times New Roman"/>
                <a:hlinkClick r:id="rId9"/>
              </a:rPr>
              <a:t>http://</a:t>
            </a:r>
            <a:r>
              <a:rPr lang="cs-CZ" sz="4400" dirty="0" smtClean="0">
                <a:latin typeface="Arial"/>
                <a:ea typeface="Times New Roman"/>
                <a:hlinkClick r:id="rId9"/>
              </a:rPr>
              <a:t>horicisrdce.wz.cz/praxe-stsymboly.htm</a:t>
            </a:r>
            <a:endParaRPr lang="cs-CZ" sz="44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4400" dirty="0">
                <a:latin typeface="Arial"/>
                <a:ea typeface="Times New Roman"/>
                <a:hlinkClick r:id="rId10"/>
              </a:rPr>
              <a:t>http://</a:t>
            </a:r>
            <a:r>
              <a:rPr lang="cs-CZ" sz="4400" dirty="0" smtClean="0">
                <a:latin typeface="Arial"/>
                <a:ea typeface="Times New Roman"/>
                <a:hlinkClick r:id="rId10"/>
              </a:rPr>
              <a:t>www.mcroyal.fakaheda.eu/viewpage.php?page_id=5</a:t>
            </a:r>
            <a:endParaRPr lang="cs-CZ" sz="44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4400" dirty="0">
                <a:latin typeface="Arial"/>
                <a:ea typeface="Times New Roman"/>
                <a:hlinkClick r:id="rId11"/>
              </a:rPr>
              <a:t>http://</a:t>
            </a:r>
            <a:r>
              <a:rPr lang="cs-CZ" sz="4400" dirty="0" smtClean="0">
                <a:latin typeface="Arial"/>
                <a:ea typeface="Times New Roman"/>
                <a:hlinkClick r:id="rId11"/>
              </a:rPr>
              <a:t>jaroslaw.blog.cz/1102/prvni-atentat-na-cisare-a-krale-frantiska-josefa-i-dne-18-unora-1853-ve-vidni</a:t>
            </a:r>
            <a:endParaRPr lang="cs-CZ" sz="44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4400" dirty="0">
                <a:latin typeface="Arial"/>
                <a:ea typeface="Times New Roman"/>
                <a:hlinkClick r:id="rId12"/>
              </a:rPr>
              <a:t>http://</a:t>
            </a:r>
            <a:r>
              <a:rPr lang="cs-CZ" sz="4400" dirty="0" smtClean="0">
                <a:latin typeface="Arial"/>
                <a:ea typeface="Times New Roman"/>
                <a:hlinkClick r:id="rId12"/>
              </a:rPr>
              <a:t>www.vltava2000.cz/martinek-auto/goods-1798-6-znak-skoda-kulaty.html</a:t>
            </a:r>
            <a:endParaRPr lang="cs-CZ" sz="44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4400" dirty="0">
                <a:latin typeface="Arial"/>
                <a:ea typeface="Times New Roman"/>
                <a:hlinkClick r:id="rId13"/>
              </a:rPr>
              <a:t>http://cs.wikipedia.org/wiki/St%C3%A1tn%C3%AD_symboly_%</a:t>
            </a:r>
            <a:r>
              <a:rPr lang="cs-CZ" sz="4400" dirty="0" smtClean="0">
                <a:latin typeface="Arial"/>
                <a:ea typeface="Times New Roman"/>
                <a:hlinkClick r:id="rId13"/>
              </a:rPr>
              <a:t>C4%8Cesk%C3%A9_republiky</a:t>
            </a:r>
            <a:endParaRPr lang="cs-CZ" sz="44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4400" dirty="0">
                <a:latin typeface="Arial"/>
                <a:ea typeface="Times New Roman"/>
              </a:rPr>
              <a:t>http://www.ceskosaskesvycarsko.info/cz/1234-region.html</a:t>
            </a:r>
            <a:endParaRPr lang="cs-CZ" sz="4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4400" dirty="0" smtClean="0">
                <a:latin typeface="Arial"/>
                <a:ea typeface="Times New Roman"/>
              </a:rPr>
              <a:t>„Materiál </a:t>
            </a:r>
            <a:r>
              <a:rPr lang="cs-CZ" sz="44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237</TotalTime>
  <Words>453</Words>
  <Application>Microsoft Office PowerPoint</Application>
  <PresentationFormat>Předvádění na obrazovce (4:3)</PresentationFormat>
  <Paragraphs>89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Spring</vt:lpstr>
      <vt:lpstr>VLASTIVĚDA Místo, kde žijeme  Česká republika</vt:lpstr>
      <vt:lpstr>Prezentace aplikace PowerPoint</vt:lpstr>
      <vt:lpstr>Česká republika</vt:lpstr>
      <vt:lpstr>Dřívější rozdělení naší země</vt:lpstr>
      <vt:lpstr>Dnes je naše země rozdělena na kraje. Ukažte si, ve kterém kraji žijete vy.</vt:lpstr>
      <vt:lpstr>Obyvatelé naší země mají různou národnost</vt:lpstr>
      <vt:lpstr>Kdo ještě žije v naší zemi?</vt:lpstr>
      <vt:lpstr>Podíl cizinců v jednotlivých krajích </vt:lpstr>
      <vt:lpstr>Státní symboly</vt:lpstr>
      <vt:lpstr>České korunovační klenoty</vt:lpstr>
      <vt:lpstr>Vyber z obrázků, co patří mezi naše státní symboly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35</cp:revision>
  <dcterms:created xsi:type="dcterms:W3CDTF">2012-06-27T08:54:30Z</dcterms:created>
  <dcterms:modified xsi:type="dcterms:W3CDTF">2013-03-01T07:34:22Z</dcterms:modified>
</cp:coreProperties>
</file>