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0"/>
  </p:notesMasterIdLst>
  <p:sldIdLst>
    <p:sldId id="257" r:id="rId2"/>
    <p:sldId id="258" r:id="rId3"/>
    <p:sldId id="266" r:id="rId4"/>
    <p:sldId id="265" r:id="rId5"/>
    <p:sldId id="267" r:id="rId6"/>
    <p:sldId id="268" r:id="rId7"/>
    <p:sldId id="269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2066A2-58E8-4687-B8C6-E1706EFE2E0F}" type="doc">
      <dgm:prSet loTypeId="urn:microsoft.com/office/officeart/2005/8/layout/vList2" loCatId="list" qsTypeId="urn:microsoft.com/office/officeart/2005/8/quickstyle/3d7" qsCatId="3D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7E0843AD-7DC1-4D3D-A67B-C01CC34CCAFE}">
      <dgm:prSet/>
      <dgm:spPr/>
      <dgm:t>
        <a:bodyPr/>
        <a:lstStyle/>
        <a:p>
          <a:pPr rtl="0"/>
          <a:r>
            <a:rPr lang="cs-CZ" baseline="0" dirty="0" smtClean="0"/>
            <a:t>Nezapomínej používat kouzelná slovíčka!</a:t>
          </a:r>
          <a:endParaRPr lang="cs-CZ" dirty="0"/>
        </a:p>
      </dgm:t>
    </dgm:pt>
    <dgm:pt modelId="{C708FD15-DBFB-4829-9FB4-71649583BBC7}" type="parTrans" cxnId="{93A5ED8C-B97D-435A-81BB-79BA2E28D806}">
      <dgm:prSet/>
      <dgm:spPr/>
      <dgm:t>
        <a:bodyPr/>
        <a:lstStyle/>
        <a:p>
          <a:endParaRPr lang="cs-CZ"/>
        </a:p>
      </dgm:t>
    </dgm:pt>
    <dgm:pt modelId="{16BC4F6D-A5B0-496E-A257-661B1B534566}" type="sibTrans" cxnId="{93A5ED8C-B97D-435A-81BB-79BA2E28D806}">
      <dgm:prSet/>
      <dgm:spPr/>
      <dgm:t>
        <a:bodyPr/>
        <a:lstStyle/>
        <a:p>
          <a:endParaRPr lang="cs-CZ"/>
        </a:p>
      </dgm:t>
    </dgm:pt>
    <dgm:pt modelId="{F018A8CC-65AB-408F-A2B9-127CA351DAF8}">
      <dgm:prSet/>
      <dgm:spPr/>
      <dgm:t>
        <a:bodyPr/>
        <a:lstStyle/>
        <a:p>
          <a:pPr rtl="0"/>
          <a:endParaRPr lang="cs-CZ" baseline="0" dirty="0"/>
        </a:p>
      </dgm:t>
    </dgm:pt>
    <dgm:pt modelId="{800F6B40-4D7B-46DD-A5AE-BE594E2F19F3}" type="parTrans" cxnId="{14608D85-D154-4537-A433-38A1ECDE6262}">
      <dgm:prSet/>
      <dgm:spPr/>
      <dgm:t>
        <a:bodyPr/>
        <a:lstStyle/>
        <a:p>
          <a:endParaRPr lang="cs-CZ"/>
        </a:p>
      </dgm:t>
    </dgm:pt>
    <dgm:pt modelId="{65A65E66-F54C-4174-8F01-9F471FEDC059}" type="sibTrans" cxnId="{14608D85-D154-4537-A433-38A1ECDE6262}">
      <dgm:prSet/>
      <dgm:spPr/>
      <dgm:t>
        <a:bodyPr/>
        <a:lstStyle/>
        <a:p>
          <a:endParaRPr lang="cs-CZ"/>
        </a:p>
      </dgm:t>
    </dgm:pt>
    <dgm:pt modelId="{5A822E74-4F30-4C8F-B074-5232BD8AC4AF}">
      <dgm:prSet/>
      <dgm:spPr/>
      <dgm:t>
        <a:bodyPr/>
        <a:lstStyle/>
        <a:p>
          <a:pPr rtl="0"/>
          <a:r>
            <a:rPr lang="cs-CZ" baseline="0" dirty="0" smtClean="0"/>
            <a:t>Prosím (pokud něco chci, poprosím).</a:t>
          </a:r>
          <a:endParaRPr lang="cs-CZ" dirty="0"/>
        </a:p>
      </dgm:t>
    </dgm:pt>
    <dgm:pt modelId="{EA4428A3-1BD7-4D0A-847C-B27BF59F7228}" type="parTrans" cxnId="{45BAFDFD-E438-4BF9-8FEB-C01582AEC5D8}">
      <dgm:prSet/>
      <dgm:spPr/>
      <dgm:t>
        <a:bodyPr/>
        <a:lstStyle/>
        <a:p>
          <a:endParaRPr lang="cs-CZ"/>
        </a:p>
      </dgm:t>
    </dgm:pt>
    <dgm:pt modelId="{746F2167-1B2D-4561-8C88-5C3F20F5EB6A}" type="sibTrans" cxnId="{45BAFDFD-E438-4BF9-8FEB-C01582AEC5D8}">
      <dgm:prSet/>
      <dgm:spPr/>
      <dgm:t>
        <a:bodyPr/>
        <a:lstStyle/>
        <a:p>
          <a:endParaRPr lang="cs-CZ"/>
        </a:p>
      </dgm:t>
    </dgm:pt>
    <dgm:pt modelId="{08950D18-5B1B-4DFB-BD84-9778B9DE9A32}">
      <dgm:prSet/>
      <dgm:spPr/>
      <dgm:t>
        <a:bodyPr/>
        <a:lstStyle/>
        <a:p>
          <a:pPr rtl="0"/>
          <a:endParaRPr lang="cs-CZ" baseline="0" dirty="0"/>
        </a:p>
      </dgm:t>
    </dgm:pt>
    <dgm:pt modelId="{56A6CBFC-4A0B-4371-869A-880382A1390C}" type="parTrans" cxnId="{F9DDD819-A7AC-48C5-ADE7-280C9529D28E}">
      <dgm:prSet/>
      <dgm:spPr/>
      <dgm:t>
        <a:bodyPr/>
        <a:lstStyle/>
        <a:p>
          <a:endParaRPr lang="cs-CZ"/>
        </a:p>
      </dgm:t>
    </dgm:pt>
    <dgm:pt modelId="{B3548DDF-3D24-49AA-933E-9DE2E9165E68}" type="sibTrans" cxnId="{F9DDD819-A7AC-48C5-ADE7-280C9529D28E}">
      <dgm:prSet/>
      <dgm:spPr/>
      <dgm:t>
        <a:bodyPr/>
        <a:lstStyle/>
        <a:p>
          <a:endParaRPr lang="cs-CZ"/>
        </a:p>
      </dgm:t>
    </dgm:pt>
    <dgm:pt modelId="{A07299A4-FD07-489E-A693-4E1784CBD4DA}">
      <dgm:prSet/>
      <dgm:spPr/>
      <dgm:t>
        <a:bodyPr/>
        <a:lstStyle/>
        <a:p>
          <a:pPr rtl="0"/>
          <a:r>
            <a:rPr lang="cs-CZ" baseline="0" dirty="0" smtClean="0"/>
            <a:t>Děkuji (pokud něco dostanu, poděkuji).</a:t>
          </a:r>
          <a:endParaRPr lang="cs-CZ" dirty="0"/>
        </a:p>
      </dgm:t>
    </dgm:pt>
    <dgm:pt modelId="{3BBE2992-7AAE-4A9F-BBE2-C6A431C96CB2}" type="parTrans" cxnId="{174350D7-B537-47DC-A6B5-276E46BC65D9}">
      <dgm:prSet/>
      <dgm:spPr/>
      <dgm:t>
        <a:bodyPr/>
        <a:lstStyle/>
        <a:p>
          <a:endParaRPr lang="cs-CZ"/>
        </a:p>
      </dgm:t>
    </dgm:pt>
    <dgm:pt modelId="{F4771D94-6191-4980-BE79-EC006487577E}" type="sibTrans" cxnId="{174350D7-B537-47DC-A6B5-276E46BC65D9}">
      <dgm:prSet/>
      <dgm:spPr/>
      <dgm:t>
        <a:bodyPr/>
        <a:lstStyle/>
        <a:p>
          <a:endParaRPr lang="cs-CZ"/>
        </a:p>
      </dgm:t>
    </dgm:pt>
    <dgm:pt modelId="{82592076-8033-4CBA-BE27-5284E1966EA9}">
      <dgm:prSet/>
      <dgm:spPr/>
      <dgm:t>
        <a:bodyPr/>
        <a:lstStyle/>
        <a:p>
          <a:pPr rtl="0"/>
          <a:endParaRPr lang="cs-CZ" baseline="0" dirty="0"/>
        </a:p>
      </dgm:t>
    </dgm:pt>
    <dgm:pt modelId="{DD4B7664-67C3-4A8C-BE72-03DEA6C84489}" type="parTrans" cxnId="{38830A33-2551-48F4-AC59-DF6A2627A672}">
      <dgm:prSet/>
      <dgm:spPr/>
      <dgm:t>
        <a:bodyPr/>
        <a:lstStyle/>
        <a:p>
          <a:endParaRPr lang="cs-CZ"/>
        </a:p>
      </dgm:t>
    </dgm:pt>
    <dgm:pt modelId="{C0F1B169-96A1-4C58-85CB-8A2AECC5B380}" type="sibTrans" cxnId="{38830A33-2551-48F4-AC59-DF6A2627A672}">
      <dgm:prSet/>
      <dgm:spPr/>
      <dgm:t>
        <a:bodyPr/>
        <a:lstStyle/>
        <a:p>
          <a:endParaRPr lang="cs-CZ"/>
        </a:p>
      </dgm:t>
    </dgm:pt>
    <dgm:pt modelId="{FDFF6068-B14E-44CC-AB35-6D4E7B6B23AD}">
      <dgm:prSet/>
      <dgm:spPr/>
      <dgm:t>
        <a:bodyPr/>
        <a:lstStyle/>
        <a:p>
          <a:pPr rtl="0"/>
          <a:r>
            <a:rPr lang="cs-CZ" baseline="0" dirty="0" smtClean="0"/>
            <a:t>Promiň (když se chci omluvit).</a:t>
          </a:r>
          <a:endParaRPr lang="cs-CZ" baseline="0" dirty="0"/>
        </a:p>
      </dgm:t>
    </dgm:pt>
    <dgm:pt modelId="{A697203E-F656-4DD4-8F88-08C7CA362C38}" type="parTrans" cxnId="{4D80DBA2-DFCE-49A3-82A0-80CC4AA4C7C6}">
      <dgm:prSet/>
      <dgm:spPr/>
      <dgm:t>
        <a:bodyPr/>
        <a:lstStyle/>
        <a:p>
          <a:endParaRPr lang="cs-CZ"/>
        </a:p>
      </dgm:t>
    </dgm:pt>
    <dgm:pt modelId="{6846723F-A0DA-4D84-B159-23DE92A20B25}" type="sibTrans" cxnId="{4D80DBA2-DFCE-49A3-82A0-80CC4AA4C7C6}">
      <dgm:prSet/>
      <dgm:spPr/>
      <dgm:t>
        <a:bodyPr/>
        <a:lstStyle/>
        <a:p>
          <a:endParaRPr lang="cs-CZ"/>
        </a:p>
      </dgm:t>
    </dgm:pt>
    <dgm:pt modelId="{4E1382E8-F7A0-453E-8CCC-DCFC36FB4CA1}" type="pres">
      <dgm:prSet presAssocID="{322066A2-58E8-4687-B8C6-E1706EFE2E0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6E2E1B-32E9-47CA-AB65-7BCF5746960D}" type="pres">
      <dgm:prSet presAssocID="{7E0843AD-7DC1-4D3D-A67B-C01CC34CCAFE}" presName="parentText" presStyleLbl="node1" presStyleIdx="0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151F68-3F73-4078-9F5B-67106970CB17}" type="pres">
      <dgm:prSet presAssocID="{16BC4F6D-A5B0-496E-A257-661B1B534566}" presName="spacer" presStyleCnt="0"/>
      <dgm:spPr/>
    </dgm:pt>
    <dgm:pt modelId="{EC2F1B40-750B-4A9A-9265-92ED54C93DE8}" type="pres">
      <dgm:prSet presAssocID="{F018A8CC-65AB-408F-A2B9-127CA351DAF8}" presName="parentText" presStyleLbl="node1" presStyleIdx="1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5B90CF-8992-4956-A46F-F0E9BA20A876}" type="pres">
      <dgm:prSet presAssocID="{65A65E66-F54C-4174-8F01-9F471FEDC059}" presName="spacer" presStyleCnt="0"/>
      <dgm:spPr/>
    </dgm:pt>
    <dgm:pt modelId="{AD5FF431-052E-4326-A793-9247E3A4E573}" type="pres">
      <dgm:prSet presAssocID="{5A822E74-4F30-4C8F-B074-5232BD8AC4AF}" presName="parentText" presStyleLbl="node1" presStyleIdx="2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1D9ECD-CC5D-4F65-A9BD-8C884F6071EA}" type="pres">
      <dgm:prSet presAssocID="{746F2167-1B2D-4561-8C88-5C3F20F5EB6A}" presName="spacer" presStyleCnt="0"/>
      <dgm:spPr/>
    </dgm:pt>
    <dgm:pt modelId="{0CBD4AAF-98F4-4C5F-A7DB-5AA95AF0107B}" type="pres">
      <dgm:prSet presAssocID="{08950D18-5B1B-4DFB-BD84-9778B9DE9A32}" presName="parentText" presStyleLbl="node1" presStyleIdx="3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5960B8-5403-44FE-B8B5-4AC7A6CFD668}" type="pres">
      <dgm:prSet presAssocID="{B3548DDF-3D24-49AA-933E-9DE2E9165E68}" presName="spacer" presStyleCnt="0"/>
      <dgm:spPr/>
    </dgm:pt>
    <dgm:pt modelId="{728A3B2A-570A-4A0B-BCD6-3A47FAF1E3B8}" type="pres">
      <dgm:prSet presAssocID="{A07299A4-FD07-489E-A693-4E1784CBD4DA}" presName="parentText" presStyleLbl="node1" presStyleIdx="4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F5C4DD-266B-4FEB-94DA-A0D74C9A0EE8}" type="pres">
      <dgm:prSet presAssocID="{F4771D94-6191-4980-BE79-EC006487577E}" presName="spacer" presStyleCnt="0"/>
      <dgm:spPr/>
    </dgm:pt>
    <dgm:pt modelId="{799AA6AF-E886-4109-A0A9-BE92A83A33D9}" type="pres">
      <dgm:prSet presAssocID="{82592076-8033-4CBA-BE27-5284E1966EA9}" presName="parentText" presStyleLbl="node1" presStyleIdx="5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59F08-24EB-4CD3-BAC5-99F24FD68579}" type="pres">
      <dgm:prSet presAssocID="{C0F1B169-96A1-4C58-85CB-8A2AECC5B380}" presName="spacer" presStyleCnt="0"/>
      <dgm:spPr/>
    </dgm:pt>
    <dgm:pt modelId="{1BE0E70E-94C0-4D61-8F0A-A16E0F382077}" type="pres">
      <dgm:prSet presAssocID="{FDFF6068-B14E-44CC-AB35-6D4E7B6B23AD}" presName="parentText" presStyleLbl="node1" presStyleIdx="6" presStyleCnt="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1E3019-B303-4990-9E2F-C2A562EDE2C3}" type="presOf" srcId="{08950D18-5B1B-4DFB-BD84-9778B9DE9A32}" destId="{0CBD4AAF-98F4-4C5F-A7DB-5AA95AF0107B}" srcOrd="0" destOrd="0" presId="urn:microsoft.com/office/officeart/2005/8/layout/vList2"/>
    <dgm:cxn modelId="{4D80DBA2-DFCE-49A3-82A0-80CC4AA4C7C6}" srcId="{322066A2-58E8-4687-B8C6-E1706EFE2E0F}" destId="{FDFF6068-B14E-44CC-AB35-6D4E7B6B23AD}" srcOrd="6" destOrd="0" parTransId="{A697203E-F656-4DD4-8F88-08C7CA362C38}" sibTransId="{6846723F-A0DA-4D84-B159-23DE92A20B25}"/>
    <dgm:cxn modelId="{174350D7-B537-47DC-A6B5-276E46BC65D9}" srcId="{322066A2-58E8-4687-B8C6-E1706EFE2E0F}" destId="{A07299A4-FD07-489E-A693-4E1784CBD4DA}" srcOrd="4" destOrd="0" parTransId="{3BBE2992-7AAE-4A9F-BBE2-C6A431C96CB2}" sibTransId="{F4771D94-6191-4980-BE79-EC006487577E}"/>
    <dgm:cxn modelId="{93A5ED8C-B97D-435A-81BB-79BA2E28D806}" srcId="{322066A2-58E8-4687-B8C6-E1706EFE2E0F}" destId="{7E0843AD-7DC1-4D3D-A67B-C01CC34CCAFE}" srcOrd="0" destOrd="0" parTransId="{C708FD15-DBFB-4829-9FB4-71649583BBC7}" sibTransId="{16BC4F6D-A5B0-496E-A257-661B1B534566}"/>
    <dgm:cxn modelId="{5C75795C-DBD4-4E87-A658-6DF1DB103E47}" type="presOf" srcId="{F018A8CC-65AB-408F-A2B9-127CA351DAF8}" destId="{EC2F1B40-750B-4A9A-9265-92ED54C93DE8}" srcOrd="0" destOrd="0" presId="urn:microsoft.com/office/officeart/2005/8/layout/vList2"/>
    <dgm:cxn modelId="{3D3408B6-51C4-46C0-A180-E6C79199EFD0}" type="presOf" srcId="{A07299A4-FD07-489E-A693-4E1784CBD4DA}" destId="{728A3B2A-570A-4A0B-BCD6-3A47FAF1E3B8}" srcOrd="0" destOrd="0" presId="urn:microsoft.com/office/officeart/2005/8/layout/vList2"/>
    <dgm:cxn modelId="{38830A33-2551-48F4-AC59-DF6A2627A672}" srcId="{322066A2-58E8-4687-B8C6-E1706EFE2E0F}" destId="{82592076-8033-4CBA-BE27-5284E1966EA9}" srcOrd="5" destOrd="0" parTransId="{DD4B7664-67C3-4A8C-BE72-03DEA6C84489}" sibTransId="{C0F1B169-96A1-4C58-85CB-8A2AECC5B380}"/>
    <dgm:cxn modelId="{0CD5F896-C2F9-4A43-B62B-3F00D4C2D2F3}" type="presOf" srcId="{5A822E74-4F30-4C8F-B074-5232BD8AC4AF}" destId="{AD5FF431-052E-4326-A793-9247E3A4E573}" srcOrd="0" destOrd="0" presId="urn:microsoft.com/office/officeart/2005/8/layout/vList2"/>
    <dgm:cxn modelId="{45BAFDFD-E438-4BF9-8FEB-C01582AEC5D8}" srcId="{322066A2-58E8-4687-B8C6-E1706EFE2E0F}" destId="{5A822E74-4F30-4C8F-B074-5232BD8AC4AF}" srcOrd="2" destOrd="0" parTransId="{EA4428A3-1BD7-4D0A-847C-B27BF59F7228}" sibTransId="{746F2167-1B2D-4561-8C88-5C3F20F5EB6A}"/>
    <dgm:cxn modelId="{5A137B65-F882-45D4-B41A-16BA10D7C086}" type="presOf" srcId="{322066A2-58E8-4687-B8C6-E1706EFE2E0F}" destId="{4E1382E8-F7A0-453E-8CCC-DCFC36FB4CA1}" srcOrd="0" destOrd="0" presId="urn:microsoft.com/office/officeart/2005/8/layout/vList2"/>
    <dgm:cxn modelId="{14608D85-D154-4537-A433-38A1ECDE6262}" srcId="{322066A2-58E8-4687-B8C6-E1706EFE2E0F}" destId="{F018A8CC-65AB-408F-A2B9-127CA351DAF8}" srcOrd="1" destOrd="0" parTransId="{800F6B40-4D7B-46DD-A5AE-BE594E2F19F3}" sibTransId="{65A65E66-F54C-4174-8F01-9F471FEDC059}"/>
    <dgm:cxn modelId="{F9DDD819-A7AC-48C5-ADE7-280C9529D28E}" srcId="{322066A2-58E8-4687-B8C6-E1706EFE2E0F}" destId="{08950D18-5B1B-4DFB-BD84-9778B9DE9A32}" srcOrd="3" destOrd="0" parTransId="{56A6CBFC-4A0B-4371-869A-880382A1390C}" sibTransId="{B3548DDF-3D24-49AA-933E-9DE2E9165E68}"/>
    <dgm:cxn modelId="{B50DAB8B-D395-44BE-9A2B-772117BE43D7}" type="presOf" srcId="{82592076-8033-4CBA-BE27-5284E1966EA9}" destId="{799AA6AF-E886-4109-A0A9-BE92A83A33D9}" srcOrd="0" destOrd="0" presId="urn:microsoft.com/office/officeart/2005/8/layout/vList2"/>
    <dgm:cxn modelId="{B7D8AFD3-91A6-493B-95AA-19E296146ED0}" type="presOf" srcId="{FDFF6068-B14E-44CC-AB35-6D4E7B6B23AD}" destId="{1BE0E70E-94C0-4D61-8F0A-A16E0F382077}" srcOrd="0" destOrd="0" presId="urn:microsoft.com/office/officeart/2005/8/layout/vList2"/>
    <dgm:cxn modelId="{B95F469F-8AE0-4F9F-9CE0-18578D533080}" type="presOf" srcId="{7E0843AD-7DC1-4D3D-A67B-C01CC34CCAFE}" destId="{4C6E2E1B-32E9-47CA-AB65-7BCF5746960D}" srcOrd="0" destOrd="0" presId="urn:microsoft.com/office/officeart/2005/8/layout/vList2"/>
    <dgm:cxn modelId="{98E0B909-93C6-4085-83A4-08CC28E581CC}" type="presParOf" srcId="{4E1382E8-F7A0-453E-8CCC-DCFC36FB4CA1}" destId="{4C6E2E1B-32E9-47CA-AB65-7BCF5746960D}" srcOrd="0" destOrd="0" presId="urn:microsoft.com/office/officeart/2005/8/layout/vList2"/>
    <dgm:cxn modelId="{8457AC0E-3797-4AEE-9563-AC1AC55FA502}" type="presParOf" srcId="{4E1382E8-F7A0-453E-8CCC-DCFC36FB4CA1}" destId="{26151F68-3F73-4078-9F5B-67106970CB17}" srcOrd="1" destOrd="0" presId="urn:microsoft.com/office/officeart/2005/8/layout/vList2"/>
    <dgm:cxn modelId="{9A0A9877-F54B-4710-B8B2-C30ED0F53F7C}" type="presParOf" srcId="{4E1382E8-F7A0-453E-8CCC-DCFC36FB4CA1}" destId="{EC2F1B40-750B-4A9A-9265-92ED54C93DE8}" srcOrd="2" destOrd="0" presId="urn:microsoft.com/office/officeart/2005/8/layout/vList2"/>
    <dgm:cxn modelId="{7980EA5B-26F0-4BD5-98C3-602346F3220C}" type="presParOf" srcId="{4E1382E8-F7A0-453E-8CCC-DCFC36FB4CA1}" destId="{B75B90CF-8992-4956-A46F-F0E9BA20A876}" srcOrd="3" destOrd="0" presId="urn:microsoft.com/office/officeart/2005/8/layout/vList2"/>
    <dgm:cxn modelId="{2A4818F3-B423-435F-87F6-C120C66D6D13}" type="presParOf" srcId="{4E1382E8-F7A0-453E-8CCC-DCFC36FB4CA1}" destId="{AD5FF431-052E-4326-A793-9247E3A4E573}" srcOrd="4" destOrd="0" presId="urn:microsoft.com/office/officeart/2005/8/layout/vList2"/>
    <dgm:cxn modelId="{D4B47678-BABE-4669-8E5A-0A37A8CB489F}" type="presParOf" srcId="{4E1382E8-F7A0-453E-8CCC-DCFC36FB4CA1}" destId="{BC1D9ECD-CC5D-4F65-A9BD-8C884F6071EA}" srcOrd="5" destOrd="0" presId="urn:microsoft.com/office/officeart/2005/8/layout/vList2"/>
    <dgm:cxn modelId="{9110117F-B79B-4B60-BCBD-BA7B691505B4}" type="presParOf" srcId="{4E1382E8-F7A0-453E-8CCC-DCFC36FB4CA1}" destId="{0CBD4AAF-98F4-4C5F-A7DB-5AA95AF0107B}" srcOrd="6" destOrd="0" presId="urn:microsoft.com/office/officeart/2005/8/layout/vList2"/>
    <dgm:cxn modelId="{7B87A5E0-D961-464B-887E-9AF440E0C46D}" type="presParOf" srcId="{4E1382E8-F7A0-453E-8CCC-DCFC36FB4CA1}" destId="{EC5960B8-5403-44FE-B8B5-4AC7A6CFD668}" srcOrd="7" destOrd="0" presId="urn:microsoft.com/office/officeart/2005/8/layout/vList2"/>
    <dgm:cxn modelId="{830C1BE8-BF05-44ED-A23B-C59459D748A1}" type="presParOf" srcId="{4E1382E8-F7A0-453E-8CCC-DCFC36FB4CA1}" destId="{728A3B2A-570A-4A0B-BCD6-3A47FAF1E3B8}" srcOrd="8" destOrd="0" presId="urn:microsoft.com/office/officeart/2005/8/layout/vList2"/>
    <dgm:cxn modelId="{3B035853-1C0F-48CA-8985-10D22817FB2A}" type="presParOf" srcId="{4E1382E8-F7A0-453E-8CCC-DCFC36FB4CA1}" destId="{5BF5C4DD-266B-4FEB-94DA-A0D74C9A0EE8}" srcOrd="9" destOrd="0" presId="urn:microsoft.com/office/officeart/2005/8/layout/vList2"/>
    <dgm:cxn modelId="{18E06ABE-0BB6-4267-853A-AF036B84F2FA}" type="presParOf" srcId="{4E1382E8-F7A0-453E-8CCC-DCFC36FB4CA1}" destId="{799AA6AF-E886-4109-A0A9-BE92A83A33D9}" srcOrd="10" destOrd="0" presId="urn:microsoft.com/office/officeart/2005/8/layout/vList2"/>
    <dgm:cxn modelId="{952E9C29-424C-40EA-A48B-190788101098}" type="presParOf" srcId="{4E1382E8-F7A0-453E-8CCC-DCFC36FB4CA1}" destId="{62659F08-24EB-4CD3-BAC5-99F24FD68579}" srcOrd="11" destOrd="0" presId="urn:microsoft.com/office/officeart/2005/8/layout/vList2"/>
    <dgm:cxn modelId="{E839C895-52DC-4767-A110-3CC1FE1C3CA5}" type="presParOf" srcId="{4E1382E8-F7A0-453E-8CCC-DCFC36FB4CA1}" destId="{1BE0E70E-94C0-4D61-8F0A-A16E0F382077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8D2D88-BA23-470C-B8A3-6D69A36FA3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09C33EBD-6E57-47DD-A87F-6592DB62DB3A}">
      <dgm:prSet/>
      <dgm:spPr/>
      <dgm:t>
        <a:bodyPr/>
        <a:lstStyle/>
        <a:p>
          <a:pPr rtl="0"/>
          <a:r>
            <a:rPr lang="cs-CZ" baseline="0" dirty="0" smtClean="0"/>
            <a:t>Při jídle nemlaskáme, nesrkáme a jíme se zavřenou pusou. Před jídlem si myjeme ruce.</a:t>
          </a:r>
          <a:endParaRPr lang="cs-CZ" dirty="0"/>
        </a:p>
      </dgm:t>
    </dgm:pt>
    <dgm:pt modelId="{0C0A8E1E-2A7F-492B-86D5-8C694E41649D}" type="parTrans" cxnId="{75FB34D7-8FB9-4CF0-BB09-13B0C29A76C8}">
      <dgm:prSet/>
      <dgm:spPr/>
      <dgm:t>
        <a:bodyPr/>
        <a:lstStyle/>
        <a:p>
          <a:endParaRPr lang="cs-CZ"/>
        </a:p>
      </dgm:t>
    </dgm:pt>
    <dgm:pt modelId="{909D76CB-9797-452C-A978-1850BD39047B}" type="sibTrans" cxnId="{75FB34D7-8FB9-4CF0-BB09-13B0C29A76C8}">
      <dgm:prSet/>
      <dgm:spPr/>
      <dgm:t>
        <a:bodyPr/>
        <a:lstStyle/>
        <a:p>
          <a:endParaRPr lang="cs-CZ"/>
        </a:p>
      </dgm:t>
    </dgm:pt>
    <dgm:pt modelId="{4DCB4313-4BD5-4726-BC2E-319F379303E0}">
      <dgm:prSet/>
      <dgm:spPr/>
      <dgm:t>
        <a:bodyPr/>
        <a:lstStyle/>
        <a:p>
          <a:pPr rtl="0"/>
          <a:r>
            <a:rPr lang="cs-CZ" baseline="0" dirty="0" smtClean="0"/>
            <a:t>Používáme příbor.</a:t>
          </a:r>
          <a:endParaRPr lang="cs-CZ" baseline="0" dirty="0"/>
        </a:p>
      </dgm:t>
    </dgm:pt>
    <dgm:pt modelId="{AD13EF3E-95AB-46AD-BB72-8A3DA3A93323}" type="parTrans" cxnId="{02FCAF63-58F0-4F9B-B520-7177D0F522B9}">
      <dgm:prSet/>
      <dgm:spPr/>
      <dgm:t>
        <a:bodyPr/>
        <a:lstStyle/>
        <a:p>
          <a:endParaRPr lang="cs-CZ"/>
        </a:p>
      </dgm:t>
    </dgm:pt>
    <dgm:pt modelId="{E33BB576-F177-4197-8949-ED3218A56E96}" type="sibTrans" cxnId="{02FCAF63-58F0-4F9B-B520-7177D0F522B9}">
      <dgm:prSet/>
      <dgm:spPr/>
      <dgm:t>
        <a:bodyPr/>
        <a:lstStyle/>
        <a:p>
          <a:endParaRPr lang="cs-CZ"/>
        </a:p>
      </dgm:t>
    </dgm:pt>
    <dgm:pt modelId="{468158ED-58E1-4409-BA4B-17990049F0F3}" type="pres">
      <dgm:prSet presAssocID="{408D2D88-BA23-470C-B8A3-6D69A36FA33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EBAE9DB-EBAE-4CB2-8807-228AAA1D1402}" type="pres">
      <dgm:prSet presAssocID="{09C33EBD-6E57-47DD-A87F-6592DB62DB3A}" presName="parentText" presStyleLbl="node1" presStyleIdx="0" presStyleCnt="2" custScaleY="7978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1A6696-568D-4D52-BB8D-C6F953ED249B}" type="pres">
      <dgm:prSet presAssocID="{909D76CB-9797-452C-A978-1850BD39047B}" presName="spacer" presStyleCnt="0"/>
      <dgm:spPr/>
    </dgm:pt>
    <dgm:pt modelId="{FD1F49DE-0685-4771-972E-57F1EC2AC064}" type="pres">
      <dgm:prSet presAssocID="{4DCB4313-4BD5-4726-BC2E-319F379303E0}" presName="parentText" presStyleLbl="node1" presStyleIdx="1" presStyleCnt="2" custLinFactNeighborX="143" custLinFactNeighborY="-344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409379-7BD8-44C2-9F5D-7B88680D835E}" type="presOf" srcId="{408D2D88-BA23-470C-B8A3-6D69A36FA334}" destId="{468158ED-58E1-4409-BA4B-17990049F0F3}" srcOrd="0" destOrd="0" presId="urn:microsoft.com/office/officeart/2005/8/layout/vList2"/>
    <dgm:cxn modelId="{FF736850-E586-4493-909D-EA97F28175BD}" type="presOf" srcId="{4DCB4313-4BD5-4726-BC2E-319F379303E0}" destId="{FD1F49DE-0685-4771-972E-57F1EC2AC064}" srcOrd="0" destOrd="0" presId="urn:microsoft.com/office/officeart/2005/8/layout/vList2"/>
    <dgm:cxn modelId="{02FCAF63-58F0-4F9B-B520-7177D0F522B9}" srcId="{408D2D88-BA23-470C-B8A3-6D69A36FA334}" destId="{4DCB4313-4BD5-4726-BC2E-319F379303E0}" srcOrd="1" destOrd="0" parTransId="{AD13EF3E-95AB-46AD-BB72-8A3DA3A93323}" sibTransId="{E33BB576-F177-4197-8949-ED3218A56E96}"/>
    <dgm:cxn modelId="{7035DBEA-40EF-4DB6-A565-F0F12C8BB1B1}" type="presOf" srcId="{09C33EBD-6E57-47DD-A87F-6592DB62DB3A}" destId="{BEBAE9DB-EBAE-4CB2-8807-228AAA1D1402}" srcOrd="0" destOrd="0" presId="urn:microsoft.com/office/officeart/2005/8/layout/vList2"/>
    <dgm:cxn modelId="{75FB34D7-8FB9-4CF0-BB09-13B0C29A76C8}" srcId="{408D2D88-BA23-470C-B8A3-6D69A36FA334}" destId="{09C33EBD-6E57-47DD-A87F-6592DB62DB3A}" srcOrd="0" destOrd="0" parTransId="{0C0A8E1E-2A7F-492B-86D5-8C694E41649D}" sibTransId="{909D76CB-9797-452C-A978-1850BD39047B}"/>
    <dgm:cxn modelId="{2E0DC4A0-A5AE-4058-B252-2E337D3FF76F}" type="presParOf" srcId="{468158ED-58E1-4409-BA4B-17990049F0F3}" destId="{BEBAE9DB-EBAE-4CB2-8807-228AAA1D1402}" srcOrd="0" destOrd="0" presId="urn:microsoft.com/office/officeart/2005/8/layout/vList2"/>
    <dgm:cxn modelId="{F437D0DB-3F62-4573-8F02-337B756EFD57}" type="presParOf" srcId="{468158ED-58E1-4409-BA4B-17990049F0F3}" destId="{111A6696-568D-4D52-BB8D-C6F953ED249B}" srcOrd="1" destOrd="0" presId="urn:microsoft.com/office/officeart/2005/8/layout/vList2"/>
    <dgm:cxn modelId="{E2C9CBC0-A09B-4BCB-994A-246F022A50C5}" type="presParOf" srcId="{468158ED-58E1-4409-BA4B-17990049F0F3}" destId="{FD1F49DE-0685-4771-972E-57F1EC2AC06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24A2CF-F82E-4983-8AB9-0DA2D34A48DF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E9459F8A-3170-480E-8AEA-1AE82621FC19}">
      <dgm:prSet/>
      <dgm:spPr/>
      <dgm:t>
        <a:bodyPr/>
        <a:lstStyle/>
        <a:p>
          <a:pPr rtl="0"/>
          <a:r>
            <a:rPr lang="cs-CZ" baseline="0" dirty="0" smtClean="0"/>
            <a:t>Dospělé osoby zdravíme první. Zdravíme „Dobrý den“. „Ahoj“ říkáme kamarádům.</a:t>
          </a:r>
          <a:endParaRPr lang="cs-CZ" dirty="0"/>
        </a:p>
      </dgm:t>
    </dgm:pt>
    <dgm:pt modelId="{F539AA7C-F6B7-4E24-A7EF-070F16717EAF}" type="parTrans" cxnId="{608FD6E9-CD7B-4C34-BD6F-5B1BF9A5B99C}">
      <dgm:prSet/>
      <dgm:spPr/>
      <dgm:t>
        <a:bodyPr/>
        <a:lstStyle/>
        <a:p>
          <a:endParaRPr lang="cs-CZ"/>
        </a:p>
      </dgm:t>
    </dgm:pt>
    <dgm:pt modelId="{EDBD7FB4-FB08-4F9D-B5CA-8E39D1E2D444}" type="sibTrans" cxnId="{608FD6E9-CD7B-4C34-BD6F-5B1BF9A5B99C}">
      <dgm:prSet/>
      <dgm:spPr/>
      <dgm:t>
        <a:bodyPr/>
        <a:lstStyle/>
        <a:p>
          <a:endParaRPr lang="cs-CZ"/>
        </a:p>
      </dgm:t>
    </dgm:pt>
    <dgm:pt modelId="{662B125E-1BE1-4B3E-B001-59975BD93CE4}">
      <dgm:prSet/>
      <dgm:spPr/>
      <dgm:t>
        <a:bodyPr/>
        <a:lstStyle/>
        <a:p>
          <a:pPr rtl="0"/>
          <a:endParaRPr lang="cs-CZ" baseline="0" dirty="0"/>
        </a:p>
      </dgm:t>
    </dgm:pt>
    <dgm:pt modelId="{3EAC5067-D4FD-469F-ABFC-DE16197E056E}" type="parTrans" cxnId="{9B0717A3-C318-4408-AC73-A8A7E21A16E3}">
      <dgm:prSet/>
      <dgm:spPr/>
      <dgm:t>
        <a:bodyPr/>
        <a:lstStyle/>
        <a:p>
          <a:endParaRPr lang="cs-CZ"/>
        </a:p>
      </dgm:t>
    </dgm:pt>
    <dgm:pt modelId="{A9E46AE9-90FB-4F42-BE9A-C253403F4041}" type="sibTrans" cxnId="{9B0717A3-C318-4408-AC73-A8A7E21A16E3}">
      <dgm:prSet/>
      <dgm:spPr/>
      <dgm:t>
        <a:bodyPr/>
        <a:lstStyle/>
        <a:p>
          <a:endParaRPr lang="cs-CZ"/>
        </a:p>
      </dgm:t>
    </dgm:pt>
    <dgm:pt modelId="{A997A14E-4E33-4860-A2C1-7AC15F3637B0}">
      <dgm:prSet/>
      <dgm:spPr/>
      <dgm:t>
        <a:bodyPr/>
        <a:lstStyle/>
        <a:p>
          <a:pPr rtl="0"/>
          <a:r>
            <a:rPr lang="cs-CZ" baseline="0" dirty="0" smtClean="0"/>
            <a:t>Pozdravíme, když vejdeme do obchodu nebo dopravního prostředku. </a:t>
          </a:r>
          <a:endParaRPr lang="cs-CZ" dirty="0"/>
        </a:p>
      </dgm:t>
    </dgm:pt>
    <dgm:pt modelId="{4CD1A6EF-3901-423E-ADD6-9A7E2767A459}" type="parTrans" cxnId="{A9B23467-7D94-4C62-9D36-CF111ED96ABA}">
      <dgm:prSet/>
      <dgm:spPr/>
      <dgm:t>
        <a:bodyPr/>
        <a:lstStyle/>
        <a:p>
          <a:endParaRPr lang="cs-CZ"/>
        </a:p>
      </dgm:t>
    </dgm:pt>
    <dgm:pt modelId="{6E70B61E-C5F5-4301-9A6D-3C9E5269279E}" type="sibTrans" cxnId="{A9B23467-7D94-4C62-9D36-CF111ED96ABA}">
      <dgm:prSet/>
      <dgm:spPr/>
      <dgm:t>
        <a:bodyPr/>
        <a:lstStyle/>
        <a:p>
          <a:endParaRPr lang="cs-CZ"/>
        </a:p>
      </dgm:t>
    </dgm:pt>
    <dgm:pt modelId="{1F0203A2-ED25-4856-8C9F-D10A1D9DE009}">
      <dgm:prSet/>
      <dgm:spPr/>
      <dgm:t>
        <a:bodyPr/>
        <a:lstStyle/>
        <a:p>
          <a:pPr rtl="0"/>
          <a:endParaRPr lang="cs-CZ" baseline="0" dirty="0"/>
        </a:p>
      </dgm:t>
    </dgm:pt>
    <dgm:pt modelId="{28A7CA69-23A8-4FD4-841B-0B57493D4B19}" type="parTrans" cxnId="{6C3C0FA4-A148-41FB-ADC9-7BA070D80798}">
      <dgm:prSet/>
      <dgm:spPr/>
      <dgm:t>
        <a:bodyPr/>
        <a:lstStyle/>
        <a:p>
          <a:endParaRPr lang="cs-CZ"/>
        </a:p>
      </dgm:t>
    </dgm:pt>
    <dgm:pt modelId="{70B7711A-2C77-439E-8A4A-F8B17359BE5E}" type="sibTrans" cxnId="{6C3C0FA4-A148-41FB-ADC9-7BA070D80798}">
      <dgm:prSet/>
      <dgm:spPr/>
      <dgm:t>
        <a:bodyPr/>
        <a:lstStyle/>
        <a:p>
          <a:endParaRPr lang="cs-CZ"/>
        </a:p>
      </dgm:t>
    </dgm:pt>
    <dgm:pt modelId="{24342B56-4E57-4091-AE03-003F655B4E4C}">
      <dgm:prSet/>
      <dgm:spPr/>
      <dgm:t>
        <a:bodyPr/>
        <a:lstStyle/>
        <a:p>
          <a:pPr rtl="0"/>
          <a:r>
            <a:rPr lang="cs-CZ" baseline="0" dirty="0" smtClean="0"/>
            <a:t>Při loučení říkáme „Nashledanou“.</a:t>
          </a:r>
          <a:endParaRPr lang="cs-CZ" baseline="0" dirty="0"/>
        </a:p>
      </dgm:t>
    </dgm:pt>
    <dgm:pt modelId="{298D6B6E-5EDC-4177-998B-1C88BFA0CA00}" type="parTrans" cxnId="{1CC6004D-320E-4258-A9BB-6D53F3F34B7E}">
      <dgm:prSet/>
      <dgm:spPr/>
      <dgm:t>
        <a:bodyPr/>
        <a:lstStyle/>
        <a:p>
          <a:endParaRPr lang="cs-CZ"/>
        </a:p>
      </dgm:t>
    </dgm:pt>
    <dgm:pt modelId="{A4422395-6D82-4395-BED9-1167053B0D92}" type="sibTrans" cxnId="{1CC6004D-320E-4258-A9BB-6D53F3F34B7E}">
      <dgm:prSet/>
      <dgm:spPr/>
      <dgm:t>
        <a:bodyPr/>
        <a:lstStyle/>
        <a:p>
          <a:endParaRPr lang="cs-CZ"/>
        </a:p>
      </dgm:t>
    </dgm:pt>
    <dgm:pt modelId="{A33ACC9F-3919-4F45-B24B-1C9E530AA1F7}" type="pres">
      <dgm:prSet presAssocID="{6324A2CF-F82E-4983-8AB9-0DA2D34A48DF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B4BB47-AB49-4FA8-BE7B-BE43187DB382}" type="pres">
      <dgm:prSet presAssocID="{E9459F8A-3170-480E-8AEA-1AE82621FC19}" presName="circle1" presStyleLbl="node1" presStyleIdx="0" presStyleCnt="5"/>
      <dgm:spPr/>
    </dgm:pt>
    <dgm:pt modelId="{627D3C65-DD42-4B80-A5C9-070E7A9F4DE5}" type="pres">
      <dgm:prSet presAssocID="{E9459F8A-3170-480E-8AEA-1AE82621FC19}" presName="space" presStyleCnt="0"/>
      <dgm:spPr/>
    </dgm:pt>
    <dgm:pt modelId="{914FB7DC-A5CD-4734-B7C1-1C8185FDB765}" type="pres">
      <dgm:prSet presAssocID="{E9459F8A-3170-480E-8AEA-1AE82621FC19}" presName="rect1" presStyleLbl="alignAcc1" presStyleIdx="0" presStyleCnt="5"/>
      <dgm:spPr/>
      <dgm:t>
        <a:bodyPr/>
        <a:lstStyle/>
        <a:p>
          <a:endParaRPr lang="cs-CZ"/>
        </a:p>
      </dgm:t>
    </dgm:pt>
    <dgm:pt modelId="{C6397F19-E8B8-4799-B7E8-A11B4CD02A27}" type="pres">
      <dgm:prSet presAssocID="{662B125E-1BE1-4B3E-B001-59975BD93CE4}" presName="vertSpace2" presStyleLbl="node1" presStyleIdx="0" presStyleCnt="5"/>
      <dgm:spPr/>
    </dgm:pt>
    <dgm:pt modelId="{03A3335B-ED34-4B52-A51B-98161258B9D5}" type="pres">
      <dgm:prSet presAssocID="{662B125E-1BE1-4B3E-B001-59975BD93CE4}" presName="circle2" presStyleLbl="node1" presStyleIdx="1" presStyleCnt="5"/>
      <dgm:spPr/>
    </dgm:pt>
    <dgm:pt modelId="{342E2AB2-2989-4BE9-81D5-9B9E31E76C16}" type="pres">
      <dgm:prSet presAssocID="{662B125E-1BE1-4B3E-B001-59975BD93CE4}" presName="rect2" presStyleLbl="alignAcc1" presStyleIdx="1" presStyleCnt="5"/>
      <dgm:spPr/>
      <dgm:t>
        <a:bodyPr/>
        <a:lstStyle/>
        <a:p>
          <a:endParaRPr lang="cs-CZ"/>
        </a:p>
      </dgm:t>
    </dgm:pt>
    <dgm:pt modelId="{1AEA3AA5-3C38-4E2C-80FD-6E1CBCFF50AA}" type="pres">
      <dgm:prSet presAssocID="{A997A14E-4E33-4860-A2C1-7AC15F3637B0}" presName="vertSpace3" presStyleLbl="node1" presStyleIdx="1" presStyleCnt="5"/>
      <dgm:spPr/>
    </dgm:pt>
    <dgm:pt modelId="{15D6237E-2894-4817-BAF2-6AD0B2E29B5F}" type="pres">
      <dgm:prSet presAssocID="{A997A14E-4E33-4860-A2C1-7AC15F3637B0}" presName="circle3" presStyleLbl="node1" presStyleIdx="2" presStyleCnt="5"/>
      <dgm:spPr/>
    </dgm:pt>
    <dgm:pt modelId="{78566FFE-C269-4200-8187-F003FCDDA3C9}" type="pres">
      <dgm:prSet presAssocID="{A997A14E-4E33-4860-A2C1-7AC15F3637B0}" presName="rect3" presStyleLbl="alignAcc1" presStyleIdx="2" presStyleCnt="5"/>
      <dgm:spPr/>
      <dgm:t>
        <a:bodyPr/>
        <a:lstStyle/>
        <a:p>
          <a:endParaRPr lang="cs-CZ"/>
        </a:p>
      </dgm:t>
    </dgm:pt>
    <dgm:pt modelId="{B6504F55-05AC-45D6-85FE-A373C84053A0}" type="pres">
      <dgm:prSet presAssocID="{1F0203A2-ED25-4856-8C9F-D10A1D9DE009}" presName="vertSpace4" presStyleLbl="node1" presStyleIdx="2" presStyleCnt="5"/>
      <dgm:spPr/>
    </dgm:pt>
    <dgm:pt modelId="{EC2340D6-6D4E-4800-8F92-7EB0D524B89F}" type="pres">
      <dgm:prSet presAssocID="{1F0203A2-ED25-4856-8C9F-D10A1D9DE009}" presName="circle4" presStyleLbl="node1" presStyleIdx="3" presStyleCnt="5"/>
      <dgm:spPr/>
    </dgm:pt>
    <dgm:pt modelId="{61CD2A36-B6EC-4277-B6E8-548BD114D54A}" type="pres">
      <dgm:prSet presAssocID="{1F0203A2-ED25-4856-8C9F-D10A1D9DE009}" presName="rect4" presStyleLbl="alignAcc1" presStyleIdx="3" presStyleCnt="5"/>
      <dgm:spPr/>
      <dgm:t>
        <a:bodyPr/>
        <a:lstStyle/>
        <a:p>
          <a:endParaRPr lang="cs-CZ"/>
        </a:p>
      </dgm:t>
    </dgm:pt>
    <dgm:pt modelId="{1AF36607-10C0-452B-9503-3CC6F5983187}" type="pres">
      <dgm:prSet presAssocID="{24342B56-4E57-4091-AE03-003F655B4E4C}" presName="vertSpace5" presStyleLbl="node1" presStyleIdx="3" presStyleCnt="5"/>
      <dgm:spPr/>
    </dgm:pt>
    <dgm:pt modelId="{DB8832F8-4685-45AD-90B1-B1EFB8E54C38}" type="pres">
      <dgm:prSet presAssocID="{24342B56-4E57-4091-AE03-003F655B4E4C}" presName="circle5" presStyleLbl="node1" presStyleIdx="4" presStyleCnt="5"/>
      <dgm:spPr/>
    </dgm:pt>
    <dgm:pt modelId="{40E37F0E-3643-419E-812D-9BA0FF21749D}" type="pres">
      <dgm:prSet presAssocID="{24342B56-4E57-4091-AE03-003F655B4E4C}" presName="rect5" presStyleLbl="alignAcc1" presStyleIdx="4" presStyleCnt="5"/>
      <dgm:spPr/>
      <dgm:t>
        <a:bodyPr/>
        <a:lstStyle/>
        <a:p>
          <a:endParaRPr lang="cs-CZ"/>
        </a:p>
      </dgm:t>
    </dgm:pt>
    <dgm:pt modelId="{6FC317FF-560A-41D0-B182-EE183628BA3A}" type="pres">
      <dgm:prSet presAssocID="{E9459F8A-3170-480E-8AEA-1AE82621FC1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8B877-A0E4-45F0-BCDA-01A0699421AA}" type="pres">
      <dgm:prSet presAssocID="{662B125E-1BE1-4B3E-B001-59975BD93CE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FE55BA-1B31-43DB-9BA7-09F3F2805318}" type="pres">
      <dgm:prSet presAssocID="{A997A14E-4E33-4860-A2C1-7AC15F3637B0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51609A-B817-4D59-B034-FA9B8E1644F9}" type="pres">
      <dgm:prSet presAssocID="{1F0203A2-ED25-4856-8C9F-D10A1D9DE009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A21E9-2058-4446-8EA0-D9603DD7F4AC}" type="pres">
      <dgm:prSet presAssocID="{24342B56-4E57-4091-AE03-003F655B4E4C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C6004D-320E-4258-A9BB-6D53F3F34B7E}" srcId="{6324A2CF-F82E-4983-8AB9-0DA2D34A48DF}" destId="{24342B56-4E57-4091-AE03-003F655B4E4C}" srcOrd="4" destOrd="0" parTransId="{298D6B6E-5EDC-4177-998B-1C88BFA0CA00}" sibTransId="{A4422395-6D82-4395-BED9-1167053B0D92}"/>
    <dgm:cxn modelId="{42B2A034-F030-4B48-9535-E1069CE3E5AA}" type="presOf" srcId="{662B125E-1BE1-4B3E-B001-59975BD93CE4}" destId="{342E2AB2-2989-4BE9-81D5-9B9E31E76C16}" srcOrd="0" destOrd="0" presId="urn:microsoft.com/office/officeart/2005/8/layout/target3"/>
    <dgm:cxn modelId="{63522D7F-C77A-4C29-88FB-CAEE99B62661}" type="presOf" srcId="{A997A14E-4E33-4860-A2C1-7AC15F3637B0}" destId="{57FE55BA-1B31-43DB-9BA7-09F3F2805318}" srcOrd="1" destOrd="0" presId="urn:microsoft.com/office/officeart/2005/8/layout/target3"/>
    <dgm:cxn modelId="{826B63A8-CCD7-4CD4-87DA-7A87E26C85BC}" type="presOf" srcId="{662B125E-1BE1-4B3E-B001-59975BD93CE4}" destId="{B348B877-A0E4-45F0-BCDA-01A0699421AA}" srcOrd="1" destOrd="0" presId="urn:microsoft.com/office/officeart/2005/8/layout/target3"/>
    <dgm:cxn modelId="{A9B23467-7D94-4C62-9D36-CF111ED96ABA}" srcId="{6324A2CF-F82E-4983-8AB9-0DA2D34A48DF}" destId="{A997A14E-4E33-4860-A2C1-7AC15F3637B0}" srcOrd="2" destOrd="0" parTransId="{4CD1A6EF-3901-423E-ADD6-9A7E2767A459}" sibTransId="{6E70B61E-C5F5-4301-9A6D-3C9E5269279E}"/>
    <dgm:cxn modelId="{18EC5748-5492-4BF3-B8FF-26FB0DAA956D}" type="presOf" srcId="{E9459F8A-3170-480E-8AEA-1AE82621FC19}" destId="{6FC317FF-560A-41D0-B182-EE183628BA3A}" srcOrd="1" destOrd="0" presId="urn:microsoft.com/office/officeart/2005/8/layout/target3"/>
    <dgm:cxn modelId="{CEF7454B-8006-4E8B-BF86-32786DF97059}" type="presOf" srcId="{E9459F8A-3170-480E-8AEA-1AE82621FC19}" destId="{914FB7DC-A5CD-4734-B7C1-1C8185FDB765}" srcOrd="0" destOrd="0" presId="urn:microsoft.com/office/officeart/2005/8/layout/target3"/>
    <dgm:cxn modelId="{F436CB02-9FEB-4CD6-8B8F-C1355CFE7676}" type="presOf" srcId="{24342B56-4E57-4091-AE03-003F655B4E4C}" destId="{99FA21E9-2058-4446-8EA0-D9603DD7F4AC}" srcOrd="1" destOrd="0" presId="urn:microsoft.com/office/officeart/2005/8/layout/target3"/>
    <dgm:cxn modelId="{CFC7CA25-C6F7-4EEA-A065-1038D0E9C1C0}" type="presOf" srcId="{6324A2CF-F82E-4983-8AB9-0DA2D34A48DF}" destId="{A33ACC9F-3919-4F45-B24B-1C9E530AA1F7}" srcOrd="0" destOrd="0" presId="urn:microsoft.com/office/officeart/2005/8/layout/target3"/>
    <dgm:cxn modelId="{9B0717A3-C318-4408-AC73-A8A7E21A16E3}" srcId="{6324A2CF-F82E-4983-8AB9-0DA2D34A48DF}" destId="{662B125E-1BE1-4B3E-B001-59975BD93CE4}" srcOrd="1" destOrd="0" parTransId="{3EAC5067-D4FD-469F-ABFC-DE16197E056E}" sibTransId="{A9E46AE9-90FB-4F42-BE9A-C253403F4041}"/>
    <dgm:cxn modelId="{E5BC3028-89F7-411A-9740-4C50FDE48666}" type="presOf" srcId="{1F0203A2-ED25-4856-8C9F-D10A1D9DE009}" destId="{4C51609A-B817-4D59-B034-FA9B8E1644F9}" srcOrd="1" destOrd="0" presId="urn:microsoft.com/office/officeart/2005/8/layout/target3"/>
    <dgm:cxn modelId="{6C3C0FA4-A148-41FB-ADC9-7BA070D80798}" srcId="{6324A2CF-F82E-4983-8AB9-0DA2D34A48DF}" destId="{1F0203A2-ED25-4856-8C9F-D10A1D9DE009}" srcOrd="3" destOrd="0" parTransId="{28A7CA69-23A8-4FD4-841B-0B57493D4B19}" sibTransId="{70B7711A-2C77-439E-8A4A-F8B17359BE5E}"/>
    <dgm:cxn modelId="{AAE2B49B-975C-454F-BA6D-7D22C0E07EA6}" type="presOf" srcId="{24342B56-4E57-4091-AE03-003F655B4E4C}" destId="{40E37F0E-3643-419E-812D-9BA0FF21749D}" srcOrd="0" destOrd="0" presId="urn:microsoft.com/office/officeart/2005/8/layout/target3"/>
    <dgm:cxn modelId="{9E6D2E02-D5C6-4CD8-B9AD-7869A9B79FBD}" type="presOf" srcId="{1F0203A2-ED25-4856-8C9F-D10A1D9DE009}" destId="{61CD2A36-B6EC-4277-B6E8-548BD114D54A}" srcOrd="0" destOrd="0" presId="urn:microsoft.com/office/officeart/2005/8/layout/target3"/>
    <dgm:cxn modelId="{02AF91C9-C44F-4A66-BAE7-AD4556FF03DF}" type="presOf" srcId="{A997A14E-4E33-4860-A2C1-7AC15F3637B0}" destId="{78566FFE-C269-4200-8187-F003FCDDA3C9}" srcOrd="0" destOrd="0" presId="urn:microsoft.com/office/officeart/2005/8/layout/target3"/>
    <dgm:cxn modelId="{608FD6E9-CD7B-4C34-BD6F-5B1BF9A5B99C}" srcId="{6324A2CF-F82E-4983-8AB9-0DA2D34A48DF}" destId="{E9459F8A-3170-480E-8AEA-1AE82621FC19}" srcOrd="0" destOrd="0" parTransId="{F539AA7C-F6B7-4E24-A7EF-070F16717EAF}" sibTransId="{EDBD7FB4-FB08-4F9D-B5CA-8E39D1E2D444}"/>
    <dgm:cxn modelId="{C00ADF7F-72F9-4889-BFCD-53C6E1864B05}" type="presParOf" srcId="{A33ACC9F-3919-4F45-B24B-1C9E530AA1F7}" destId="{EAB4BB47-AB49-4FA8-BE7B-BE43187DB382}" srcOrd="0" destOrd="0" presId="urn:microsoft.com/office/officeart/2005/8/layout/target3"/>
    <dgm:cxn modelId="{0D4EB542-7E66-439B-950C-6F648F3DBE99}" type="presParOf" srcId="{A33ACC9F-3919-4F45-B24B-1C9E530AA1F7}" destId="{627D3C65-DD42-4B80-A5C9-070E7A9F4DE5}" srcOrd="1" destOrd="0" presId="urn:microsoft.com/office/officeart/2005/8/layout/target3"/>
    <dgm:cxn modelId="{872D3333-AE2A-4FFD-AF53-290AC988A780}" type="presParOf" srcId="{A33ACC9F-3919-4F45-B24B-1C9E530AA1F7}" destId="{914FB7DC-A5CD-4734-B7C1-1C8185FDB765}" srcOrd="2" destOrd="0" presId="urn:microsoft.com/office/officeart/2005/8/layout/target3"/>
    <dgm:cxn modelId="{45FA7DDD-44A8-427E-BD7A-C1A961021B35}" type="presParOf" srcId="{A33ACC9F-3919-4F45-B24B-1C9E530AA1F7}" destId="{C6397F19-E8B8-4799-B7E8-A11B4CD02A27}" srcOrd="3" destOrd="0" presId="urn:microsoft.com/office/officeart/2005/8/layout/target3"/>
    <dgm:cxn modelId="{BC51EBDC-2B7D-4CD9-9827-ABFBA9F23230}" type="presParOf" srcId="{A33ACC9F-3919-4F45-B24B-1C9E530AA1F7}" destId="{03A3335B-ED34-4B52-A51B-98161258B9D5}" srcOrd="4" destOrd="0" presId="urn:microsoft.com/office/officeart/2005/8/layout/target3"/>
    <dgm:cxn modelId="{1D7D4FEB-E47C-4544-B15B-84FEA2B5E68B}" type="presParOf" srcId="{A33ACC9F-3919-4F45-B24B-1C9E530AA1F7}" destId="{342E2AB2-2989-4BE9-81D5-9B9E31E76C16}" srcOrd="5" destOrd="0" presId="urn:microsoft.com/office/officeart/2005/8/layout/target3"/>
    <dgm:cxn modelId="{ACD65BC7-21DE-4540-A989-2296A1BA2032}" type="presParOf" srcId="{A33ACC9F-3919-4F45-B24B-1C9E530AA1F7}" destId="{1AEA3AA5-3C38-4E2C-80FD-6E1CBCFF50AA}" srcOrd="6" destOrd="0" presId="urn:microsoft.com/office/officeart/2005/8/layout/target3"/>
    <dgm:cxn modelId="{0AA5EB0D-D36D-4B1C-86D6-676E35637C5B}" type="presParOf" srcId="{A33ACC9F-3919-4F45-B24B-1C9E530AA1F7}" destId="{15D6237E-2894-4817-BAF2-6AD0B2E29B5F}" srcOrd="7" destOrd="0" presId="urn:microsoft.com/office/officeart/2005/8/layout/target3"/>
    <dgm:cxn modelId="{91F5CE2B-7144-472F-A2E4-C7BEA7C65F08}" type="presParOf" srcId="{A33ACC9F-3919-4F45-B24B-1C9E530AA1F7}" destId="{78566FFE-C269-4200-8187-F003FCDDA3C9}" srcOrd="8" destOrd="0" presId="urn:microsoft.com/office/officeart/2005/8/layout/target3"/>
    <dgm:cxn modelId="{092300D0-D343-4C33-A4A6-E91C9CC56645}" type="presParOf" srcId="{A33ACC9F-3919-4F45-B24B-1C9E530AA1F7}" destId="{B6504F55-05AC-45D6-85FE-A373C84053A0}" srcOrd="9" destOrd="0" presId="urn:microsoft.com/office/officeart/2005/8/layout/target3"/>
    <dgm:cxn modelId="{C66736D3-0F1E-4A36-922B-B578D829A560}" type="presParOf" srcId="{A33ACC9F-3919-4F45-B24B-1C9E530AA1F7}" destId="{EC2340D6-6D4E-4800-8F92-7EB0D524B89F}" srcOrd="10" destOrd="0" presId="urn:microsoft.com/office/officeart/2005/8/layout/target3"/>
    <dgm:cxn modelId="{6B351F12-D26E-413D-B37D-1A6B0EB8C159}" type="presParOf" srcId="{A33ACC9F-3919-4F45-B24B-1C9E530AA1F7}" destId="{61CD2A36-B6EC-4277-B6E8-548BD114D54A}" srcOrd="11" destOrd="0" presId="urn:microsoft.com/office/officeart/2005/8/layout/target3"/>
    <dgm:cxn modelId="{FCD1F6A5-F423-4C2B-A3A0-2ADBB3F0E302}" type="presParOf" srcId="{A33ACC9F-3919-4F45-B24B-1C9E530AA1F7}" destId="{1AF36607-10C0-452B-9503-3CC6F5983187}" srcOrd="12" destOrd="0" presId="urn:microsoft.com/office/officeart/2005/8/layout/target3"/>
    <dgm:cxn modelId="{B1B62083-B5C4-4D64-A18A-8CEF7688983B}" type="presParOf" srcId="{A33ACC9F-3919-4F45-B24B-1C9E530AA1F7}" destId="{DB8832F8-4685-45AD-90B1-B1EFB8E54C38}" srcOrd="13" destOrd="0" presId="urn:microsoft.com/office/officeart/2005/8/layout/target3"/>
    <dgm:cxn modelId="{01731E71-E4E4-4A93-AF4F-76ACD7EECE7D}" type="presParOf" srcId="{A33ACC9F-3919-4F45-B24B-1C9E530AA1F7}" destId="{40E37F0E-3643-419E-812D-9BA0FF21749D}" srcOrd="14" destOrd="0" presId="urn:microsoft.com/office/officeart/2005/8/layout/target3"/>
    <dgm:cxn modelId="{2F2364A9-A020-4D65-87D5-DB494395CD2C}" type="presParOf" srcId="{A33ACC9F-3919-4F45-B24B-1C9E530AA1F7}" destId="{6FC317FF-560A-41D0-B182-EE183628BA3A}" srcOrd="15" destOrd="0" presId="urn:microsoft.com/office/officeart/2005/8/layout/target3"/>
    <dgm:cxn modelId="{F0686526-EC69-4CED-B984-B6B9F9944D1D}" type="presParOf" srcId="{A33ACC9F-3919-4F45-B24B-1C9E530AA1F7}" destId="{B348B877-A0E4-45F0-BCDA-01A0699421AA}" srcOrd="16" destOrd="0" presId="urn:microsoft.com/office/officeart/2005/8/layout/target3"/>
    <dgm:cxn modelId="{EE3ED9AF-30B8-4547-B7BC-E2855952CA28}" type="presParOf" srcId="{A33ACC9F-3919-4F45-B24B-1C9E530AA1F7}" destId="{57FE55BA-1B31-43DB-9BA7-09F3F2805318}" srcOrd="17" destOrd="0" presId="urn:microsoft.com/office/officeart/2005/8/layout/target3"/>
    <dgm:cxn modelId="{46DD2EE3-252E-4830-9717-D3AD94EB5F03}" type="presParOf" srcId="{A33ACC9F-3919-4F45-B24B-1C9E530AA1F7}" destId="{4C51609A-B817-4D59-B034-FA9B8E1644F9}" srcOrd="18" destOrd="0" presId="urn:microsoft.com/office/officeart/2005/8/layout/target3"/>
    <dgm:cxn modelId="{C088A285-A47F-4BF5-B114-66CD47AC45A0}" type="presParOf" srcId="{A33ACC9F-3919-4F45-B24B-1C9E530AA1F7}" destId="{99FA21E9-2058-4446-8EA0-D9603DD7F4A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8033FD9-C42C-4E3F-86B3-C40FD8E5A78F}" type="doc">
      <dgm:prSet loTypeId="urn:microsoft.com/office/officeart/2005/8/layout/target3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5ABAF061-C345-4D0B-9351-DEB85745916D}">
      <dgm:prSet/>
      <dgm:spPr/>
      <dgm:t>
        <a:bodyPr/>
        <a:lstStyle/>
        <a:p>
          <a:pPr rtl="0"/>
          <a:r>
            <a:rPr lang="cs-CZ" baseline="0" dirty="0" smtClean="0"/>
            <a:t>Nemluvím sprostě</a:t>
          </a:r>
          <a:endParaRPr lang="cs-CZ" dirty="0"/>
        </a:p>
      </dgm:t>
    </dgm:pt>
    <dgm:pt modelId="{7E96EA68-1DEA-438E-9760-674BAB36BC8F}" type="parTrans" cxnId="{0583EF96-3D88-4BF0-B9A8-E2E76F411BDD}">
      <dgm:prSet/>
      <dgm:spPr/>
      <dgm:t>
        <a:bodyPr/>
        <a:lstStyle/>
        <a:p>
          <a:endParaRPr lang="cs-CZ"/>
        </a:p>
      </dgm:t>
    </dgm:pt>
    <dgm:pt modelId="{229EC2D1-2F52-41DE-9202-964F8BF8A925}" type="sibTrans" cxnId="{0583EF96-3D88-4BF0-B9A8-E2E76F411BDD}">
      <dgm:prSet/>
      <dgm:spPr/>
      <dgm:t>
        <a:bodyPr/>
        <a:lstStyle/>
        <a:p>
          <a:endParaRPr lang="cs-CZ"/>
        </a:p>
      </dgm:t>
    </dgm:pt>
    <dgm:pt modelId="{76A93D5D-1519-498B-9D11-D04A8BCE997A}">
      <dgm:prSet/>
      <dgm:spPr/>
      <dgm:t>
        <a:bodyPr/>
        <a:lstStyle/>
        <a:p>
          <a:pPr rtl="0"/>
          <a:r>
            <a:rPr lang="cs-CZ" baseline="0" dirty="0" smtClean="0"/>
            <a:t>Nevyvolávám hádky</a:t>
          </a:r>
          <a:endParaRPr lang="cs-CZ" dirty="0"/>
        </a:p>
      </dgm:t>
    </dgm:pt>
    <dgm:pt modelId="{5B6FE7A0-84E5-4C1C-B3D9-9453C8EFFA23}" type="parTrans" cxnId="{D9377955-C6E2-4DB7-847A-1CF567B5D9F1}">
      <dgm:prSet/>
      <dgm:spPr/>
      <dgm:t>
        <a:bodyPr/>
        <a:lstStyle/>
        <a:p>
          <a:endParaRPr lang="cs-CZ"/>
        </a:p>
      </dgm:t>
    </dgm:pt>
    <dgm:pt modelId="{8FD8BA57-3F0D-49A0-A32A-9D18503F9B8D}" type="sibTrans" cxnId="{D9377955-C6E2-4DB7-847A-1CF567B5D9F1}">
      <dgm:prSet/>
      <dgm:spPr/>
      <dgm:t>
        <a:bodyPr/>
        <a:lstStyle/>
        <a:p>
          <a:endParaRPr lang="cs-CZ"/>
        </a:p>
      </dgm:t>
    </dgm:pt>
    <dgm:pt modelId="{E6A8BA4A-C62F-4B94-B03A-1EC95DCC1ED1}">
      <dgm:prSet/>
      <dgm:spPr/>
      <dgm:t>
        <a:bodyPr/>
        <a:lstStyle/>
        <a:p>
          <a:pPr rtl="0"/>
          <a:r>
            <a:rPr lang="cs-CZ" baseline="0" dirty="0" smtClean="0"/>
            <a:t>Neprovokuji spolužáky</a:t>
          </a:r>
          <a:endParaRPr lang="cs-CZ" dirty="0"/>
        </a:p>
      </dgm:t>
    </dgm:pt>
    <dgm:pt modelId="{07BB57BF-D3DE-4D8B-B9A6-1D3A708C0987}" type="parTrans" cxnId="{AF4630DD-6ED2-40C3-BCDB-544C67B042A9}">
      <dgm:prSet/>
      <dgm:spPr/>
      <dgm:t>
        <a:bodyPr/>
        <a:lstStyle/>
        <a:p>
          <a:endParaRPr lang="cs-CZ"/>
        </a:p>
      </dgm:t>
    </dgm:pt>
    <dgm:pt modelId="{6D46521A-492E-4141-8919-BB7214052B5A}" type="sibTrans" cxnId="{AF4630DD-6ED2-40C3-BCDB-544C67B042A9}">
      <dgm:prSet/>
      <dgm:spPr/>
      <dgm:t>
        <a:bodyPr/>
        <a:lstStyle/>
        <a:p>
          <a:endParaRPr lang="cs-CZ"/>
        </a:p>
      </dgm:t>
    </dgm:pt>
    <dgm:pt modelId="{60E5031C-AC1E-47A0-A38E-79BA5EEEBBB6}">
      <dgm:prSet/>
      <dgm:spPr/>
      <dgm:t>
        <a:bodyPr/>
        <a:lstStyle/>
        <a:p>
          <a:pPr rtl="0"/>
          <a:r>
            <a:rPr lang="cs-CZ" baseline="0" dirty="0" smtClean="0"/>
            <a:t>Neperu se</a:t>
          </a:r>
          <a:endParaRPr lang="cs-CZ" dirty="0"/>
        </a:p>
      </dgm:t>
    </dgm:pt>
    <dgm:pt modelId="{29DAE682-0974-4931-8857-E507DC7A2CBC}" type="parTrans" cxnId="{681042B7-DD28-49DD-A9F0-EAD223246489}">
      <dgm:prSet/>
      <dgm:spPr/>
      <dgm:t>
        <a:bodyPr/>
        <a:lstStyle/>
        <a:p>
          <a:endParaRPr lang="cs-CZ"/>
        </a:p>
      </dgm:t>
    </dgm:pt>
    <dgm:pt modelId="{29F5B260-24D7-4451-9B66-4C0156757584}" type="sibTrans" cxnId="{681042B7-DD28-49DD-A9F0-EAD223246489}">
      <dgm:prSet/>
      <dgm:spPr/>
      <dgm:t>
        <a:bodyPr/>
        <a:lstStyle/>
        <a:p>
          <a:endParaRPr lang="cs-CZ"/>
        </a:p>
      </dgm:t>
    </dgm:pt>
    <dgm:pt modelId="{BCABB455-4E53-4E8C-8142-0C4353AC7230}">
      <dgm:prSet/>
      <dgm:spPr/>
      <dgm:t>
        <a:bodyPr/>
        <a:lstStyle/>
        <a:p>
          <a:pPr rtl="0"/>
          <a:r>
            <a:rPr lang="cs-CZ" baseline="0" dirty="0" smtClean="0"/>
            <a:t>Bráním slabší a pomáhám jim</a:t>
          </a:r>
          <a:endParaRPr lang="cs-CZ" dirty="0"/>
        </a:p>
      </dgm:t>
    </dgm:pt>
    <dgm:pt modelId="{BCB8115B-2B06-481B-8026-D16ACBEC9015}" type="parTrans" cxnId="{2C64FFB2-269B-40E0-9F70-8A8E83F93CF9}">
      <dgm:prSet/>
      <dgm:spPr/>
      <dgm:t>
        <a:bodyPr/>
        <a:lstStyle/>
        <a:p>
          <a:endParaRPr lang="cs-CZ"/>
        </a:p>
      </dgm:t>
    </dgm:pt>
    <dgm:pt modelId="{23BF893F-8133-4309-A119-B3B9F76C4211}" type="sibTrans" cxnId="{2C64FFB2-269B-40E0-9F70-8A8E83F93CF9}">
      <dgm:prSet/>
      <dgm:spPr/>
      <dgm:t>
        <a:bodyPr/>
        <a:lstStyle/>
        <a:p>
          <a:endParaRPr lang="cs-CZ"/>
        </a:p>
      </dgm:t>
    </dgm:pt>
    <dgm:pt modelId="{CB66701B-B6D3-419E-A961-51A9711BFB04}">
      <dgm:prSet/>
      <dgm:spPr/>
      <dgm:t>
        <a:bodyPr/>
        <a:lstStyle/>
        <a:p>
          <a:pPr rtl="0"/>
          <a:r>
            <a:rPr lang="cs-CZ" baseline="0" dirty="0" smtClean="0"/>
            <a:t>Nežaluji na nikoho</a:t>
          </a:r>
          <a:endParaRPr lang="cs-CZ" dirty="0"/>
        </a:p>
      </dgm:t>
    </dgm:pt>
    <dgm:pt modelId="{13869093-B61A-4D64-A106-410CDDF1BB38}" type="parTrans" cxnId="{C6868B8D-7568-4692-BAA3-E14DF4A0DD16}">
      <dgm:prSet/>
      <dgm:spPr/>
      <dgm:t>
        <a:bodyPr/>
        <a:lstStyle/>
        <a:p>
          <a:endParaRPr lang="cs-CZ"/>
        </a:p>
      </dgm:t>
    </dgm:pt>
    <dgm:pt modelId="{D38EC1BD-F977-4C83-9389-9E79FC674439}" type="sibTrans" cxnId="{C6868B8D-7568-4692-BAA3-E14DF4A0DD16}">
      <dgm:prSet/>
      <dgm:spPr/>
      <dgm:t>
        <a:bodyPr/>
        <a:lstStyle/>
        <a:p>
          <a:endParaRPr lang="cs-CZ"/>
        </a:p>
      </dgm:t>
    </dgm:pt>
    <dgm:pt modelId="{45C4A46F-75B7-4BA2-968E-3609D3DE4E45}">
      <dgm:prSet/>
      <dgm:spPr/>
      <dgm:t>
        <a:bodyPr/>
        <a:lstStyle/>
        <a:p>
          <a:pPr rtl="0"/>
          <a:endParaRPr lang="cs-CZ" baseline="0" dirty="0"/>
        </a:p>
      </dgm:t>
    </dgm:pt>
    <dgm:pt modelId="{F0026E3A-D763-4762-BBE8-D36BC8EC8EE0}" type="parTrans" cxnId="{F06F24DF-A543-48DF-A545-DCDE6CDAD837}">
      <dgm:prSet/>
      <dgm:spPr/>
      <dgm:t>
        <a:bodyPr/>
        <a:lstStyle/>
        <a:p>
          <a:endParaRPr lang="cs-CZ"/>
        </a:p>
      </dgm:t>
    </dgm:pt>
    <dgm:pt modelId="{BA0F4E16-FBE9-47A7-9F33-FE8CA3C79577}" type="sibTrans" cxnId="{F06F24DF-A543-48DF-A545-DCDE6CDAD837}">
      <dgm:prSet/>
      <dgm:spPr/>
      <dgm:t>
        <a:bodyPr/>
        <a:lstStyle/>
        <a:p>
          <a:endParaRPr lang="cs-CZ"/>
        </a:p>
      </dgm:t>
    </dgm:pt>
    <dgm:pt modelId="{409927ED-B009-49AE-9D71-E78C00B7058F}" type="pres">
      <dgm:prSet presAssocID="{08033FD9-C42C-4E3F-86B3-C40FD8E5A78F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D3BCBC-EA4F-4741-8A95-C554C542D419}" type="pres">
      <dgm:prSet presAssocID="{5ABAF061-C345-4D0B-9351-DEB85745916D}" presName="circle1" presStyleLbl="node1" presStyleIdx="0" presStyleCnt="7"/>
      <dgm:spPr/>
    </dgm:pt>
    <dgm:pt modelId="{409B3BDF-F825-440C-B9BA-0BF89788BAAC}" type="pres">
      <dgm:prSet presAssocID="{5ABAF061-C345-4D0B-9351-DEB85745916D}" presName="space" presStyleCnt="0"/>
      <dgm:spPr/>
    </dgm:pt>
    <dgm:pt modelId="{1F09EB8B-DD7F-4BB8-8ABF-821324A75F29}" type="pres">
      <dgm:prSet presAssocID="{5ABAF061-C345-4D0B-9351-DEB85745916D}" presName="rect1" presStyleLbl="alignAcc1" presStyleIdx="0" presStyleCnt="7"/>
      <dgm:spPr/>
      <dgm:t>
        <a:bodyPr/>
        <a:lstStyle/>
        <a:p>
          <a:endParaRPr lang="cs-CZ"/>
        </a:p>
      </dgm:t>
    </dgm:pt>
    <dgm:pt modelId="{AD466F42-AFDC-4E87-B055-0A744A0AB82F}" type="pres">
      <dgm:prSet presAssocID="{76A93D5D-1519-498B-9D11-D04A8BCE997A}" presName="vertSpace2" presStyleLbl="node1" presStyleIdx="0" presStyleCnt="7"/>
      <dgm:spPr/>
    </dgm:pt>
    <dgm:pt modelId="{367E131E-AEB8-47C5-9C01-ACCA8CC61213}" type="pres">
      <dgm:prSet presAssocID="{76A93D5D-1519-498B-9D11-D04A8BCE997A}" presName="circle2" presStyleLbl="node1" presStyleIdx="1" presStyleCnt="7"/>
      <dgm:spPr/>
    </dgm:pt>
    <dgm:pt modelId="{12D20D05-64E2-4300-9059-9826D47A7CC9}" type="pres">
      <dgm:prSet presAssocID="{76A93D5D-1519-498B-9D11-D04A8BCE997A}" presName="rect2" presStyleLbl="alignAcc1" presStyleIdx="1" presStyleCnt="7"/>
      <dgm:spPr/>
      <dgm:t>
        <a:bodyPr/>
        <a:lstStyle/>
        <a:p>
          <a:endParaRPr lang="cs-CZ"/>
        </a:p>
      </dgm:t>
    </dgm:pt>
    <dgm:pt modelId="{1A79525F-4F00-47BC-B091-72D249255B07}" type="pres">
      <dgm:prSet presAssocID="{E6A8BA4A-C62F-4B94-B03A-1EC95DCC1ED1}" presName="vertSpace3" presStyleLbl="node1" presStyleIdx="1" presStyleCnt="7"/>
      <dgm:spPr/>
    </dgm:pt>
    <dgm:pt modelId="{004E8349-6995-4FE7-AEB5-6FC93A084EA5}" type="pres">
      <dgm:prSet presAssocID="{E6A8BA4A-C62F-4B94-B03A-1EC95DCC1ED1}" presName="circle3" presStyleLbl="node1" presStyleIdx="2" presStyleCnt="7"/>
      <dgm:spPr/>
    </dgm:pt>
    <dgm:pt modelId="{98A71DCA-D95C-4642-850D-C376B20B5D80}" type="pres">
      <dgm:prSet presAssocID="{E6A8BA4A-C62F-4B94-B03A-1EC95DCC1ED1}" presName="rect3" presStyleLbl="alignAcc1" presStyleIdx="2" presStyleCnt="7"/>
      <dgm:spPr/>
      <dgm:t>
        <a:bodyPr/>
        <a:lstStyle/>
        <a:p>
          <a:endParaRPr lang="cs-CZ"/>
        </a:p>
      </dgm:t>
    </dgm:pt>
    <dgm:pt modelId="{3EDB65E7-28C3-4FB6-8FA0-1F2BCB991AAB}" type="pres">
      <dgm:prSet presAssocID="{60E5031C-AC1E-47A0-A38E-79BA5EEEBBB6}" presName="vertSpace4" presStyleLbl="node1" presStyleIdx="2" presStyleCnt="7"/>
      <dgm:spPr/>
    </dgm:pt>
    <dgm:pt modelId="{EA20AD47-0BEA-4EE2-8467-F9350CDDB223}" type="pres">
      <dgm:prSet presAssocID="{60E5031C-AC1E-47A0-A38E-79BA5EEEBBB6}" presName="circle4" presStyleLbl="node1" presStyleIdx="3" presStyleCnt="7"/>
      <dgm:spPr/>
    </dgm:pt>
    <dgm:pt modelId="{48667816-7EC7-4B68-B594-A27AA949F139}" type="pres">
      <dgm:prSet presAssocID="{60E5031C-AC1E-47A0-A38E-79BA5EEEBBB6}" presName="rect4" presStyleLbl="alignAcc1" presStyleIdx="3" presStyleCnt="7"/>
      <dgm:spPr/>
      <dgm:t>
        <a:bodyPr/>
        <a:lstStyle/>
        <a:p>
          <a:endParaRPr lang="cs-CZ"/>
        </a:p>
      </dgm:t>
    </dgm:pt>
    <dgm:pt modelId="{4F0EDA81-D697-41DA-A071-3E02A731A31F}" type="pres">
      <dgm:prSet presAssocID="{BCABB455-4E53-4E8C-8142-0C4353AC7230}" presName="vertSpace5" presStyleLbl="node1" presStyleIdx="3" presStyleCnt="7"/>
      <dgm:spPr/>
    </dgm:pt>
    <dgm:pt modelId="{4C589CF3-F2A2-4870-8D03-2D3CADF40838}" type="pres">
      <dgm:prSet presAssocID="{BCABB455-4E53-4E8C-8142-0C4353AC7230}" presName="circle5" presStyleLbl="node1" presStyleIdx="4" presStyleCnt="7"/>
      <dgm:spPr/>
    </dgm:pt>
    <dgm:pt modelId="{7D77B683-9DA4-4D42-9BE4-6CD45A6ACA57}" type="pres">
      <dgm:prSet presAssocID="{BCABB455-4E53-4E8C-8142-0C4353AC7230}" presName="rect5" presStyleLbl="alignAcc1" presStyleIdx="4" presStyleCnt="7"/>
      <dgm:spPr/>
      <dgm:t>
        <a:bodyPr/>
        <a:lstStyle/>
        <a:p>
          <a:endParaRPr lang="cs-CZ"/>
        </a:p>
      </dgm:t>
    </dgm:pt>
    <dgm:pt modelId="{0062139E-2181-4910-9456-6B66AAE5168F}" type="pres">
      <dgm:prSet presAssocID="{CB66701B-B6D3-419E-A961-51A9711BFB04}" presName="vertSpace6" presStyleLbl="node1" presStyleIdx="4" presStyleCnt="7"/>
      <dgm:spPr/>
    </dgm:pt>
    <dgm:pt modelId="{CC1A28B3-5E59-4D66-98CD-DEB7820663D8}" type="pres">
      <dgm:prSet presAssocID="{CB66701B-B6D3-419E-A961-51A9711BFB04}" presName="circle6" presStyleLbl="node1" presStyleIdx="5" presStyleCnt="7"/>
      <dgm:spPr/>
    </dgm:pt>
    <dgm:pt modelId="{CEB6710B-BC75-4EDC-B92E-658EDBF5A43A}" type="pres">
      <dgm:prSet presAssocID="{CB66701B-B6D3-419E-A961-51A9711BFB04}" presName="rect6" presStyleLbl="alignAcc1" presStyleIdx="5" presStyleCnt="7"/>
      <dgm:spPr/>
      <dgm:t>
        <a:bodyPr/>
        <a:lstStyle/>
        <a:p>
          <a:endParaRPr lang="cs-CZ"/>
        </a:p>
      </dgm:t>
    </dgm:pt>
    <dgm:pt modelId="{22DA490F-03E3-4803-9DA8-C957BC9B4075}" type="pres">
      <dgm:prSet presAssocID="{45C4A46F-75B7-4BA2-968E-3609D3DE4E45}" presName="vertSpace7" presStyleLbl="node1" presStyleIdx="5" presStyleCnt="7"/>
      <dgm:spPr/>
    </dgm:pt>
    <dgm:pt modelId="{568C2EF1-5C4A-4EF8-B827-2E47EF52BA49}" type="pres">
      <dgm:prSet presAssocID="{45C4A46F-75B7-4BA2-968E-3609D3DE4E45}" presName="circle7" presStyleLbl="node1" presStyleIdx="6" presStyleCnt="7"/>
      <dgm:spPr/>
    </dgm:pt>
    <dgm:pt modelId="{90C0952B-C819-4696-BEFE-937FB4EC138C}" type="pres">
      <dgm:prSet presAssocID="{45C4A46F-75B7-4BA2-968E-3609D3DE4E45}" presName="rect7" presStyleLbl="alignAcc1" presStyleIdx="6" presStyleCnt="7"/>
      <dgm:spPr/>
      <dgm:t>
        <a:bodyPr/>
        <a:lstStyle/>
        <a:p>
          <a:endParaRPr lang="cs-CZ"/>
        </a:p>
      </dgm:t>
    </dgm:pt>
    <dgm:pt modelId="{EB9C6DA9-F54C-4500-A525-E3B0849E9E7E}" type="pres">
      <dgm:prSet presAssocID="{5ABAF061-C345-4D0B-9351-DEB85745916D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05D92-792E-43BB-BF5C-F9C7D43718AA}" type="pres">
      <dgm:prSet presAssocID="{76A93D5D-1519-498B-9D11-D04A8BCE997A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7D1FAF-6C32-494E-BFC4-3B69E1AE3FE4}" type="pres">
      <dgm:prSet presAssocID="{E6A8BA4A-C62F-4B94-B03A-1EC95DCC1ED1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233000-A571-4900-BBA3-A8BC830F1967}" type="pres">
      <dgm:prSet presAssocID="{60E5031C-AC1E-47A0-A38E-79BA5EEEBBB6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C83C55-85F6-40DA-BA0F-60D209C2855A}" type="pres">
      <dgm:prSet presAssocID="{BCABB455-4E53-4E8C-8142-0C4353AC7230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58897-78AB-46AA-A26B-06B8ADA5D3CF}" type="pres">
      <dgm:prSet presAssocID="{CB66701B-B6D3-419E-A961-51A9711BFB04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A15254-EFE1-41B2-8FF7-1BDA8BCDAE6F}" type="pres">
      <dgm:prSet presAssocID="{45C4A46F-75B7-4BA2-968E-3609D3DE4E45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16E9B1-01A9-4033-B7BE-DAF7FF07BEEA}" type="presOf" srcId="{45C4A46F-75B7-4BA2-968E-3609D3DE4E45}" destId="{90C0952B-C819-4696-BEFE-937FB4EC138C}" srcOrd="0" destOrd="0" presId="urn:microsoft.com/office/officeart/2005/8/layout/target3"/>
    <dgm:cxn modelId="{D9377955-C6E2-4DB7-847A-1CF567B5D9F1}" srcId="{08033FD9-C42C-4E3F-86B3-C40FD8E5A78F}" destId="{76A93D5D-1519-498B-9D11-D04A8BCE997A}" srcOrd="1" destOrd="0" parTransId="{5B6FE7A0-84E5-4C1C-B3D9-9453C8EFFA23}" sibTransId="{8FD8BA57-3F0D-49A0-A32A-9D18503F9B8D}"/>
    <dgm:cxn modelId="{AF4630DD-6ED2-40C3-BCDB-544C67B042A9}" srcId="{08033FD9-C42C-4E3F-86B3-C40FD8E5A78F}" destId="{E6A8BA4A-C62F-4B94-B03A-1EC95DCC1ED1}" srcOrd="2" destOrd="0" parTransId="{07BB57BF-D3DE-4D8B-B9A6-1D3A708C0987}" sibTransId="{6D46521A-492E-4141-8919-BB7214052B5A}"/>
    <dgm:cxn modelId="{8DEC97B1-360F-49EA-ACC5-645CFB239AF4}" type="presOf" srcId="{BCABB455-4E53-4E8C-8142-0C4353AC7230}" destId="{DBC83C55-85F6-40DA-BA0F-60D209C2855A}" srcOrd="1" destOrd="0" presId="urn:microsoft.com/office/officeart/2005/8/layout/target3"/>
    <dgm:cxn modelId="{2C64FFB2-269B-40E0-9F70-8A8E83F93CF9}" srcId="{08033FD9-C42C-4E3F-86B3-C40FD8E5A78F}" destId="{BCABB455-4E53-4E8C-8142-0C4353AC7230}" srcOrd="4" destOrd="0" parTransId="{BCB8115B-2B06-481B-8026-D16ACBEC9015}" sibTransId="{23BF893F-8133-4309-A119-B3B9F76C4211}"/>
    <dgm:cxn modelId="{E9164EBB-D1CC-4B10-AF22-02D233E8053C}" type="presOf" srcId="{08033FD9-C42C-4E3F-86B3-C40FD8E5A78F}" destId="{409927ED-B009-49AE-9D71-E78C00B7058F}" srcOrd="0" destOrd="0" presId="urn:microsoft.com/office/officeart/2005/8/layout/target3"/>
    <dgm:cxn modelId="{681042B7-DD28-49DD-A9F0-EAD223246489}" srcId="{08033FD9-C42C-4E3F-86B3-C40FD8E5A78F}" destId="{60E5031C-AC1E-47A0-A38E-79BA5EEEBBB6}" srcOrd="3" destOrd="0" parTransId="{29DAE682-0974-4931-8857-E507DC7A2CBC}" sibTransId="{29F5B260-24D7-4451-9B66-4C0156757584}"/>
    <dgm:cxn modelId="{198B92BA-0E00-4CA1-B2E0-0F5DB83DE2AB}" type="presOf" srcId="{60E5031C-AC1E-47A0-A38E-79BA5EEEBBB6}" destId="{C6233000-A571-4900-BBA3-A8BC830F1967}" srcOrd="1" destOrd="0" presId="urn:microsoft.com/office/officeart/2005/8/layout/target3"/>
    <dgm:cxn modelId="{2AF294E2-EB77-4380-A89E-494707BAC118}" type="presOf" srcId="{CB66701B-B6D3-419E-A961-51A9711BFB04}" destId="{CEB6710B-BC75-4EDC-B92E-658EDBF5A43A}" srcOrd="0" destOrd="0" presId="urn:microsoft.com/office/officeart/2005/8/layout/target3"/>
    <dgm:cxn modelId="{0583EF96-3D88-4BF0-B9A8-E2E76F411BDD}" srcId="{08033FD9-C42C-4E3F-86B3-C40FD8E5A78F}" destId="{5ABAF061-C345-4D0B-9351-DEB85745916D}" srcOrd="0" destOrd="0" parTransId="{7E96EA68-1DEA-438E-9760-674BAB36BC8F}" sibTransId="{229EC2D1-2F52-41DE-9202-964F8BF8A925}"/>
    <dgm:cxn modelId="{F4CC6AEF-E7B5-4714-9E3D-DEA92A9453E6}" type="presOf" srcId="{5ABAF061-C345-4D0B-9351-DEB85745916D}" destId="{EB9C6DA9-F54C-4500-A525-E3B0849E9E7E}" srcOrd="1" destOrd="0" presId="urn:microsoft.com/office/officeart/2005/8/layout/target3"/>
    <dgm:cxn modelId="{E4A3FEB7-2B0C-4FFC-B778-02F8EF6D1C31}" type="presOf" srcId="{76A93D5D-1519-498B-9D11-D04A8BCE997A}" destId="{12D20D05-64E2-4300-9059-9826D47A7CC9}" srcOrd="0" destOrd="0" presId="urn:microsoft.com/office/officeart/2005/8/layout/target3"/>
    <dgm:cxn modelId="{C6868B8D-7568-4692-BAA3-E14DF4A0DD16}" srcId="{08033FD9-C42C-4E3F-86B3-C40FD8E5A78F}" destId="{CB66701B-B6D3-419E-A961-51A9711BFB04}" srcOrd="5" destOrd="0" parTransId="{13869093-B61A-4D64-A106-410CDDF1BB38}" sibTransId="{D38EC1BD-F977-4C83-9389-9E79FC674439}"/>
    <dgm:cxn modelId="{35583A68-5737-4BAD-A9D0-312EFE98F637}" type="presOf" srcId="{E6A8BA4A-C62F-4B94-B03A-1EC95DCC1ED1}" destId="{AD7D1FAF-6C32-494E-BFC4-3B69E1AE3FE4}" srcOrd="1" destOrd="0" presId="urn:microsoft.com/office/officeart/2005/8/layout/target3"/>
    <dgm:cxn modelId="{3AAF6D83-FE2C-467D-B846-B5D064FE9E1B}" type="presOf" srcId="{76A93D5D-1519-498B-9D11-D04A8BCE997A}" destId="{5DC05D92-792E-43BB-BF5C-F9C7D43718AA}" srcOrd="1" destOrd="0" presId="urn:microsoft.com/office/officeart/2005/8/layout/target3"/>
    <dgm:cxn modelId="{F06F24DF-A543-48DF-A545-DCDE6CDAD837}" srcId="{08033FD9-C42C-4E3F-86B3-C40FD8E5A78F}" destId="{45C4A46F-75B7-4BA2-968E-3609D3DE4E45}" srcOrd="6" destOrd="0" parTransId="{F0026E3A-D763-4762-BBE8-D36BC8EC8EE0}" sibTransId="{BA0F4E16-FBE9-47A7-9F33-FE8CA3C79577}"/>
    <dgm:cxn modelId="{5C720416-F4AD-47A6-8419-4CF44B282784}" type="presOf" srcId="{BCABB455-4E53-4E8C-8142-0C4353AC7230}" destId="{7D77B683-9DA4-4D42-9BE4-6CD45A6ACA57}" srcOrd="0" destOrd="0" presId="urn:microsoft.com/office/officeart/2005/8/layout/target3"/>
    <dgm:cxn modelId="{64AF1E6B-0288-40BB-8BD4-C3071E162983}" type="presOf" srcId="{E6A8BA4A-C62F-4B94-B03A-1EC95DCC1ED1}" destId="{98A71DCA-D95C-4642-850D-C376B20B5D80}" srcOrd="0" destOrd="0" presId="urn:microsoft.com/office/officeart/2005/8/layout/target3"/>
    <dgm:cxn modelId="{233469F9-8BC8-4500-AB63-509AA2DCF52C}" type="presOf" srcId="{45C4A46F-75B7-4BA2-968E-3609D3DE4E45}" destId="{29A15254-EFE1-41B2-8FF7-1BDA8BCDAE6F}" srcOrd="1" destOrd="0" presId="urn:microsoft.com/office/officeart/2005/8/layout/target3"/>
    <dgm:cxn modelId="{77EFDEE1-F397-42B3-98FF-0AAB79ACE272}" type="presOf" srcId="{5ABAF061-C345-4D0B-9351-DEB85745916D}" destId="{1F09EB8B-DD7F-4BB8-8ABF-821324A75F29}" srcOrd="0" destOrd="0" presId="urn:microsoft.com/office/officeart/2005/8/layout/target3"/>
    <dgm:cxn modelId="{1781352B-418A-41B1-B89D-9A02B75BA9FF}" type="presOf" srcId="{CB66701B-B6D3-419E-A961-51A9711BFB04}" destId="{F8C58897-78AB-46AA-A26B-06B8ADA5D3CF}" srcOrd="1" destOrd="0" presId="urn:microsoft.com/office/officeart/2005/8/layout/target3"/>
    <dgm:cxn modelId="{76C7C582-E69E-436C-97C8-BAB2224B240F}" type="presOf" srcId="{60E5031C-AC1E-47A0-A38E-79BA5EEEBBB6}" destId="{48667816-7EC7-4B68-B594-A27AA949F139}" srcOrd="0" destOrd="0" presId="urn:microsoft.com/office/officeart/2005/8/layout/target3"/>
    <dgm:cxn modelId="{56F345F7-D79E-44D5-BDDA-358AD026D89C}" type="presParOf" srcId="{409927ED-B009-49AE-9D71-E78C00B7058F}" destId="{D7D3BCBC-EA4F-4741-8A95-C554C542D419}" srcOrd="0" destOrd="0" presId="urn:microsoft.com/office/officeart/2005/8/layout/target3"/>
    <dgm:cxn modelId="{821DFDB3-110A-466D-BD87-0868822D52E0}" type="presParOf" srcId="{409927ED-B009-49AE-9D71-E78C00B7058F}" destId="{409B3BDF-F825-440C-B9BA-0BF89788BAAC}" srcOrd="1" destOrd="0" presId="urn:microsoft.com/office/officeart/2005/8/layout/target3"/>
    <dgm:cxn modelId="{453A9834-3BCC-4D3F-BA2C-0D6C4472453F}" type="presParOf" srcId="{409927ED-B009-49AE-9D71-E78C00B7058F}" destId="{1F09EB8B-DD7F-4BB8-8ABF-821324A75F29}" srcOrd="2" destOrd="0" presId="urn:microsoft.com/office/officeart/2005/8/layout/target3"/>
    <dgm:cxn modelId="{1D12167A-F352-491A-A012-4625F694D062}" type="presParOf" srcId="{409927ED-B009-49AE-9D71-E78C00B7058F}" destId="{AD466F42-AFDC-4E87-B055-0A744A0AB82F}" srcOrd="3" destOrd="0" presId="urn:microsoft.com/office/officeart/2005/8/layout/target3"/>
    <dgm:cxn modelId="{744C696D-2DC1-42BD-ADCE-0FF8A6A6DD47}" type="presParOf" srcId="{409927ED-B009-49AE-9D71-E78C00B7058F}" destId="{367E131E-AEB8-47C5-9C01-ACCA8CC61213}" srcOrd="4" destOrd="0" presId="urn:microsoft.com/office/officeart/2005/8/layout/target3"/>
    <dgm:cxn modelId="{F46027CC-AA3A-4764-91CE-EF30335565D0}" type="presParOf" srcId="{409927ED-B009-49AE-9D71-E78C00B7058F}" destId="{12D20D05-64E2-4300-9059-9826D47A7CC9}" srcOrd="5" destOrd="0" presId="urn:microsoft.com/office/officeart/2005/8/layout/target3"/>
    <dgm:cxn modelId="{BCD13A85-4988-43DE-8040-C65DEED082AD}" type="presParOf" srcId="{409927ED-B009-49AE-9D71-E78C00B7058F}" destId="{1A79525F-4F00-47BC-B091-72D249255B07}" srcOrd="6" destOrd="0" presId="urn:microsoft.com/office/officeart/2005/8/layout/target3"/>
    <dgm:cxn modelId="{1FAED710-41E9-4B4E-B394-87C01C893B59}" type="presParOf" srcId="{409927ED-B009-49AE-9D71-E78C00B7058F}" destId="{004E8349-6995-4FE7-AEB5-6FC93A084EA5}" srcOrd="7" destOrd="0" presId="urn:microsoft.com/office/officeart/2005/8/layout/target3"/>
    <dgm:cxn modelId="{A8B0A6B7-A76C-4205-9FE5-2DBC49F3347D}" type="presParOf" srcId="{409927ED-B009-49AE-9D71-E78C00B7058F}" destId="{98A71DCA-D95C-4642-850D-C376B20B5D80}" srcOrd="8" destOrd="0" presId="urn:microsoft.com/office/officeart/2005/8/layout/target3"/>
    <dgm:cxn modelId="{98F5BE42-737D-4438-8844-43C8BE8878C7}" type="presParOf" srcId="{409927ED-B009-49AE-9D71-E78C00B7058F}" destId="{3EDB65E7-28C3-4FB6-8FA0-1F2BCB991AAB}" srcOrd="9" destOrd="0" presId="urn:microsoft.com/office/officeart/2005/8/layout/target3"/>
    <dgm:cxn modelId="{FCBBD1A1-C3DA-4F23-915A-1274E35F6A2B}" type="presParOf" srcId="{409927ED-B009-49AE-9D71-E78C00B7058F}" destId="{EA20AD47-0BEA-4EE2-8467-F9350CDDB223}" srcOrd="10" destOrd="0" presId="urn:microsoft.com/office/officeart/2005/8/layout/target3"/>
    <dgm:cxn modelId="{AD728FBD-3493-4598-AB86-F44A4349ABDF}" type="presParOf" srcId="{409927ED-B009-49AE-9D71-E78C00B7058F}" destId="{48667816-7EC7-4B68-B594-A27AA949F139}" srcOrd="11" destOrd="0" presId="urn:microsoft.com/office/officeart/2005/8/layout/target3"/>
    <dgm:cxn modelId="{B4CF2E63-491D-4CCE-BB09-6D5B92089EB2}" type="presParOf" srcId="{409927ED-B009-49AE-9D71-E78C00B7058F}" destId="{4F0EDA81-D697-41DA-A071-3E02A731A31F}" srcOrd="12" destOrd="0" presId="urn:microsoft.com/office/officeart/2005/8/layout/target3"/>
    <dgm:cxn modelId="{A127B4BC-B5D3-4BF7-AA9A-4DB3921835A8}" type="presParOf" srcId="{409927ED-B009-49AE-9D71-E78C00B7058F}" destId="{4C589CF3-F2A2-4870-8D03-2D3CADF40838}" srcOrd="13" destOrd="0" presId="urn:microsoft.com/office/officeart/2005/8/layout/target3"/>
    <dgm:cxn modelId="{8B699CFB-43B5-4FBE-8100-5457E57E78C7}" type="presParOf" srcId="{409927ED-B009-49AE-9D71-E78C00B7058F}" destId="{7D77B683-9DA4-4D42-9BE4-6CD45A6ACA57}" srcOrd="14" destOrd="0" presId="urn:microsoft.com/office/officeart/2005/8/layout/target3"/>
    <dgm:cxn modelId="{89F0F40D-3867-45F7-B122-1DBFB816F93C}" type="presParOf" srcId="{409927ED-B009-49AE-9D71-E78C00B7058F}" destId="{0062139E-2181-4910-9456-6B66AAE5168F}" srcOrd="15" destOrd="0" presId="urn:microsoft.com/office/officeart/2005/8/layout/target3"/>
    <dgm:cxn modelId="{91C3DDF3-98DE-4F2F-B8BE-5A4F4EEF9E17}" type="presParOf" srcId="{409927ED-B009-49AE-9D71-E78C00B7058F}" destId="{CC1A28B3-5E59-4D66-98CD-DEB7820663D8}" srcOrd="16" destOrd="0" presId="urn:microsoft.com/office/officeart/2005/8/layout/target3"/>
    <dgm:cxn modelId="{221EABBC-99AD-48F2-B897-DAEC5B5DDFE9}" type="presParOf" srcId="{409927ED-B009-49AE-9D71-E78C00B7058F}" destId="{CEB6710B-BC75-4EDC-B92E-658EDBF5A43A}" srcOrd="17" destOrd="0" presId="urn:microsoft.com/office/officeart/2005/8/layout/target3"/>
    <dgm:cxn modelId="{328D8C4F-65F5-4EDA-A5CE-F7883F2428D3}" type="presParOf" srcId="{409927ED-B009-49AE-9D71-E78C00B7058F}" destId="{22DA490F-03E3-4803-9DA8-C957BC9B4075}" srcOrd="18" destOrd="0" presId="urn:microsoft.com/office/officeart/2005/8/layout/target3"/>
    <dgm:cxn modelId="{B667232B-EE22-4743-856E-D501A1DEDE4D}" type="presParOf" srcId="{409927ED-B009-49AE-9D71-E78C00B7058F}" destId="{568C2EF1-5C4A-4EF8-B827-2E47EF52BA49}" srcOrd="19" destOrd="0" presId="urn:microsoft.com/office/officeart/2005/8/layout/target3"/>
    <dgm:cxn modelId="{EB9E489C-D151-4EDE-B03C-D184A6531E49}" type="presParOf" srcId="{409927ED-B009-49AE-9D71-E78C00B7058F}" destId="{90C0952B-C819-4696-BEFE-937FB4EC138C}" srcOrd="20" destOrd="0" presId="urn:microsoft.com/office/officeart/2005/8/layout/target3"/>
    <dgm:cxn modelId="{40D7A43C-6647-49EE-A4FC-96441FD7C4D3}" type="presParOf" srcId="{409927ED-B009-49AE-9D71-E78C00B7058F}" destId="{EB9C6DA9-F54C-4500-A525-E3B0849E9E7E}" srcOrd="21" destOrd="0" presId="urn:microsoft.com/office/officeart/2005/8/layout/target3"/>
    <dgm:cxn modelId="{066F29D8-FBCE-43F1-A54E-7A17A4010785}" type="presParOf" srcId="{409927ED-B009-49AE-9D71-E78C00B7058F}" destId="{5DC05D92-792E-43BB-BF5C-F9C7D43718AA}" srcOrd="22" destOrd="0" presId="urn:microsoft.com/office/officeart/2005/8/layout/target3"/>
    <dgm:cxn modelId="{D5E9E594-836D-403F-8C19-4BFB987A2095}" type="presParOf" srcId="{409927ED-B009-49AE-9D71-E78C00B7058F}" destId="{AD7D1FAF-6C32-494E-BFC4-3B69E1AE3FE4}" srcOrd="23" destOrd="0" presId="urn:microsoft.com/office/officeart/2005/8/layout/target3"/>
    <dgm:cxn modelId="{24ABF44F-8327-42EE-BBF6-D74F604F4ED5}" type="presParOf" srcId="{409927ED-B009-49AE-9D71-E78C00B7058F}" destId="{C6233000-A571-4900-BBA3-A8BC830F1967}" srcOrd="24" destOrd="0" presId="urn:microsoft.com/office/officeart/2005/8/layout/target3"/>
    <dgm:cxn modelId="{69403E35-F64F-48A5-97EA-1536714C48B5}" type="presParOf" srcId="{409927ED-B009-49AE-9D71-E78C00B7058F}" destId="{DBC83C55-85F6-40DA-BA0F-60D209C2855A}" srcOrd="25" destOrd="0" presId="urn:microsoft.com/office/officeart/2005/8/layout/target3"/>
    <dgm:cxn modelId="{67BDD088-6172-4C64-98D4-963565492C0F}" type="presParOf" srcId="{409927ED-B009-49AE-9D71-E78C00B7058F}" destId="{F8C58897-78AB-46AA-A26B-06B8ADA5D3CF}" srcOrd="26" destOrd="0" presId="urn:microsoft.com/office/officeart/2005/8/layout/target3"/>
    <dgm:cxn modelId="{3DF1C005-C6D3-43BC-B77C-0E5CF04B95B9}" type="presParOf" srcId="{409927ED-B009-49AE-9D71-E78C00B7058F}" destId="{29A15254-EFE1-41B2-8FF7-1BDA8BCDAE6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E2E1B-32E9-47CA-AB65-7BCF5746960D}">
      <dsp:nvSpPr>
        <dsp:cNvPr id="0" name=""/>
        <dsp:cNvSpPr/>
      </dsp:nvSpPr>
      <dsp:spPr>
        <a:xfrm>
          <a:off x="0" y="69119"/>
          <a:ext cx="7239000" cy="6084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Nezapomínej používat kouzelná slovíčka!</a:t>
          </a:r>
          <a:endParaRPr lang="cs-CZ" sz="2600" kern="1200" dirty="0"/>
        </a:p>
      </dsp:txBody>
      <dsp:txXfrm>
        <a:off x="29700" y="98819"/>
        <a:ext cx="7179600" cy="549000"/>
      </dsp:txXfrm>
    </dsp:sp>
    <dsp:sp modelId="{EC2F1B40-750B-4A9A-9265-92ED54C93DE8}">
      <dsp:nvSpPr>
        <dsp:cNvPr id="0" name=""/>
        <dsp:cNvSpPr/>
      </dsp:nvSpPr>
      <dsp:spPr>
        <a:xfrm>
          <a:off x="0" y="752399"/>
          <a:ext cx="7239000" cy="608400"/>
        </a:xfrm>
        <a:prstGeom prst="roundRect">
          <a:avLst/>
        </a:prstGeom>
        <a:solidFill>
          <a:schemeClr val="accent3">
            <a:hueOff val="197762"/>
            <a:satOff val="3721"/>
            <a:lumOff val="980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197762"/>
              <a:satOff val="3721"/>
              <a:lumOff val="980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baseline="0" dirty="0"/>
        </a:p>
      </dsp:txBody>
      <dsp:txXfrm>
        <a:off x="29700" y="782099"/>
        <a:ext cx="7179600" cy="549000"/>
      </dsp:txXfrm>
    </dsp:sp>
    <dsp:sp modelId="{AD5FF431-052E-4326-A793-9247E3A4E573}">
      <dsp:nvSpPr>
        <dsp:cNvPr id="0" name=""/>
        <dsp:cNvSpPr/>
      </dsp:nvSpPr>
      <dsp:spPr>
        <a:xfrm>
          <a:off x="0" y="1435679"/>
          <a:ext cx="7239000" cy="608400"/>
        </a:xfrm>
        <a:prstGeom prst="roundRect">
          <a:avLst/>
        </a:prstGeom>
        <a:solidFill>
          <a:schemeClr val="accent3">
            <a:hueOff val="395524"/>
            <a:satOff val="7441"/>
            <a:lumOff val="1961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395524"/>
              <a:satOff val="7441"/>
              <a:lumOff val="1961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Prosím (pokud něco chci, poprosím).</a:t>
          </a:r>
          <a:endParaRPr lang="cs-CZ" sz="2600" kern="1200" dirty="0"/>
        </a:p>
      </dsp:txBody>
      <dsp:txXfrm>
        <a:off x="29700" y="1465379"/>
        <a:ext cx="7179600" cy="549000"/>
      </dsp:txXfrm>
    </dsp:sp>
    <dsp:sp modelId="{0CBD4AAF-98F4-4C5F-A7DB-5AA95AF0107B}">
      <dsp:nvSpPr>
        <dsp:cNvPr id="0" name=""/>
        <dsp:cNvSpPr/>
      </dsp:nvSpPr>
      <dsp:spPr>
        <a:xfrm>
          <a:off x="0" y="2118960"/>
          <a:ext cx="7239000" cy="608400"/>
        </a:xfrm>
        <a:prstGeom prst="roundRect">
          <a:avLst/>
        </a:prstGeom>
        <a:solidFill>
          <a:schemeClr val="accent3">
            <a:hueOff val="593285"/>
            <a:satOff val="11162"/>
            <a:lumOff val="2941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593285"/>
              <a:satOff val="11162"/>
              <a:lumOff val="2941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baseline="0" dirty="0"/>
        </a:p>
      </dsp:txBody>
      <dsp:txXfrm>
        <a:off x="29700" y="2148660"/>
        <a:ext cx="7179600" cy="549000"/>
      </dsp:txXfrm>
    </dsp:sp>
    <dsp:sp modelId="{728A3B2A-570A-4A0B-BCD6-3A47FAF1E3B8}">
      <dsp:nvSpPr>
        <dsp:cNvPr id="0" name=""/>
        <dsp:cNvSpPr/>
      </dsp:nvSpPr>
      <dsp:spPr>
        <a:xfrm>
          <a:off x="0" y="2802240"/>
          <a:ext cx="7239000" cy="608400"/>
        </a:xfrm>
        <a:prstGeom prst="roundRect">
          <a:avLst/>
        </a:prstGeom>
        <a:solidFill>
          <a:schemeClr val="accent3">
            <a:hueOff val="791047"/>
            <a:satOff val="14882"/>
            <a:lumOff val="3922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791047"/>
              <a:satOff val="14882"/>
              <a:lumOff val="3922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Děkuji (pokud něco dostanu, poděkuji).</a:t>
          </a:r>
          <a:endParaRPr lang="cs-CZ" sz="2600" kern="1200" dirty="0"/>
        </a:p>
      </dsp:txBody>
      <dsp:txXfrm>
        <a:off x="29700" y="2831940"/>
        <a:ext cx="7179600" cy="549000"/>
      </dsp:txXfrm>
    </dsp:sp>
    <dsp:sp modelId="{799AA6AF-E886-4109-A0A9-BE92A83A33D9}">
      <dsp:nvSpPr>
        <dsp:cNvPr id="0" name=""/>
        <dsp:cNvSpPr/>
      </dsp:nvSpPr>
      <dsp:spPr>
        <a:xfrm>
          <a:off x="0" y="3485520"/>
          <a:ext cx="7239000" cy="608400"/>
        </a:xfrm>
        <a:prstGeom prst="roundRect">
          <a:avLst/>
        </a:prstGeom>
        <a:solidFill>
          <a:schemeClr val="accent3">
            <a:hueOff val="988809"/>
            <a:satOff val="18602"/>
            <a:lumOff val="4902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988809"/>
              <a:satOff val="18602"/>
              <a:lumOff val="4902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 baseline="0" dirty="0"/>
        </a:p>
      </dsp:txBody>
      <dsp:txXfrm>
        <a:off x="29700" y="3515220"/>
        <a:ext cx="7179600" cy="549000"/>
      </dsp:txXfrm>
    </dsp:sp>
    <dsp:sp modelId="{1BE0E70E-94C0-4D61-8F0A-A16E0F382077}">
      <dsp:nvSpPr>
        <dsp:cNvPr id="0" name=""/>
        <dsp:cNvSpPr/>
      </dsp:nvSpPr>
      <dsp:spPr>
        <a:xfrm>
          <a:off x="0" y="4168800"/>
          <a:ext cx="7239000" cy="608400"/>
        </a:xfrm>
        <a:prstGeom prst="roundRect">
          <a:avLst/>
        </a:prstGeom>
        <a:solidFill>
          <a:schemeClr val="accent3">
            <a:hueOff val="1186571"/>
            <a:satOff val="22323"/>
            <a:lumOff val="5883"/>
            <a:alphaOff val="0"/>
          </a:schemeClr>
        </a:solidFill>
        <a:ln>
          <a:noFill/>
        </a:ln>
        <a:effectLst>
          <a:outerShdw blurRad="50800" dist="25000" dir="5400000" rotWithShape="0">
            <a:schemeClr val="accent3">
              <a:hueOff val="1186571"/>
              <a:satOff val="22323"/>
              <a:lumOff val="5883"/>
              <a:alphaOff val="0"/>
              <a:shade val="30000"/>
              <a:satMod val="150000"/>
              <a:alpha val="38000"/>
            </a:scheme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baseline="0" dirty="0" smtClean="0"/>
            <a:t>Promiň (když se chci omluvit).</a:t>
          </a:r>
          <a:endParaRPr lang="cs-CZ" sz="2600" kern="1200" baseline="0" dirty="0"/>
        </a:p>
      </dsp:txBody>
      <dsp:txXfrm>
        <a:off x="29700" y="4198500"/>
        <a:ext cx="7179600" cy="549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BAE9DB-EBAE-4CB2-8807-228AAA1D1402}">
      <dsp:nvSpPr>
        <dsp:cNvPr id="0" name=""/>
        <dsp:cNvSpPr/>
      </dsp:nvSpPr>
      <dsp:spPr>
        <a:xfrm>
          <a:off x="0" y="50348"/>
          <a:ext cx="7239000" cy="20575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baseline="0" dirty="0" smtClean="0"/>
            <a:t>Při jídle nemlaskáme, nesrkáme a jíme se zavřenou pusou. Před jídlem si myjeme ruce.</a:t>
          </a:r>
          <a:endParaRPr lang="cs-CZ" sz="3600" kern="1200" dirty="0"/>
        </a:p>
      </dsp:txBody>
      <dsp:txXfrm>
        <a:off x="100439" y="150787"/>
        <a:ext cx="7038122" cy="1856624"/>
      </dsp:txXfrm>
    </dsp:sp>
    <dsp:sp modelId="{FD1F49DE-0685-4771-972E-57F1EC2AC064}">
      <dsp:nvSpPr>
        <dsp:cNvPr id="0" name=""/>
        <dsp:cNvSpPr/>
      </dsp:nvSpPr>
      <dsp:spPr>
        <a:xfrm>
          <a:off x="0" y="2179624"/>
          <a:ext cx="7239000" cy="257868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baseline="0" dirty="0" smtClean="0"/>
            <a:t>Používáme příbor.</a:t>
          </a:r>
          <a:endParaRPr lang="cs-CZ" sz="3600" kern="1200" baseline="0" dirty="0"/>
        </a:p>
      </dsp:txBody>
      <dsp:txXfrm>
        <a:off x="125881" y="2305505"/>
        <a:ext cx="6987238" cy="23269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B4BB47-AB49-4FA8-BE7B-BE43187DB382}">
      <dsp:nvSpPr>
        <dsp:cNvPr id="0" name=""/>
        <dsp:cNvSpPr/>
      </dsp:nvSpPr>
      <dsp:spPr>
        <a:xfrm>
          <a:off x="0" y="251459"/>
          <a:ext cx="4343400" cy="4343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FB7DC-A5CD-4734-B7C1-1C8185FDB765}">
      <dsp:nvSpPr>
        <dsp:cNvPr id="0" name=""/>
        <dsp:cNvSpPr/>
      </dsp:nvSpPr>
      <dsp:spPr>
        <a:xfrm>
          <a:off x="2171700" y="251460"/>
          <a:ext cx="5067300" cy="434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Dospělé osoby zdravíme první. Zdravíme „Dobrý den“. „Ahoj“ říkáme kamarádům.</a:t>
          </a:r>
          <a:endParaRPr lang="cs-CZ" sz="2000" kern="1200" dirty="0"/>
        </a:p>
      </dsp:txBody>
      <dsp:txXfrm>
        <a:off x="2171700" y="251460"/>
        <a:ext cx="5067300" cy="694944"/>
      </dsp:txXfrm>
    </dsp:sp>
    <dsp:sp modelId="{03A3335B-ED34-4B52-A51B-98161258B9D5}">
      <dsp:nvSpPr>
        <dsp:cNvPr id="0" name=""/>
        <dsp:cNvSpPr/>
      </dsp:nvSpPr>
      <dsp:spPr>
        <a:xfrm>
          <a:off x="456057" y="946404"/>
          <a:ext cx="3431286" cy="343128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E2AB2-2989-4BE9-81D5-9B9E31E76C16}">
      <dsp:nvSpPr>
        <dsp:cNvPr id="0" name=""/>
        <dsp:cNvSpPr/>
      </dsp:nvSpPr>
      <dsp:spPr>
        <a:xfrm>
          <a:off x="2171700" y="946404"/>
          <a:ext cx="5067300" cy="34312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171700" y="946404"/>
        <a:ext cx="5067300" cy="694943"/>
      </dsp:txXfrm>
    </dsp:sp>
    <dsp:sp modelId="{15D6237E-2894-4817-BAF2-6AD0B2E29B5F}">
      <dsp:nvSpPr>
        <dsp:cNvPr id="0" name=""/>
        <dsp:cNvSpPr/>
      </dsp:nvSpPr>
      <dsp:spPr>
        <a:xfrm>
          <a:off x="912113" y="1641347"/>
          <a:ext cx="2519172" cy="25191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66FFE-C269-4200-8187-F003FCDDA3C9}">
      <dsp:nvSpPr>
        <dsp:cNvPr id="0" name=""/>
        <dsp:cNvSpPr/>
      </dsp:nvSpPr>
      <dsp:spPr>
        <a:xfrm>
          <a:off x="2171700" y="1641347"/>
          <a:ext cx="5067300" cy="25191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Pozdravíme, když vejdeme do obchodu nebo dopravního prostředku. </a:t>
          </a:r>
          <a:endParaRPr lang="cs-CZ" sz="2000" kern="1200" dirty="0"/>
        </a:p>
      </dsp:txBody>
      <dsp:txXfrm>
        <a:off x="2171700" y="1641347"/>
        <a:ext cx="5067300" cy="694944"/>
      </dsp:txXfrm>
    </dsp:sp>
    <dsp:sp modelId="{EC2340D6-6D4E-4800-8F92-7EB0D524B89F}">
      <dsp:nvSpPr>
        <dsp:cNvPr id="0" name=""/>
        <dsp:cNvSpPr/>
      </dsp:nvSpPr>
      <dsp:spPr>
        <a:xfrm>
          <a:off x="1368171" y="2336292"/>
          <a:ext cx="1607058" cy="160705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CD2A36-B6EC-4277-B6E8-548BD114D54A}">
      <dsp:nvSpPr>
        <dsp:cNvPr id="0" name=""/>
        <dsp:cNvSpPr/>
      </dsp:nvSpPr>
      <dsp:spPr>
        <a:xfrm>
          <a:off x="2171700" y="2336292"/>
          <a:ext cx="5067300" cy="16070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171700" y="2336292"/>
        <a:ext cx="5067300" cy="694944"/>
      </dsp:txXfrm>
    </dsp:sp>
    <dsp:sp modelId="{DB8832F8-4685-45AD-90B1-B1EFB8E54C38}">
      <dsp:nvSpPr>
        <dsp:cNvPr id="0" name=""/>
        <dsp:cNvSpPr/>
      </dsp:nvSpPr>
      <dsp:spPr>
        <a:xfrm>
          <a:off x="1824228" y="3031236"/>
          <a:ext cx="694944" cy="6949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37F0E-3643-419E-812D-9BA0FF21749D}">
      <dsp:nvSpPr>
        <dsp:cNvPr id="0" name=""/>
        <dsp:cNvSpPr/>
      </dsp:nvSpPr>
      <dsp:spPr>
        <a:xfrm>
          <a:off x="2171700" y="3031236"/>
          <a:ext cx="5067300" cy="6949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Při loučení říkáme „Nashledanou“.</a:t>
          </a:r>
          <a:endParaRPr lang="cs-CZ" sz="2000" kern="1200" baseline="0" dirty="0"/>
        </a:p>
      </dsp:txBody>
      <dsp:txXfrm>
        <a:off x="2171700" y="3031236"/>
        <a:ext cx="5067300" cy="6949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D3BCBC-EA4F-4741-8A95-C554C542D419}">
      <dsp:nvSpPr>
        <dsp:cNvPr id="0" name=""/>
        <dsp:cNvSpPr/>
      </dsp:nvSpPr>
      <dsp:spPr>
        <a:xfrm>
          <a:off x="0" y="251459"/>
          <a:ext cx="4343400" cy="434340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9EB8B-DD7F-4BB8-8ABF-821324A75F29}">
      <dsp:nvSpPr>
        <dsp:cNvPr id="0" name=""/>
        <dsp:cNvSpPr/>
      </dsp:nvSpPr>
      <dsp:spPr>
        <a:xfrm>
          <a:off x="2171700" y="251460"/>
          <a:ext cx="5067300" cy="434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Nemluvím sprostě</a:t>
          </a:r>
          <a:endParaRPr lang="cs-CZ" sz="2000" kern="1200" dirty="0"/>
        </a:p>
      </dsp:txBody>
      <dsp:txXfrm>
        <a:off x="2171700" y="251460"/>
        <a:ext cx="5067300" cy="434339"/>
      </dsp:txXfrm>
    </dsp:sp>
    <dsp:sp modelId="{367E131E-AEB8-47C5-9C01-ACCA8CC61213}">
      <dsp:nvSpPr>
        <dsp:cNvPr id="0" name=""/>
        <dsp:cNvSpPr/>
      </dsp:nvSpPr>
      <dsp:spPr>
        <a:xfrm>
          <a:off x="325754" y="685799"/>
          <a:ext cx="3691890" cy="369189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2872647"/>
            <a:satOff val="-7267"/>
            <a:lumOff val="32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D20D05-64E2-4300-9059-9826D47A7CC9}">
      <dsp:nvSpPr>
        <dsp:cNvPr id="0" name=""/>
        <dsp:cNvSpPr/>
      </dsp:nvSpPr>
      <dsp:spPr>
        <a:xfrm>
          <a:off x="2171700" y="685799"/>
          <a:ext cx="5067300" cy="36918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2872647"/>
              <a:satOff val="-7267"/>
              <a:lumOff val="3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Nevyvolávám hádky</a:t>
          </a:r>
          <a:endParaRPr lang="cs-CZ" sz="2000" kern="1200" dirty="0"/>
        </a:p>
      </dsp:txBody>
      <dsp:txXfrm>
        <a:off x="2171700" y="685799"/>
        <a:ext cx="5067300" cy="434339"/>
      </dsp:txXfrm>
    </dsp:sp>
    <dsp:sp modelId="{004E8349-6995-4FE7-AEB5-6FC93A084EA5}">
      <dsp:nvSpPr>
        <dsp:cNvPr id="0" name=""/>
        <dsp:cNvSpPr/>
      </dsp:nvSpPr>
      <dsp:spPr>
        <a:xfrm>
          <a:off x="651509" y="1120138"/>
          <a:ext cx="3040381" cy="3040381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5745295"/>
            <a:satOff val="-14534"/>
            <a:lumOff val="65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71DCA-D95C-4642-850D-C376B20B5D80}">
      <dsp:nvSpPr>
        <dsp:cNvPr id="0" name=""/>
        <dsp:cNvSpPr/>
      </dsp:nvSpPr>
      <dsp:spPr>
        <a:xfrm>
          <a:off x="2171700" y="1120138"/>
          <a:ext cx="5067300" cy="30403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5745295"/>
              <a:satOff val="-14534"/>
              <a:lumOff val="6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Neprovokuji spolužáky</a:t>
          </a:r>
          <a:endParaRPr lang="cs-CZ" sz="2000" kern="1200" dirty="0"/>
        </a:p>
      </dsp:txBody>
      <dsp:txXfrm>
        <a:off x="2171700" y="1120138"/>
        <a:ext cx="5067300" cy="434339"/>
      </dsp:txXfrm>
    </dsp:sp>
    <dsp:sp modelId="{EA20AD47-0BEA-4EE2-8467-F9350CDDB223}">
      <dsp:nvSpPr>
        <dsp:cNvPr id="0" name=""/>
        <dsp:cNvSpPr/>
      </dsp:nvSpPr>
      <dsp:spPr>
        <a:xfrm>
          <a:off x="977264" y="1554478"/>
          <a:ext cx="2388871" cy="2388871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8617942"/>
            <a:satOff val="-21801"/>
            <a:lumOff val="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67816-7EC7-4B68-B594-A27AA949F139}">
      <dsp:nvSpPr>
        <dsp:cNvPr id="0" name=""/>
        <dsp:cNvSpPr/>
      </dsp:nvSpPr>
      <dsp:spPr>
        <a:xfrm>
          <a:off x="2171700" y="1554478"/>
          <a:ext cx="5067300" cy="23888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8617942"/>
              <a:satOff val="-21801"/>
              <a:lumOff val="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Neperu se</a:t>
          </a:r>
          <a:endParaRPr lang="cs-CZ" sz="2000" kern="1200" dirty="0"/>
        </a:p>
      </dsp:txBody>
      <dsp:txXfrm>
        <a:off x="2171700" y="1554478"/>
        <a:ext cx="5067300" cy="434343"/>
      </dsp:txXfrm>
    </dsp:sp>
    <dsp:sp modelId="{4C589CF3-F2A2-4870-8D03-2D3CADF40838}">
      <dsp:nvSpPr>
        <dsp:cNvPr id="0" name=""/>
        <dsp:cNvSpPr/>
      </dsp:nvSpPr>
      <dsp:spPr>
        <a:xfrm>
          <a:off x="1303020" y="1988821"/>
          <a:ext cx="1737358" cy="1737358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1490590"/>
            <a:satOff val="-29069"/>
            <a:lumOff val="130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7B683-9DA4-4D42-9BE4-6CD45A6ACA57}">
      <dsp:nvSpPr>
        <dsp:cNvPr id="0" name=""/>
        <dsp:cNvSpPr/>
      </dsp:nvSpPr>
      <dsp:spPr>
        <a:xfrm>
          <a:off x="2171700" y="1988821"/>
          <a:ext cx="5067300" cy="17373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11490590"/>
              <a:satOff val="-29069"/>
              <a:lumOff val="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Bráním slabší a pomáhám jim</a:t>
          </a:r>
          <a:endParaRPr lang="cs-CZ" sz="2000" kern="1200" dirty="0"/>
        </a:p>
      </dsp:txBody>
      <dsp:txXfrm>
        <a:off x="2171700" y="1988821"/>
        <a:ext cx="5067300" cy="434339"/>
      </dsp:txXfrm>
    </dsp:sp>
    <dsp:sp modelId="{CC1A28B3-5E59-4D66-98CD-DEB7820663D8}">
      <dsp:nvSpPr>
        <dsp:cNvPr id="0" name=""/>
        <dsp:cNvSpPr/>
      </dsp:nvSpPr>
      <dsp:spPr>
        <a:xfrm>
          <a:off x="1628775" y="2423161"/>
          <a:ext cx="1085848" cy="1085848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4363237"/>
            <a:satOff val="-36336"/>
            <a:lumOff val="1633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B6710B-BC75-4EDC-B92E-658EDBF5A43A}">
      <dsp:nvSpPr>
        <dsp:cNvPr id="0" name=""/>
        <dsp:cNvSpPr/>
      </dsp:nvSpPr>
      <dsp:spPr>
        <a:xfrm>
          <a:off x="2171700" y="2423161"/>
          <a:ext cx="5067300" cy="1085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14363237"/>
              <a:satOff val="-36336"/>
              <a:lumOff val="16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Nežaluji na nikoho</a:t>
          </a:r>
          <a:endParaRPr lang="cs-CZ" sz="2000" kern="1200" dirty="0"/>
        </a:p>
      </dsp:txBody>
      <dsp:txXfrm>
        <a:off x="2171700" y="2423161"/>
        <a:ext cx="5067300" cy="434339"/>
      </dsp:txXfrm>
    </dsp:sp>
    <dsp:sp modelId="{568C2EF1-5C4A-4EF8-B827-2E47EF52BA49}">
      <dsp:nvSpPr>
        <dsp:cNvPr id="0" name=""/>
        <dsp:cNvSpPr/>
      </dsp:nvSpPr>
      <dsp:spPr>
        <a:xfrm>
          <a:off x="1954530" y="2857500"/>
          <a:ext cx="434339" cy="434339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17235884"/>
            <a:satOff val="-43603"/>
            <a:lumOff val="196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0952B-C819-4696-BEFE-937FB4EC138C}">
      <dsp:nvSpPr>
        <dsp:cNvPr id="0" name=""/>
        <dsp:cNvSpPr/>
      </dsp:nvSpPr>
      <dsp:spPr>
        <a:xfrm>
          <a:off x="2171700" y="2857500"/>
          <a:ext cx="5067300" cy="4343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17235884"/>
              <a:satOff val="-43603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baseline="0" dirty="0"/>
        </a:p>
      </dsp:txBody>
      <dsp:txXfrm>
        <a:off x="2171700" y="2857500"/>
        <a:ext cx="5067300" cy="4343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Zásady slušného chování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410349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VY_32_INOVACE_43_VU1_02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Zásady slušného chování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 základními pravidly slušného chování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ovládá zásady slušného chování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Zásady slušného chování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se správně chovat.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Kouzelná slovíčka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8130" name="Picture 2" descr="C:\Documents and Settings\Ondra\Local Settings\Temporary Internet Files\Content.IE5\W0DRLASM\MC9003701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0"/>
            <a:ext cx="2016224" cy="2128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u jídla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9157" name="Picture 5" descr="C:\Documents and Settings\Ondra\Local Settings\Temporary Internet Files\Content.IE5\X8ORGK0F\MP90042363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35076" y="0"/>
            <a:ext cx="1708924" cy="2088232"/>
          </a:xfrm>
          <a:prstGeom prst="rect">
            <a:avLst/>
          </a:prstGeom>
          <a:noFill/>
        </p:spPr>
      </p:pic>
      <p:pic>
        <p:nvPicPr>
          <p:cNvPr id="49158" name="Picture 6" descr="C:\Documents and Settings\Ondra\Local Settings\Temporary Internet Files\Content.IE5\E3XFQM78\MP90043858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47399" y="3789041"/>
            <a:ext cx="4596601" cy="30689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Pozdravit je slušnost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00992" y="1720590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0178" name="Picture 2" descr="C:\Documents and Settings\Ondra\Local Settings\Temporary Internet Files\Content.IE5\X8ORGK0F\MC90023155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0"/>
            <a:ext cx="2378075" cy="1947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Slušné chování k ostatním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9416"/>
          <a:ext cx="7239000" cy="484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05" name="Picture 5" descr="C:\Documents and Settings\Ondra\Local Settings\Temporary Internet Files\Content.IE5\3DQM1X5J\MP90026291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581128"/>
            <a:ext cx="3840145" cy="22768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371</TotalTime>
  <Words>339</Words>
  <Application>Microsoft Office PowerPoint</Application>
  <PresentationFormat>Předvádění na obrazovce (4:3)</PresentationFormat>
  <Paragraphs>69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Zásady slušného chování </vt:lpstr>
      <vt:lpstr>Prezentace aplikace PowerPoint</vt:lpstr>
      <vt:lpstr>Zásady slušného chování</vt:lpstr>
      <vt:lpstr>Kouzelná slovíčka</vt:lpstr>
      <vt:lpstr>Chování u jídla</vt:lpstr>
      <vt:lpstr>Pozdravit je slušnost</vt:lpstr>
      <vt:lpstr>Slušné chování k ostatním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50</cp:revision>
  <dcterms:created xsi:type="dcterms:W3CDTF">2012-06-27T08:54:30Z</dcterms:created>
  <dcterms:modified xsi:type="dcterms:W3CDTF">2013-03-05T18:23:14Z</dcterms:modified>
</cp:coreProperties>
</file>