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  <p:sldMasterId id="2147483816" r:id="rId2"/>
    <p:sldMasterId id="2147483828" r:id="rId3"/>
  </p:sldMasterIdLst>
  <p:notesMasterIdLst>
    <p:notesMasterId r:id="rId13"/>
  </p:notesMasterIdLst>
  <p:sldIdLst>
    <p:sldId id="257" r:id="rId4"/>
    <p:sldId id="258" r:id="rId5"/>
    <p:sldId id="265" r:id="rId6"/>
    <p:sldId id="262" r:id="rId7"/>
    <p:sldId id="260" r:id="rId8"/>
    <p:sldId id="261" r:id="rId9"/>
    <p:sldId id="263" r:id="rId10"/>
    <p:sldId id="264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984834C-69C9-4920-AB5C-BE682A962186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cs-CZ"/>
        </a:p>
      </dgm:t>
    </dgm:pt>
    <dgm:pt modelId="{79AABFA5-57C8-4933-B908-1D89C4F702D7}">
      <dgm:prSet/>
      <dgm:spPr/>
      <dgm:t>
        <a:bodyPr/>
        <a:lstStyle/>
        <a:p>
          <a:pPr rtl="0"/>
          <a:r>
            <a:rPr lang="cs-CZ" baseline="0" dirty="0" smtClean="0"/>
            <a:t>Rozlišujeme čtyři roční období:</a:t>
          </a:r>
          <a:endParaRPr lang="cs-CZ" dirty="0"/>
        </a:p>
      </dgm:t>
    </dgm:pt>
    <dgm:pt modelId="{E79219F9-40CE-401A-B90A-57628AE85F0F}" type="parTrans" cxnId="{065A6B65-9F5F-4B28-BF91-291DC7645E22}">
      <dgm:prSet/>
      <dgm:spPr/>
      <dgm:t>
        <a:bodyPr/>
        <a:lstStyle/>
        <a:p>
          <a:endParaRPr lang="cs-CZ"/>
        </a:p>
      </dgm:t>
    </dgm:pt>
    <dgm:pt modelId="{E2C01D30-86E8-4242-9D1F-38D5FBD52A3C}" type="sibTrans" cxnId="{065A6B65-9F5F-4B28-BF91-291DC7645E22}">
      <dgm:prSet/>
      <dgm:spPr/>
      <dgm:t>
        <a:bodyPr/>
        <a:lstStyle/>
        <a:p>
          <a:endParaRPr lang="cs-CZ"/>
        </a:p>
      </dgm:t>
    </dgm:pt>
    <dgm:pt modelId="{2C47898B-D564-4310-8C47-B19CAF02D2D0}">
      <dgm:prSet/>
      <dgm:spPr/>
      <dgm:t>
        <a:bodyPr/>
        <a:lstStyle/>
        <a:p>
          <a:pPr rtl="0"/>
          <a:r>
            <a:rPr lang="cs-CZ" baseline="0" dirty="0" smtClean="0"/>
            <a:t>JARO</a:t>
          </a:r>
          <a:endParaRPr lang="cs-CZ" dirty="0"/>
        </a:p>
      </dgm:t>
    </dgm:pt>
    <dgm:pt modelId="{BEF10915-13E5-4F9E-B709-7150A78DD87E}" type="parTrans" cxnId="{05E5C7B3-1EB2-4718-B5DD-A0EDFC0D618F}">
      <dgm:prSet/>
      <dgm:spPr/>
      <dgm:t>
        <a:bodyPr/>
        <a:lstStyle/>
        <a:p>
          <a:endParaRPr lang="cs-CZ"/>
        </a:p>
      </dgm:t>
    </dgm:pt>
    <dgm:pt modelId="{B81D7093-9E3A-4B1B-8812-51A9511D223A}" type="sibTrans" cxnId="{05E5C7B3-1EB2-4718-B5DD-A0EDFC0D618F}">
      <dgm:prSet/>
      <dgm:spPr/>
      <dgm:t>
        <a:bodyPr/>
        <a:lstStyle/>
        <a:p>
          <a:endParaRPr lang="cs-CZ"/>
        </a:p>
      </dgm:t>
    </dgm:pt>
    <dgm:pt modelId="{463A9FE0-59F1-40B5-A180-650897E73EA9}">
      <dgm:prSet/>
      <dgm:spPr/>
      <dgm:t>
        <a:bodyPr/>
        <a:lstStyle/>
        <a:p>
          <a:pPr rtl="0"/>
          <a:r>
            <a:rPr lang="cs-CZ" baseline="0" dirty="0" smtClean="0"/>
            <a:t>LÉTO</a:t>
          </a:r>
          <a:endParaRPr lang="cs-CZ" dirty="0"/>
        </a:p>
      </dgm:t>
    </dgm:pt>
    <dgm:pt modelId="{08080FBE-EED4-433E-85D3-9F9048A14386}" type="parTrans" cxnId="{4B7E1214-195C-4496-AE66-1469794867BA}">
      <dgm:prSet/>
      <dgm:spPr/>
      <dgm:t>
        <a:bodyPr/>
        <a:lstStyle/>
        <a:p>
          <a:endParaRPr lang="cs-CZ"/>
        </a:p>
      </dgm:t>
    </dgm:pt>
    <dgm:pt modelId="{408561E7-AC1C-4C00-B83A-1B03A508FEA3}" type="sibTrans" cxnId="{4B7E1214-195C-4496-AE66-1469794867BA}">
      <dgm:prSet/>
      <dgm:spPr/>
      <dgm:t>
        <a:bodyPr/>
        <a:lstStyle/>
        <a:p>
          <a:endParaRPr lang="cs-CZ"/>
        </a:p>
      </dgm:t>
    </dgm:pt>
    <dgm:pt modelId="{26AF7E97-6053-4037-9C27-E1982C845169}">
      <dgm:prSet/>
      <dgm:spPr/>
      <dgm:t>
        <a:bodyPr/>
        <a:lstStyle/>
        <a:p>
          <a:pPr rtl="0"/>
          <a:r>
            <a:rPr lang="cs-CZ" baseline="0" dirty="0" smtClean="0"/>
            <a:t>PODZIM</a:t>
          </a:r>
          <a:endParaRPr lang="cs-CZ" dirty="0"/>
        </a:p>
      </dgm:t>
    </dgm:pt>
    <dgm:pt modelId="{9B65513C-A8B9-4B64-A4B6-A12E18BEF2CC}" type="parTrans" cxnId="{B90D0473-3F24-4B95-B400-81EEB7684402}">
      <dgm:prSet/>
      <dgm:spPr/>
      <dgm:t>
        <a:bodyPr/>
        <a:lstStyle/>
        <a:p>
          <a:endParaRPr lang="cs-CZ"/>
        </a:p>
      </dgm:t>
    </dgm:pt>
    <dgm:pt modelId="{77BFA945-BB67-4597-AFB3-BF3B7D5EC84A}" type="sibTrans" cxnId="{B90D0473-3F24-4B95-B400-81EEB7684402}">
      <dgm:prSet/>
      <dgm:spPr/>
      <dgm:t>
        <a:bodyPr/>
        <a:lstStyle/>
        <a:p>
          <a:endParaRPr lang="cs-CZ"/>
        </a:p>
      </dgm:t>
    </dgm:pt>
    <dgm:pt modelId="{8D5BCCE5-3437-4C42-A327-199ABE5613B7}">
      <dgm:prSet/>
      <dgm:spPr/>
      <dgm:t>
        <a:bodyPr/>
        <a:lstStyle/>
        <a:p>
          <a:pPr rtl="0"/>
          <a:r>
            <a:rPr lang="cs-CZ" baseline="0" dirty="0" smtClean="0"/>
            <a:t>ZIMA</a:t>
          </a:r>
          <a:endParaRPr lang="cs-CZ" baseline="0" dirty="0"/>
        </a:p>
      </dgm:t>
    </dgm:pt>
    <dgm:pt modelId="{939B6471-7434-40DC-9970-DE98C2425C21}" type="parTrans" cxnId="{EB142001-615C-458E-879A-5A79E59C5A1D}">
      <dgm:prSet/>
      <dgm:spPr/>
      <dgm:t>
        <a:bodyPr/>
        <a:lstStyle/>
        <a:p>
          <a:endParaRPr lang="cs-CZ"/>
        </a:p>
      </dgm:t>
    </dgm:pt>
    <dgm:pt modelId="{63D2CA9B-5FD8-4E7F-A631-750F4BFF0927}" type="sibTrans" cxnId="{EB142001-615C-458E-879A-5A79E59C5A1D}">
      <dgm:prSet/>
      <dgm:spPr/>
      <dgm:t>
        <a:bodyPr/>
        <a:lstStyle/>
        <a:p>
          <a:endParaRPr lang="cs-CZ"/>
        </a:p>
      </dgm:t>
    </dgm:pt>
    <dgm:pt modelId="{3A55AE0D-AA30-49E9-9F6D-728EA5FEE6C0}" type="pres">
      <dgm:prSet presAssocID="{0984834C-69C9-4920-AB5C-BE682A962186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47D70D1-D341-4A51-8840-56F25471C0AF}" type="pres">
      <dgm:prSet presAssocID="{79AABFA5-57C8-4933-B908-1D89C4F702D7}" presName="linNode" presStyleCnt="0"/>
      <dgm:spPr/>
    </dgm:pt>
    <dgm:pt modelId="{058CADBE-09E3-4485-87E2-2AF1A6EF9E45}" type="pres">
      <dgm:prSet presAssocID="{79AABFA5-57C8-4933-B908-1D89C4F702D7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50E45B-90AF-494A-80D1-61E6F377A948}" type="pres">
      <dgm:prSet presAssocID="{E2C01D30-86E8-4242-9D1F-38D5FBD52A3C}" presName="sp" presStyleCnt="0"/>
      <dgm:spPr/>
    </dgm:pt>
    <dgm:pt modelId="{27B7E838-B17A-42A1-8A2A-FC18DC28396D}" type="pres">
      <dgm:prSet presAssocID="{2C47898B-D564-4310-8C47-B19CAF02D2D0}" presName="linNode" presStyleCnt="0"/>
      <dgm:spPr/>
    </dgm:pt>
    <dgm:pt modelId="{C2315066-54D4-4E07-8D89-CC592830913F}" type="pres">
      <dgm:prSet presAssocID="{2C47898B-D564-4310-8C47-B19CAF02D2D0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AEEE0E-5903-4C78-8E16-3BF284215B79}" type="pres">
      <dgm:prSet presAssocID="{B81D7093-9E3A-4B1B-8812-51A9511D223A}" presName="sp" presStyleCnt="0"/>
      <dgm:spPr/>
    </dgm:pt>
    <dgm:pt modelId="{025661BD-5379-4940-9D81-BEDEC58621A9}" type="pres">
      <dgm:prSet presAssocID="{463A9FE0-59F1-40B5-A180-650897E73EA9}" presName="linNode" presStyleCnt="0"/>
      <dgm:spPr/>
    </dgm:pt>
    <dgm:pt modelId="{747D582A-6837-4CDA-B80E-6052E0FC36DF}" type="pres">
      <dgm:prSet presAssocID="{463A9FE0-59F1-40B5-A180-650897E73EA9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DA2DA0-80A0-4BE4-8F41-193376DDE19B}" type="pres">
      <dgm:prSet presAssocID="{408561E7-AC1C-4C00-B83A-1B03A508FEA3}" presName="sp" presStyleCnt="0"/>
      <dgm:spPr/>
    </dgm:pt>
    <dgm:pt modelId="{60DD8BC5-5650-4359-AA77-C0C68090824A}" type="pres">
      <dgm:prSet presAssocID="{26AF7E97-6053-4037-9C27-E1982C845169}" presName="linNode" presStyleCnt="0"/>
      <dgm:spPr/>
    </dgm:pt>
    <dgm:pt modelId="{3023CAD8-2098-44B0-845C-128B90772499}" type="pres">
      <dgm:prSet presAssocID="{26AF7E97-6053-4037-9C27-E1982C845169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07B31B-E88C-451C-916D-F0D34881B6DF}" type="pres">
      <dgm:prSet presAssocID="{77BFA945-BB67-4597-AFB3-BF3B7D5EC84A}" presName="sp" presStyleCnt="0"/>
      <dgm:spPr/>
    </dgm:pt>
    <dgm:pt modelId="{CAB21740-684F-4197-AEE7-B985EB4CC622}" type="pres">
      <dgm:prSet presAssocID="{8D5BCCE5-3437-4C42-A327-199ABE5613B7}" presName="linNode" presStyleCnt="0"/>
      <dgm:spPr/>
    </dgm:pt>
    <dgm:pt modelId="{6D51F17E-1E39-4821-8932-7DA5360F175E}" type="pres">
      <dgm:prSet presAssocID="{8D5BCCE5-3437-4C42-A327-199ABE5613B7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6D644BE-8A0A-4961-8065-902DEDF05D10}" type="presOf" srcId="{0984834C-69C9-4920-AB5C-BE682A962186}" destId="{3A55AE0D-AA30-49E9-9F6D-728EA5FEE6C0}" srcOrd="0" destOrd="0" presId="urn:microsoft.com/office/officeart/2005/8/layout/vList5"/>
    <dgm:cxn modelId="{7CCCD4DB-6616-497A-98A4-657889F8B996}" type="presOf" srcId="{26AF7E97-6053-4037-9C27-E1982C845169}" destId="{3023CAD8-2098-44B0-845C-128B90772499}" srcOrd="0" destOrd="0" presId="urn:microsoft.com/office/officeart/2005/8/layout/vList5"/>
    <dgm:cxn modelId="{4D6824EE-BB75-4724-9537-D0DE0B905E3E}" type="presOf" srcId="{79AABFA5-57C8-4933-B908-1D89C4F702D7}" destId="{058CADBE-09E3-4485-87E2-2AF1A6EF9E45}" srcOrd="0" destOrd="0" presId="urn:microsoft.com/office/officeart/2005/8/layout/vList5"/>
    <dgm:cxn modelId="{B90D0473-3F24-4B95-B400-81EEB7684402}" srcId="{0984834C-69C9-4920-AB5C-BE682A962186}" destId="{26AF7E97-6053-4037-9C27-E1982C845169}" srcOrd="3" destOrd="0" parTransId="{9B65513C-A8B9-4B64-A4B6-A12E18BEF2CC}" sibTransId="{77BFA945-BB67-4597-AFB3-BF3B7D5EC84A}"/>
    <dgm:cxn modelId="{05E5C7B3-1EB2-4718-B5DD-A0EDFC0D618F}" srcId="{0984834C-69C9-4920-AB5C-BE682A962186}" destId="{2C47898B-D564-4310-8C47-B19CAF02D2D0}" srcOrd="1" destOrd="0" parTransId="{BEF10915-13E5-4F9E-B709-7150A78DD87E}" sibTransId="{B81D7093-9E3A-4B1B-8812-51A9511D223A}"/>
    <dgm:cxn modelId="{4B7E1214-195C-4496-AE66-1469794867BA}" srcId="{0984834C-69C9-4920-AB5C-BE682A962186}" destId="{463A9FE0-59F1-40B5-A180-650897E73EA9}" srcOrd="2" destOrd="0" parTransId="{08080FBE-EED4-433E-85D3-9F9048A14386}" sibTransId="{408561E7-AC1C-4C00-B83A-1B03A508FEA3}"/>
    <dgm:cxn modelId="{D358A4B2-0375-41F0-96D7-6CA10EA3C21E}" type="presOf" srcId="{463A9FE0-59F1-40B5-A180-650897E73EA9}" destId="{747D582A-6837-4CDA-B80E-6052E0FC36DF}" srcOrd="0" destOrd="0" presId="urn:microsoft.com/office/officeart/2005/8/layout/vList5"/>
    <dgm:cxn modelId="{28C25BB3-D10A-45FF-AD85-1E8DF43DF5B9}" type="presOf" srcId="{2C47898B-D564-4310-8C47-B19CAF02D2D0}" destId="{C2315066-54D4-4E07-8D89-CC592830913F}" srcOrd="0" destOrd="0" presId="urn:microsoft.com/office/officeart/2005/8/layout/vList5"/>
    <dgm:cxn modelId="{508C0446-882E-45A3-8E7D-2649DF1DF8B7}" type="presOf" srcId="{8D5BCCE5-3437-4C42-A327-199ABE5613B7}" destId="{6D51F17E-1E39-4821-8932-7DA5360F175E}" srcOrd="0" destOrd="0" presId="urn:microsoft.com/office/officeart/2005/8/layout/vList5"/>
    <dgm:cxn modelId="{065A6B65-9F5F-4B28-BF91-291DC7645E22}" srcId="{0984834C-69C9-4920-AB5C-BE682A962186}" destId="{79AABFA5-57C8-4933-B908-1D89C4F702D7}" srcOrd="0" destOrd="0" parTransId="{E79219F9-40CE-401A-B90A-57628AE85F0F}" sibTransId="{E2C01D30-86E8-4242-9D1F-38D5FBD52A3C}"/>
    <dgm:cxn modelId="{EB142001-615C-458E-879A-5A79E59C5A1D}" srcId="{0984834C-69C9-4920-AB5C-BE682A962186}" destId="{8D5BCCE5-3437-4C42-A327-199ABE5613B7}" srcOrd="4" destOrd="0" parTransId="{939B6471-7434-40DC-9970-DE98C2425C21}" sibTransId="{63D2CA9B-5FD8-4E7F-A631-750F4BFF0927}"/>
    <dgm:cxn modelId="{25F794F7-5D6A-41D6-A3F4-5BB5739D577A}" type="presParOf" srcId="{3A55AE0D-AA30-49E9-9F6D-728EA5FEE6C0}" destId="{847D70D1-D341-4A51-8840-56F25471C0AF}" srcOrd="0" destOrd="0" presId="urn:microsoft.com/office/officeart/2005/8/layout/vList5"/>
    <dgm:cxn modelId="{58B87C6D-7978-4830-9892-BAF9C5AFB1EC}" type="presParOf" srcId="{847D70D1-D341-4A51-8840-56F25471C0AF}" destId="{058CADBE-09E3-4485-87E2-2AF1A6EF9E45}" srcOrd="0" destOrd="0" presId="urn:microsoft.com/office/officeart/2005/8/layout/vList5"/>
    <dgm:cxn modelId="{BD584B77-8A85-44A8-8BE8-D6586AA81EE6}" type="presParOf" srcId="{3A55AE0D-AA30-49E9-9F6D-728EA5FEE6C0}" destId="{2E50E45B-90AF-494A-80D1-61E6F377A948}" srcOrd="1" destOrd="0" presId="urn:microsoft.com/office/officeart/2005/8/layout/vList5"/>
    <dgm:cxn modelId="{DD025A9A-5548-4793-8D8C-4334A036F42B}" type="presParOf" srcId="{3A55AE0D-AA30-49E9-9F6D-728EA5FEE6C0}" destId="{27B7E838-B17A-42A1-8A2A-FC18DC28396D}" srcOrd="2" destOrd="0" presId="urn:microsoft.com/office/officeart/2005/8/layout/vList5"/>
    <dgm:cxn modelId="{C2494D46-4965-48FF-98C2-8079EECC2F48}" type="presParOf" srcId="{27B7E838-B17A-42A1-8A2A-FC18DC28396D}" destId="{C2315066-54D4-4E07-8D89-CC592830913F}" srcOrd="0" destOrd="0" presId="urn:microsoft.com/office/officeart/2005/8/layout/vList5"/>
    <dgm:cxn modelId="{48992B9B-04A4-4579-B2E9-B51C1F125CB9}" type="presParOf" srcId="{3A55AE0D-AA30-49E9-9F6D-728EA5FEE6C0}" destId="{61AEEE0E-5903-4C78-8E16-3BF284215B79}" srcOrd="3" destOrd="0" presId="urn:microsoft.com/office/officeart/2005/8/layout/vList5"/>
    <dgm:cxn modelId="{75927398-A4DB-4C29-B19D-90432C14B759}" type="presParOf" srcId="{3A55AE0D-AA30-49E9-9F6D-728EA5FEE6C0}" destId="{025661BD-5379-4940-9D81-BEDEC58621A9}" srcOrd="4" destOrd="0" presId="urn:microsoft.com/office/officeart/2005/8/layout/vList5"/>
    <dgm:cxn modelId="{6AEF7FC4-6E64-42F2-AEF3-2A548C37535B}" type="presParOf" srcId="{025661BD-5379-4940-9D81-BEDEC58621A9}" destId="{747D582A-6837-4CDA-B80E-6052E0FC36DF}" srcOrd="0" destOrd="0" presId="urn:microsoft.com/office/officeart/2005/8/layout/vList5"/>
    <dgm:cxn modelId="{7A0E5E35-B639-4A31-976D-5546F7150E0C}" type="presParOf" srcId="{3A55AE0D-AA30-49E9-9F6D-728EA5FEE6C0}" destId="{28DA2DA0-80A0-4BE4-8F41-193376DDE19B}" srcOrd="5" destOrd="0" presId="urn:microsoft.com/office/officeart/2005/8/layout/vList5"/>
    <dgm:cxn modelId="{2EDB28A7-B087-459C-9016-D403F2884E72}" type="presParOf" srcId="{3A55AE0D-AA30-49E9-9F6D-728EA5FEE6C0}" destId="{60DD8BC5-5650-4359-AA77-C0C68090824A}" srcOrd="6" destOrd="0" presId="urn:microsoft.com/office/officeart/2005/8/layout/vList5"/>
    <dgm:cxn modelId="{AEE46E79-96F8-4908-8F33-63C7FC4C24C7}" type="presParOf" srcId="{60DD8BC5-5650-4359-AA77-C0C68090824A}" destId="{3023CAD8-2098-44B0-845C-128B90772499}" srcOrd="0" destOrd="0" presId="urn:microsoft.com/office/officeart/2005/8/layout/vList5"/>
    <dgm:cxn modelId="{7258EB66-473E-4DF9-95E9-462B4D8ED35A}" type="presParOf" srcId="{3A55AE0D-AA30-49E9-9F6D-728EA5FEE6C0}" destId="{AA07B31B-E88C-451C-916D-F0D34881B6DF}" srcOrd="7" destOrd="0" presId="urn:microsoft.com/office/officeart/2005/8/layout/vList5"/>
    <dgm:cxn modelId="{18304665-A6BC-4B6E-8E78-3F2034A1603D}" type="presParOf" srcId="{3A55AE0D-AA30-49E9-9F6D-728EA5FEE6C0}" destId="{CAB21740-684F-4197-AEE7-B985EB4CC622}" srcOrd="8" destOrd="0" presId="urn:microsoft.com/office/officeart/2005/8/layout/vList5"/>
    <dgm:cxn modelId="{16F389F9-06A1-41BB-A5C8-5B2DE820CD35}" type="presParOf" srcId="{CAB21740-684F-4197-AEE7-B985EB4CC622}" destId="{6D51F17E-1E39-4821-8932-7DA5360F175E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0A2853D-A77D-4857-9D12-0B1C42D94AA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cs-CZ"/>
        </a:p>
      </dgm:t>
    </dgm:pt>
    <dgm:pt modelId="{8013D8F7-DCEC-4CCB-B658-76DD2700FB31}">
      <dgm:prSet/>
      <dgm:spPr/>
      <dgm:t>
        <a:bodyPr/>
        <a:lstStyle/>
        <a:p>
          <a:pPr rtl="0"/>
          <a:r>
            <a:rPr lang="cs-CZ" baseline="0" dirty="0" smtClean="0"/>
            <a:t>Jaro začíná 21.března.</a:t>
          </a:r>
          <a:endParaRPr lang="cs-CZ" dirty="0"/>
        </a:p>
      </dgm:t>
    </dgm:pt>
    <dgm:pt modelId="{AB5F161C-0E56-455A-A35B-B4BDD85C62D4}" type="parTrans" cxnId="{27DBBCA0-2738-4032-9D3C-B035EB0166DF}">
      <dgm:prSet/>
      <dgm:spPr/>
      <dgm:t>
        <a:bodyPr/>
        <a:lstStyle/>
        <a:p>
          <a:endParaRPr lang="cs-CZ"/>
        </a:p>
      </dgm:t>
    </dgm:pt>
    <dgm:pt modelId="{4A7681AD-FACA-43DB-993D-203DAE92B7DF}" type="sibTrans" cxnId="{27DBBCA0-2738-4032-9D3C-B035EB0166DF}">
      <dgm:prSet/>
      <dgm:spPr/>
      <dgm:t>
        <a:bodyPr/>
        <a:lstStyle/>
        <a:p>
          <a:endParaRPr lang="cs-CZ"/>
        </a:p>
      </dgm:t>
    </dgm:pt>
    <dgm:pt modelId="{65A23B2E-08E2-491E-89A6-FB41A3CF525F}">
      <dgm:prSet/>
      <dgm:spPr/>
      <dgm:t>
        <a:bodyPr/>
        <a:lstStyle/>
        <a:p>
          <a:pPr rtl="0"/>
          <a:r>
            <a:rPr lang="cs-CZ" baseline="0" dirty="0" smtClean="0"/>
            <a:t>Jarní měsíce jsou: březen, duben, květen.</a:t>
          </a:r>
          <a:endParaRPr lang="cs-CZ" dirty="0"/>
        </a:p>
      </dgm:t>
    </dgm:pt>
    <dgm:pt modelId="{7826CEE6-2E8C-4821-B8A4-002F71FDA463}" type="parTrans" cxnId="{43566FEA-7534-4C55-BE3F-4DB33DAD2A72}">
      <dgm:prSet/>
      <dgm:spPr/>
      <dgm:t>
        <a:bodyPr/>
        <a:lstStyle/>
        <a:p>
          <a:endParaRPr lang="cs-CZ"/>
        </a:p>
      </dgm:t>
    </dgm:pt>
    <dgm:pt modelId="{FF964C18-F7E5-4EE9-8911-95E420E3F19E}" type="sibTrans" cxnId="{43566FEA-7534-4C55-BE3F-4DB33DAD2A72}">
      <dgm:prSet/>
      <dgm:spPr/>
      <dgm:t>
        <a:bodyPr/>
        <a:lstStyle/>
        <a:p>
          <a:endParaRPr lang="cs-CZ"/>
        </a:p>
      </dgm:t>
    </dgm:pt>
    <dgm:pt modelId="{4A18A5D7-D563-4B7A-90F1-C8F91281B35F}">
      <dgm:prSet/>
      <dgm:spPr/>
      <dgm:t>
        <a:bodyPr/>
        <a:lstStyle/>
        <a:p>
          <a:pPr rtl="0"/>
          <a:r>
            <a:rPr lang="cs-CZ" baseline="0" dirty="0" smtClean="0"/>
            <a:t>Na jaře začínají růst rostliny a kvést stromy.</a:t>
          </a:r>
          <a:endParaRPr lang="cs-CZ" dirty="0"/>
        </a:p>
      </dgm:t>
    </dgm:pt>
    <dgm:pt modelId="{F8FB648A-0624-4F44-81F0-4E9DD7A51C1A}" type="parTrans" cxnId="{80C69377-5068-499F-AB85-DE1C5E08BC5E}">
      <dgm:prSet/>
      <dgm:spPr/>
      <dgm:t>
        <a:bodyPr/>
        <a:lstStyle/>
        <a:p>
          <a:endParaRPr lang="cs-CZ"/>
        </a:p>
      </dgm:t>
    </dgm:pt>
    <dgm:pt modelId="{C1AB8C1F-74F2-4A34-BC44-2D125ACC721E}" type="sibTrans" cxnId="{80C69377-5068-499F-AB85-DE1C5E08BC5E}">
      <dgm:prSet/>
      <dgm:spPr/>
      <dgm:t>
        <a:bodyPr/>
        <a:lstStyle/>
        <a:p>
          <a:endParaRPr lang="cs-CZ"/>
        </a:p>
      </dgm:t>
    </dgm:pt>
    <dgm:pt modelId="{8B4EBD95-A953-4E77-958C-D463A8A34E6A}">
      <dgm:prSet/>
      <dgm:spPr/>
      <dgm:t>
        <a:bodyPr/>
        <a:lstStyle/>
        <a:p>
          <a:pPr rtl="0"/>
          <a:r>
            <a:rPr lang="cs-CZ" baseline="0" dirty="0" smtClean="0"/>
            <a:t>Ptáci přilétají z teplých krajů a staví hnízda.</a:t>
          </a:r>
          <a:endParaRPr lang="cs-CZ" dirty="0"/>
        </a:p>
      </dgm:t>
    </dgm:pt>
    <dgm:pt modelId="{5AC580C3-2D22-4540-BD9C-6692903A0F68}" type="parTrans" cxnId="{0DF7CF24-008F-460F-A83D-52C19593677E}">
      <dgm:prSet/>
      <dgm:spPr/>
      <dgm:t>
        <a:bodyPr/>
        <a:lstStyle/>
        <a:p>
          <a:endParaRPr lang="cs-CZ"/>
        </a:p>
      </dgm:t>
    </dgm:pt>
    <dgm:pt modelId="{404F52C4-D630-4AA5-873B-7145AAD2E6E3}" type="sibTrans" cxnId="{0DF7CF24-008F-460F-A83D-52C19593677E}">
      <dgm:prSet/>
      <dgm:spPr/>
      <dgm:t>
        <a:bodyPr/>
        <a:lstStyle/>
        <a:p>
          <a:endParaRPr lang="cs-CZ"/>
        </a:p>
      </dgm:t>
    </dgm:pt>
    <dgm:pt modelId="{86DA3FF1-062B-426E-99E4-E3592024C479}">
      <dgm:prSet/>
      <dgm:spPr/>
      <dgm:t>
        <a:bodyPr/>
        <a:lstStyle/>
        <a:p>
          <a:pPr rtl="0"/>
          <a:r>
            <a:rPr lang="cs-CZ" baseline="0" dirty="0" smtClean="0"/>
            <a:t>Na jaře slavíme Velikonoce.</a:t>
          </a:r>
          <a:endParaRPr lang="cs-CZ" dirty="0"/>
        </a:p>
      </dgm:t>
    </dgm:pt>
    <dgm:pt modelId="{D9CBB1BF-B338-4469-9DCA-4644FDFAA87D}" type="parTrans" cxnId="{777CB478-5423-4F0C-BB99-2EDE2C9BD05A}">
      <dgm:prSet/>
      <dgm:spPr/>
      <dgm:t>
        <a:bodyPr/>
        <a:lstStyle/>
        <a:p>
          <a:endParaRPr lang="cs-CZ"/>
        </a:p>
      </dgm:t>
    </dgm:pt>
    <dgm:pt modelId="{9FB6BDD3-3DF5-4468-897C-C592C9E767C4}" type="sibTrans" cxnId="{777CB478-5423-4F0C-BB99-2EDE2C9BD05A}">
      <dgm:prSet/>
      <dgm:spPr/>
      <dgm:t>
        <a:bodyPr/>
        <a:lstStyle/>
        <a:p>
          <a:endParaRPr lang="cs-CZ"/>
        </a:p>
      </dgm:t>
    </dgm:pt>
    <dgm:pt modelId="{78D0EB8B-C6C6-4889-B055-769EE2230F8F}" type="pres">
      <dgm:prSet presAssocID="{D0A2853D-A77D-4857-9D12-0B1C42D94AA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1A23AC3-CCE4-4869-A776-33D12D16E5B7}" type="pres">
      <dgm:prSet presAssocID="{8013D8F7-DCEC-4CCB-B658-76DD2700FB31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D5136A-9686-4CC0-B2CF-C73E3FA7344C}" type="pres">
      <dgm:prSet presAssocID="{4A7681AD-FACA-43DB-993D-203DAE92B7DF}" presName="spacer" presStyleCnt="0"/>
      <dgm:spPr/>
    </dgm:pt>
    <dgm:pt modelId="{276FC092-0810-4D6A-BFEC-AA64C4DFF416}" type="pres">
      <dgm:prSet presAssocID="{65A23B2E-08E2-491E-89A6-FB41A3CF525F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0A04D2-B8C3-40A9-B661-E4E4A0ACF7A0}" type="pres">
      <dgm:prSet presAssocID="{FF964C18-F7E5-4EE9-8911-95E420E3F19E}" presName="spacer" presStyleCnt="0"/>
      <dgm:spPr/>
    </dgm:pt>
    <dgm:pt modelId="{8937352E-1BFB-4C9C-8603-BF3ED5BDBD1F}" type="pres">
      <dgm:prSet presAssocID="{4A18A5D7-D563-4B7A-90F1-C8F91281B35F}" presName="parentText" presStyleLbl="node1" presStyleIdx="2" presStyleCnt="5" custLinFactNeighborX="143" custLinFactNeighborY="45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C6775C-CC77-4CB9-9E6D-6DAC26C7020F}" type="pres">
      <dgm:prSet presAssocID="{C1AB8C1F-74F2-4A34-BC44-2D125ACC721E}" presName="spacer" presStyleCnt="0"/>
      <dgm:spPr/>
    </dgm:pt>
    <dgm:pt modelId="{C8DB39B2-B0CC-4874-9931-D417E335B95C}" type="pres">
      <dgm:prSet presAssocID="{8B4EBD95-A953-4E77-958C-D463A8A34E6A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A30665-FAFA-460E-BDEE-A9E304A37498}" type="pres">
      <dgm:prSet presAssocID="{404F52C4-D630-4AA5-873B-7145AAD2E6E3}" presName="spacer" presStyleCnt="0"/>
      <dgm:spPr/>
    </dgm:pt>
    <dgm:pt modelId="{93A01780-7E24-4EF8-87A9-DAE868E64C87}" type="pres">
      <dgm:prSet presAssocID="{86DA3FF1-062B-426E-99E4-E3592024C479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AA3A50C-6368-4A93-9E23-174F18AFE1EE}" type="presOf" srcId="{8013D8F7-DCEC-4CCB-B658-76DD2700FB31}" destId="{41A23AC3-CCE4-4869-A776-33D12D16E5B7}" srcOrd="0" destOrd="0" presId="urn:microsoft.com/office/officeart/2005/8/layout/vList2"/>
    <dgm:cxn modelId="{27DBBCA0-2738-4032-9D3C-B035EB0166DF}" srcId="{D0A2853D-A77D-4857-9D12-0B1C42D94AA5}" destId="{8013D8F7-DCEC-4CCB-B658-76DD2700FB31}" srcOrd="0" destOrd="0" parTransId="{AB5F161C-0E56-455A-A35B-B4BDD85C62D4}" sibTransId="{4A7681AD-FACA-43DB-993D-203DAE92B7DF}"/>
    <dgm:cxn modelId="{CB3E0C4E-4AA6-4EE9-A444-0BC947ED72FB}" type="presOf" srcId="{4A18A5D7-D563-4B7A-90F1-C8F91281B35F}" destId="{8937352E-1BFB-4C9C-8603-BF3ED5BDBD1F}" srcOrd="0" destOrd="0" presId="urn:microsoft.com/office/officeart/2005/8/layout/vList2"/>
    <dgm:cxn modelId="{2951C499-BD5A-43CD-98FD-65F416793AFA}" type="presOf" srcId="{8B4EBD95-A953-4E77-958C-D463A8A34E6A}" destId="{C8DB39B2-B0CC-4874-9931-D417E335B95C}" srcOrd="0" destOrd="0" presId="urn:microsoft.com/office/officeart/2005/8/layout/vList2"/>
    <dgm:cxn modelId="{3BE94A31-3ABA-46C5-A2E6-16BA0086957D}" type="presOf" srcId="{65A23B2E-08E2-491E-89A6-FB41A3CF525F}" destId="{276FC092-0810-4D6A-BFEC-AA64C4DFF416}" srcOrd="0" destOrd="0" presId="urn:microsoft.com/office/officeart/2005/8/layout/vList2"/>
    <dgm:cxn modelId="{80C69377-5068-499F-AB85-DE1C5E08BC5E}" srcId="{D0A2853D-A77D-4857-9D12-0B1C42D94AA5}" destId="{4A18A5D7-D563-4B7A-90F1-C8F91281B35F}" srcOrd="2" destOrd="0" parTransId="{F8FB648A-0624-4F44-81F0-4E9DD7A51C1A}" sibTransId="{C1AB8C1F-74F2-4A34-BC44-2D125ACC721E}"/>
    <dgm:cxn modelId="{0DF7CF24-008F-460F-A83D-52C19593677E}" srcId="{D0A2853D-A77D-4857-9D12-0B1C42D94AA5}" destId="{8B4EBD95-A953-4E77-958C-D463A8A34E6A}" srcOrd="3" destOrd="0" parTransId="{5AC580C3-2D22-4540-BD9C-6692903A0F68}" sibTransId="{404F52C4-D630-4AA5-873B-7145AAD2E6E3}"/>
    <dgm:cxn modelId="{777CB478-5423-4F0C-BB99-2EDE2C9BD05A}" srcId="{D0A2853D-A77D-4857-9D12-0B1C42D94AA5}" destId="{86DA3FF1-062B-426E-99E4-E3592024C479}" srcOrd="4" destOrd="0" parTransId="{D9CBB1BF-B338-4469-9DCA-4644FDFAA87D}" sibTransId="{9FB6BDD3-3DF5-4468-897C-C592C9E767C4}"/>
    <dgm:cxn modelId="{43566FEA-7534-4C55-BE3F-4DB33DAD2A72}" srcId="{D0A2853D-A77D-4857-9D12-0B1C42D94AA5}" destId="{65A23B2E-08E2-491E-89A6-FB41A3CF525F}" srcOrd="1" destOrd="0" parTransId="{7826CEE6-2E8C-4821-B8A4-002F71FDA463}" sibTransId="{FF964C18-F7E5-4EE9-8911-95E420E3F19E}"/>
    <dgm:cxn modelId="{EA6FD0CE-FA52-4578-B76B-1BA70FBA0B99}" type="presOf" srcId="{86DA3FF1-062B-426E-99E4-E3592024C479}" destId="{93A01780-7E24-4EF8-87A9-DAE868E64C87}" srcOrd="0" destOrd="0" presId="urn:microsoft.com/office/officeart/2005/8/layout/vList2"/>
    <dgm:cxn modelId="{4F66998E-C92E-49B1-9955-38A3D0430400}" type="presOf" srcId="{D0A2853D-A77D-4857-9D12-0B1C42D94AA5}" destId="{78D0EB8B-C6C6-4889-B055-769EE2230F8F}" srcOrd="0" destOrd="0" presId="urn:microsoft.com/office/officeart/2005/8/layout/vList2"/>
    <dgm:cxn modelId="{E73A864D-D9E3-463A-86CA-E3DEB2EC84E2}" type="presParOf" srcId="{78D0EB8B-C6C6-4889-B055-769EE2230F8F}" destId="{41A23AC3-CCE4-4869-A776-33D12D16E5B7}" srcOrd="0" destOrd="0" presId="urn:microsoft.com/office/officeart/2005/8/layout/vList2"/>
    <dgm:cxn modelId="{08EBD2B9-17AC-425E-9A72-E6FB183511D7}" type="presParOf" srcId="{78D0EB8B-C6C6-4889-B055-769EE2230F8F}" destId="{B4D5136A-9686-4CC0-B2CF-C73E3FA7344C}" srcOrd="1" destOrd="0" presId="urn:microsoft.com/office/officeart/2005/8/layout/vList2"/>
    <dgm:cxn modelId="{180403A4-5266-47A5-9055-0EAB36C3BACC}" type="presParOf" srcId="{78D0EB8B-C6C6-4889-B055-769EE2230F8F}" destId="{276FC092-0810-4D6A-BFEC-AA64C4DFF416}" srcOrd="2" destOrd="0" presId="urn:microsoft.com/office/officeart/2005/8/layout/vList2"/>
    <dgm:cxn modelId="{D83E84E5-24B3-421E-8C68-979FDEEE7349}" type="presParOf" srcId="{78D0EB8B-C6C6-4889-B055-769EE2230F8F}" destId="{9A0A04D2-B8C3-40A9-B661-E4E4A0ACF7A0}" srcOrd="3" destOrd="0" presId="urn:microsoft.com/office/officeart/2005/8/layout/vList2"/>
    <dgm:cxn modelId="{E03A5206-C41C-400C-B0D2-E374C1D171F1}" type="presParOf" srcId="{78D0EB8B-C6C6-4889-B055-769EE2230F8F}" destId="{8937352E-1BFB-4C9C-8603-BF3ED5BDBD1F}" srcOrd="4" destOrd="0" presId="urn:microsoft.com/office/officeart/2005/8/layout/vList2"/>
    <dgm:cxn modelId="{BB795A4E-7B32-404B-A5D5-CFD150AF83DF}" type="presParOf" srcId="{78D0EB8B-C6C6-4889-B055-769EE2230F8F}" destId="{ACC6775C-CC77-4CB9-9E6D-6DAC26C7020F}" srcOrd="5" destOrd="0" presId="urn:microsoft.com/office/officeart/2005/8/layout/vList2"/>
    <dgm:cxn modelId="{514D2925-C049-4F86-B411-BCCAF85690E5}" type="presParOf" srcId="{78D0EB8B-C6C6-4889-B055-769EE2230F8F}" destId="{C8DB39B2-B0CC-4874-9931-D417E335B95C}" srcOrd="6" destOrd="0" presId="urn:microsoft.com/office/officeart/2005/8/layout/vList2"/>
    <dgm:cxn modelId="{C6F1CBDB-756E-4F07-B990-4FE7A13F2566}" type="presParOf" srcId="{78D0EB8B-C6C6-4889-B055-769EE2230F8F}" destId="{56A30665-FAFA-460E-BDEE-A9E304A37498}" srcOrd="7" destOrd="0" presId="urn:microsoft.com/office/officeart/2005/8/layout/vList2"/>
    <dgm:cxn modelId="{93D95AC1-4509-4DB4-ABDC-78827C84DBD9}" type="presParOf" srcId="{78D0EB8B-C6C6-4889-B055-769EE2230F8F}" destId="{93A01780-7E24-4EF8-87A9-DAE868E64C8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D823E27-0685-4C8B-B883-46E8AA9A7721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cs-CZ"/>
        </a:p>
      </dgm:t>
    </dgm:pt>
    <dgm:pt modelId="{E058D663-366F-48EA-BB79-8202EDD7EE9B}">
      <dgm:prSet/>
      <dgm:spPr/>
      <dgm:t>
        <a:bodyPr/>
        <a:lstStyle/>
        <a:p>
          <a:pPr rtl="0"/>
          <a:r>
            <a:rPr lang="cs-CZ" baseline="0" dirty="0" smtClean="0"/>
            <a:t>Léto začíná 21. června.</a:t>
          </a:r>
          <a:endParaRPr lang="cs-CZ" dirty="0"/>
        </a:p>
      </dgm:t>
    </dgm:pt>
    <dgm:pt modelId="{6840A24C-44FE-40A2-9568-43499A368CD4}" type="parTrans" cxnId="{69496037-2907-4653-9FAA-10274C93C50C}">
      <dgm:prSet/>
      <dgm:spPr/>
      <dgm:t>
        <a:bodyPr/>
        <a:lstStyle/>
        <a:p>
          <a:endParaRPr lang="cs-CZ"/>
        </a:p>
      </dgm:t>
    </dgm:pt>
    <dgm:pt modelId="{F5C82AC6-C65E-4549-AA5C-081BA769F76E}" type="sibTrans" cxnId="{69496037-2907-4653-9FAA-10274C93C50C}">
      <dgm:prSet/>
      <dgm:spPr/>
      <dgm:t>
        <a:bodyPr/>
        <a:lstStyle/>
        <a:p>
          <a:endParaRPr lang="cs-CZ"/>
        </a:p>
      </dgm:t>
    </dgm:pt>
    <dgm:pt modelId="{6C68CF8F-A91E-46B2-8695-0330A7460D6B}">
      <dgm:prSet/>
      <dgm:spPr/>
      <dgm:t>
        <a:bodyPr/>
        <a:lstStyle/>
        <a:p>
          <a:pPr rtl="0"/>
          <a:r>
            <a:rPr lang="cs-CZ" baseline="0" dirty="0" smtClean="0"/>
            <a:t>Letní měsíce jsou červen, červenec a srpen.</a:t>
          </a:r>
          <a:endParaRPr lang="cs-CZ" dirty="0"/>
        </a:p>
      </dgm:t>
    </dgm:pt>
    <dgm:pt modelId="{EA4F2368-D486-4E44-806A-7C8F298E4FD0}" type="parTrans" cxnId="{C56782AE-7ECD-498A-95BC-5349F79843E8}">
      <dgm:prSet/>
      <dgm:spPr/>
      <dgm:t>
        <a:bodyPr/>
        <a:lstStyle/>
        <a:p>
          <a:endParaRPr lang="cs-CZ"/>
        </a:p>
      </dgm:t>
    </dgm:pt>
    <dgm:pt modelId="{3A6BC876-F4E2-4324-BF76-F62874A90814}" type="sibTrans" cxnId="{C56782AE-7ECD-498A-95BC-5349F79843E8}">
      <dgm:prSet/>
      <dgm:spPr/>
      <dgm:t>
        <a:bodyPr/>
        <a:lstStyle/>
        <a:p>
          <a:endParaRPr lang="cs-CZ"/>
        </a:p>
      </dgm:t>
    </dgm:pt>
    <dgm:pt modelId="{E237B65A-01F0-4219-B51A-6885E65BD7D8}">
      <dgm:prSet/>
      <dgm:spPr/>
      <dgm:t>
        <a:bodyPr/>
        <a:lstStyle/>
        <a:p>
          <a:pPr rtl="0"/>
          <a:r>
            <a:rPr lang="cs-CZ" baseline="0" dirty="0" smtClean="0"/>
            <a:t>Kvetou rostliny.</a:t>
          </a:r>
          <a:endParaRPr lang="cs-CZ" dirty="0"/>
        </a:p>
      </dgm:t>
    </dgm:pt>
    <dgm:pt modelId="{B9D6A3E9-B52E-4F7D-95CA-4245C4C55A65}" type="parTrans" cxnId="{5FB96D6C-F5FA-4210-B09A-D96FB6D5A7BE}">
      <dgm:prSet/>
      <dgm:spPr/>
      <dgm:t>
        <a:bodyPr/>
        <a:lstStyle/>
        <a:p>
          <a:endParaRPr lang="cs-CZ"/>
        </a:p>
      </dgm:t>
    </dgm:pt>
    <dgm:pt modelId="{39D82885-6D42-43DF-A885-7B5BF07EE661}" type="sibTrans" cxnId="{5FB96D6C-F5FA-4210-B09A-D96FB6D5A7BE}">
      <dgm:prSet/>
      <dgm:spPr/>
      <dgm:t>
        <a:bodyPr/>
        <a:lstStyle/>
        <a:p>
          <a:endParaRPr lang="cs-CZ"/>
        </a:p>
      </dgm:t>
    </dgm:pt>
    <dgm:pt modelId="{4ECB6D65-16FB-4F2C-9083-DA097BD8C4FF}">
      <dgm:prSet/>
      <dgm:spPr/>
      <dgm:t>
        <a:bodyPr/>
        <a:lstStyle/>
        <a:p>
          <a:pPr rtl="0"/>
          <a:r>
            <a:rPr lang="cs-CZ" baseline="0" dirty="0" smtClean="0"/>
            <a:t>Zraje ovoce a obilí.</a:t>
          </a:r>
          <a:endParaRPr lang="cs-CZ" dirty="0"/>
        </a:p>
      </dgm:t>
    </dgm:pt>
    <dgm:pt modelId="{5523DCDF-0D26-4AB0-B6D8-75F0D887BE3C}" type="parTrans" cxnId="{3F85027F-B355-45F9-A3A8-5F7D12BAF8B6}">
      <dgm:prSet/>
      <dgm:spPr/>
      <dgm:t>
        <a:bodyPr/>
        <a:lstStyle/>
        <a:p>
          <a:endParaRPr lang="cs-CZ"/>
        </a:p>
      </dgm:t>
    </dgm:pt>
    <dgm:pt modelId="{16324453-70AB-4857-B6A2-632721286D47}" type="sibTrans" cxnId="{3F85027F-B355-45F9-A3A8-5F7D12BAF8B6}">
      <dgm:prSet/>
      <dgm:spPr/>
      <dgm:t>
        <a:bodyPr/>
        <a:lstStyle/>
        <a:p>
          <a:endParaRPr lang="cs-CZ"/>
        </a:p>
      </dgm:t>
    </dgm:pt>
    <dgm:pt modelId="{39F07343-97AD-4C72-8423-CD4A9AFC47C4}">
      <dgm:prSet/>
      <dgm:spPr/>
      <dgm:t>
        <a:bodyPr/>
        <a:lstStyle/>
        <a:p>
          <a:pPr rtl="0"/>
          <a:r>
            <a:rPr lang="cs-CZ" baseline="0" dirty="0" smtClean="0"/>
            <a:t>V létě mají děti prázdniny.</a:t>
          </a:r>
          <a:endParaRPr lang="cs-CZ" dirty="0"/>
        </a:p>
      </dgm:t>
    </dgm:pt>
    <dgm:pt modelId="{FBC571A5-8BCB-4EA1-9366-2C4350315C8E}" type="parTrans" cxnId="{A3D497FD-5AEA-4E7F-80A0-A8071F9BFCC1}">
      <dgm:prSet/>
      <dgm:spPr/>
      <dgm:t>
        <a:bodyPr/>
        <a:lstStyle/>
        <a:p>
          <a:endParaRPr lang="cs-CZ"/>
        </a:p>
      </dgm:t>
    </dgm:pt>
    <dgm:pt modelId="{22E330F5-C356-4979-9EB4-DB82D417F906}" type="sibTrans" cxnId="{A3D497FD-5AEA-4E7F-80A0-A8071F9BFCC1}">
      <dgm:prSet/>
      <dgm:spPr/>
      <dgm:t>
        <a:bodyPr/>
        <a:lstStyle/>
        <a:p>
          <a:endParaRPr lang="cs-CZ"/>
        </a:p>
      </dgm:t>
    </dgm:pt>
    <dgm:pt modelId="{AACD30DB-61FF-497D-B0A6-A536B2777D32}" type="pres">
      <dgm:prSet presAssocID="{DD823E27-0685-4C8B-B883-46E8AA9A772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3A95592-2460-40F8-BA39-1B0DAD17B256}" type="pres">
      <dgm:prSet presAssocID="{E058D663-366F-48EA-BB79-8202EDD7EE9B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00761D-7208-40C9-850A-21D7575500AF}" type="pres">
      <dgm:prSet presAssocID="{F5C82AC6-C65E-4549-AA5C-081BA769F76E}" presName="spacer" presStyleCnt="0"/>
      <dgm:spPr/>
    </dgm:pt>
    <dgm:pt modelId="{0357ADE2-B7CB-4D3E-8FE0-F5B7F5DE26F8}" type="pres">
      <dgm:prSet presAssocID="{6C68CF8F-A91E-46B2-8695-0330A7460D6B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642872-FEB6-4606-8D5A-05C05612A031}" type="pres">
      <dgm:prSet presAssocID="{3A6BC876-F4E2-4324-BF76-F62874A90814}" presName="spacer" presStyleCnt="0"/>
      <dgm:spPr/>
    </dgm:pt>
    <dgm:pt modelId="{B7D0C841-4E41-41A6-AFC6-A57CCB0AB50D}" type="pres">
      <dgm:prSet presAssocID="{E237B65A-01F0-4219-B51A-6885E65BD7D8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503800-E71A-497E-ACF3-DAA877950ED3}" type="pres">
      <dgm:prSet presAssocID="{39D82885-6D42-43DF-A885-7B5BF07EE661}" presName="spacer" presStyleCnt="0"/>
      <dgm:spPr/>
    </dgm:pt>
    <dgm:pt modelId="{F7EBADB2-4753-492E-853E-C3375E1647B3}" type="pres">
      <dgm:prSet presAssocID="{4ECB6D65-16FB-4F2C-9083-DA097BD8C4FF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2E8F08-51F8-4FFD-805D-9AF471F101A5}" type="pres">
      <dgm:prSet presAssocID="{16324453-70AB-4857-B6A2-632721286D47}" presName="spacer" presStyleCnt="0"/>
      <dgm:spPr/>
    </dgm:pt>
    <dgm:pt modelId="{1DF4B723-C06A-46FC-86CD-CE3C096AE8D2}" type="pres">
      <dgm:prSet presAssocID="{39F07343-97AD-4C72-8423-CD4A9AFC47C4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CE2C457-B274-4532-8141-3AF75931741A}" type="presOf" srcId="{E237B65A-01F0-4219-B51A-6885E65BD7D8}" destId="{B7D0C841-4E41-41A6-AFC6-A57CCB0AB50D}" srcOrd="0" destOrd="0" presId="urn:microsoft.com/office/officeart/2005/8/layout/vList2"/>
    <dgm:cxn modelId="{69496037-2907-4653-9FAA-10274C93C50C}" srcId="{DD823E27-0685-4C8B-B883-46E8AA9A7721}" destId="{E058D663-366F-48EA-BB79-8202EDD7EE9B}" srcOrd="0" destOrd="0" parTransId="{6840A24C-44FE-40A2-9568-43499A368CD4}" sibTransId="{F5C82AC6-C65E-4549-AA5C-081BA769F76E}"/>
    <dgm:cxn modelId="{7040CE9E-4960-42E2-B1BE-C6693555B0EC}" type="presOf" srcId="{DD823E27-0685-4C8B-B883-46E8AA9A7721}" destId="{AACD30DB-61FF-497D-B0A6-A536B2777D32}" srcOrd="0" destOrd="0" presId="urn:microsoft.com/office/officeart/2005/8/layout/vList2"/>
    <dgm:cxn modelId="{A3D497FD-5AEA-4E7F-80A0-A8071F9BFCC1}" srcId="{DD823E27-0685-4C8B-B883-46E8AA9A7721}" destId="{39F07343-97AD-4C72-8423-CD4A9AFC47C4}" srcOrd="4" destOrd="0" parTransId="{FBC571A5-8BCB-4EA1-9366-2C4350315C8E}" sibTransId="{22E330F5-C356-4979-9EB4-DB82D417F906}"/>
    <dgm:cxn modelId="{F26D1735-48C6-4A6F-9351-51E71D8E55D5}" type="presOf" srcId="{E058D663-366F-48EA-BB79-8202EDD7EE9B}" destId="{C3A95592-2460-40F8-BA39-1B0DAD17B256}" srcOrd="0" destOrd="0" presId="urn:microsoft.com/office/officeart/2005/8/layout/vList2"/>
    <dgm:cxn modelId="{3F85027F-B355-45F9-A3A8-5F7D12BAF8B6}" srcId="{DD823E27-0685-4C8B-B883-46E8AA9A7721}" destId="{4ECB6D65-16FB-4F2C-9083-DA097BD8C4FF}" srcOrd="3" destOrd="0" parTransId="{5523DCDF-0D26-4AB0-B6D8-75F0D887BE3C}" sibTransId="{16324453-70AB-4857-B6A2-632721286D47}"/>
    <dgm:cxn modelId="{4A60FD34-2280-4C61-9B9F-E71B53EE10CF}" type="presOf" srcId="{6C68CF8F-A91E-46B2-8695-0330A7460D6B}" destId="{0357ADE2-B7CB-4D3E-8FE0-F5B7F5DE26F8}" srcOrd="0" destOrd="0" presId="urn:microsoft.com/office/officeart/2005/8/layout/vList2"/>
    <dgm:cxn modelId="{EB813ABA-8C80-409B-945E-1D66C58E1C77}" type="presOf" srcId="{39F07343-97AD-4C72-8423-CD4A9AFC47C4}" destId="{1DF4B723-C06A-46FC-86CD-CE3C096AE8D2}" srcOrd="0" destOrd="0" presId="urn:microsoft.com/office/officeart/2005/8/layout/vList2"/>
    <dgm:cxn modelId="{B4393B4F-2954-40DF-AD4A-C28EE9D8438A}" type="presOf" srcId="{4ECB6D65-16FB-4F2C-9083-DA097BD8C4FF}" destId="{F7EBADB2-4753-492E-853E-C3375E1647B3}" srcOrd="0" destOrd="0" presId="urn:microsoft.com/office/officeart/2005/8/layout/vList2"/>
    <dgm:cxn modelId="{C56782AE-7ECD-498A-95BC-5349F79843E8}" srcId="{DD823E27-0685-4C8B-B883-46E8AA9A7721}" destId="{6C68CF8F-A91E-46B2-8695-0330A7460D6B}" srcOrd="1" destOrd="0" parTransId="{EA4F2368-D486-4E44-806A-7C8F298E4FD0}" sibTransId="{3A6BC876-F4E2-4324-BF76-F62874A90814}"/>
    <dgm:cxn modelId="{5FB96D6C-F5FA-4210-B09A-D96FB6D5A7BE}" srcId="{DD823E27-0685-4C8B-B883-46E8AA9A7721}" destId="{E237B65A-01F0-4219-B51A-6885E65BD7D8}" srcOrd="2" destOrd="0" parTransId="{B9D6A3E9-B52E-4F7D-95CA-4245C4C55A65}" sibTransId="{39D82885-6D42-43DF-A885-7B5BF07EE661}"/>
    <dgm:cxn modelId="{DC6D2706-C6D2-461F-AAE8-6A9DA3E9D2FD}" type="presParOf" srcId="{AACD30DB-61FF-497D-B0A6-A536B2777D32}" destId="{C3A95592-2460-40F8-BA39-1B0DAD17B256}" srcOrd="0" destOrd="0" presId="urn:microsoft.com/office/officeart/2005/8/layout/vList2"/>
    <dgm:cxn modelId="{AD98DDC6-F7B3-4DF2-B112-53C3158FA783}" type="presParOf" srcId="{AACD30DB-61FF-497D-B0A6-A536B2777D32}" destId="{5300761D-7208-40C9-850A-21D7575500AF}" srcOrd="1" destOrd="0" presId="urn:microsoft.com/office/officeart/2005/8/layout/vList2"/>
    <dgm:cxn modelId="{01EDC51F-BBEF-47D5-84D6-89DBC6AF427E}" type="presParOf" srcId="{AACD30DB-61FF-497D-B0A6-A536B2777D32}" destId="{0357ADE2-B7CB-4D3E-8FE0-F5B7F5DE26F8}" srcOrd="2" destOrd="0" presId="urn:microsoft.com/office/officeart/2005/8/layout/vList2"/>
    <dgm:cxn modelId="{898161C5-F6D0-4B48-B2E2-ADA88542B2FD}" type="presParOf" srcId="{AACD30DB-61FF-497D-B0A6-A536B2777D32}" destId="{E7642872-FEB6-4606-8D5A-05C05612A031}" srcOrd="3" destOrd="0" presId="urn:microsoft.com/office/officeart/2005/8/layout/vList2"/>
    <dgm:cxn modelId="{52F2861A-0DAC-43FF-B4F2-A3C2111FFB05}" type="presParOf" srcId="{AACD30DB-61FF-497D-B0A6-A536B2777D32}" destId="{B7D0C841-4E41-41A6-AFC6-A57CCB0AB50D}" srcOrd="4" destOrd="0" presId="urn:microsoft.com/office/officeart/2005/8/layout/vList2"/>
    <dgm:cxn modelId="{B318746F-C78C-43EB-9050-5D7527DA816D}" type="presParOf" srcId="{AACD30DB-61FF-497D-B0A6-A536B2777D32}" destId="{B0503800-E71A-497E-ACF3-DAA877950ED3}" srcOrd="5" destOrd="0" presId="urn:microsoft.com/office/officeart/2005/8/layout/vList2"/>
    <dgm:cxn modelId="{CB46847C-FB12-4D22-B1F8-729E17DBBE20}" type="presParOf" srcId="{AACD30DB-61FF-497D-B0A6-A536B2777D32}" destId="{F7EBADB2-4753-492E-853E-C3375E1647B3}" srcOrd="6" destOrd="0" presId="urn:microsoft.com/office/officeart/2005/8/layout/vList2"/>
    <dgm:cxn modelId="{A378D153-C328-42BE-9573-FFA1E6AE591F}" type="presParOf" srcId="{AACD30DB-61FF-497D-B0A6-A536B2777D32}" destId="{3C2E8F08-51F8-4FFD-805D-9AF471F101A5}" srcOrd="7" destOrd="0" presId="urn:microsoft.com/office/officeart/2005/8/layout/vList2"/>
    <dgm:cxn modelId="{7C5CB21B-CF68-4208-BFD8-14518CB4FE14}" type="presParOf" srcId="{AACD30DB-61FF-497D-B0A6-A536B2777D32}" destId="{1DF4B723-C06A-46FC-86CD-CE3C096AE8D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5E10A08-FCAA-4E50-BB5F-9E254F7F42DB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cs-CZ"/>
        </a:p>
      </dgm:t>
    </dgm:pt>
    <dgm:pt modelId="{DC3EBD30-9D53-4E7C-A865-6EDADB12C984}">
      <dgm:prSet/>
      <dgm:spPr/>
      <dgm:t>
        <a:bodyPr/>
        <a:lstStyle/>
        <a:p>
          <a:pPr rtl="0"/>
          <a:r>
            <a:rPr lang="cs-CZ" baseline="0" dirty="0" smtClean="0"/>
            <a:t>Podzim začíná 23. září.</a:t>
          </a:r>
          <a:endParaRPr lang="cs-CZ" dirty="0"/>
        </a:p>
      </dgm:t>
    </dgm:pt>
    <dgm:pt modelId="{EE7215A3-E68B-4BC5-AECA-F678518E1652}" type="parTrans" cxnId="{4EF99E83-B275-41E7-948C-618F24D316B4}">
      <dgm:prSet/>
      <dgm:spPr/>
      <dgm:t>
        <a:bodyPr/>
        <a:lstStyle/>
        <a:p>
          <a:endParaRPr lang="cs-CZ"/>
        </a:p>
      </dgm:t>
    </dgm:pt>
    <dgm:pt modelId="{461913F5-E629-49CD-84D5-C2EBF34084F7}" type="sibTrans" cxnId="{4EF99E83-B275-41E7-948C-618F24D316B4}">
      <dgm:prSet/>
      <dgm:spPr/>
      <dgm:t>
        <a:bodyPr/>
        <a:lstStyle/>
        <a:p>
          <a:endParaRPr lang="cs-CZ"/>
        </a:p>
      </dgm:t>
    </dgm:pt>
    <dgm:pt modelId="{EA27F914-7C7A-4A06-994C-CC82D0A67243}">
      <dgm:prSet/>
      <dgm:spPr/>
      <dgm:t>
        <a:bodyPr/>
        <a:lstStyle/>
        <a:p>
          <a:pPr rtl="0"/>
          <a:r>
            <a:rPr lang="cs-CZ" baseline="0" dirty="0" smtClean="0"/>
            <a:t>Podzimní měsíce jsou září, říjen a listopad.</a:t>
          </a:r>
          <a:endParaRPr lang="cs-CZ" dirty="0"/>
        </a:p>
      </dgm:t>
    </dgm:pt>
    <dgm:pt modelId="{ADAA719B-E1C8-4E69-9D05-399E19E996F5}" type="parTrans" cxnId="{A10DC4FC-340B-431D-AA59-AB5F6BF080D5}">
      <dgm:prSet/>
      <dgm:spPr/>
      <dgm:t>
        <a:bodyPr/>
        <a:lstStyle/>
        <a:p>
          <a:endParaRPr lang="cs-CZ"/>
        </a:p>
      </dgm:t>
    </dgm:pt>
    <dgm:pt modelId="{D716AE45-08DB-42FE-8E85-30A8C99AA428}" type="sibTrans" cxnId="{A10DC4FC-340B-431D-AA59-AB5F6BF080D5}">
      <dgm:prSet/>
      <dgm:spPr/>
      <dgm:t>
        <a:bodyPr/>
        <a:lstStyle/>
        <a:p>
          <a:endParaRPr lang="cs-CZ"/>
        </a:p>
      </dgm:t>
    </dgm:pt>
    <dgm:pt modelId="{C3D2E48C-6C51-4001-A06E-BA1F53CC394E}">
      <dgm:prSet/>
      <dgm:spPr/>
      <dgm:t>
        <a:bodyPr/>
        <a:lstStyle/>
        <a:p>
          <a:pPr rtl="0"/>
          <a:r>
            <a:rPr lang="cs-CZ" baseline="0" dirty="0" smtClean="0"/>
            <a:t>Rostliny odkvétají a opadávají stromy.</a:t>
          </a:r>
          <a:endParaRPr lang="cs-CZ" dirty="0"/>
        </a:p>
      </dgm:t>
    </dgm:pt>
    <dgm:pt modelId="{85934E63-001D-4A4F-B83D-F53F2A573284}" type="parTrans" cxnId="{B97C1BB3-F722-4E94-8FCE-556DC5E3422A}">
      <dgm:prSet/>
      <dgm:spPr/>
      <dgm:t>
        <a:bodyPr/>
        <a:lstStyle/>
        <a:p>
          <a:endParaRPr lang="cs-CZ"/>
        </a:p>
      </dgm:t>
    </dgm:pt>
    <dgm:pt modelId="{53BBA259-B406-47FD-B579-0DB11A7E0197}" type="sibTrans" cxnId="{B97C1BB3-F722-4E94-8FCE-556DC5E3422A}">
      <dgm:prSet/>
      <dgm:spPr/>
      <dgm:t>
        <a:bodyPr/>
        <a:lstStyle/>
        <a:p>
          <a:endParaRPr lang="cs-CZ"/>
        </a:p>
      </dgm:t>
    </dgm:pt>
    <dgm:pt modelId="{0CE197B9-47C4-41B8-8C08-901AC7661510}">
      <dgm:prSet/>
      <dgm:spPr/>
      <dgm:t>
        <a:bodyPr/>
        <a:lstStyle/>
        <a:p>
          <a:pPr rtl="0"/>
          <a:r>
            <a:rPr lang="cs-CZ" baseline="0" dirty="0" smtClean="0"/>
            <a:t>Sklízí se ovoce (jablka, hrušky, švestky).</a:t>
          </a:r>
          <a:endParaRPr lang="cs-CZ" dirty="0"/>
        </a:p>
      </dgm:t>
    </dgm:pt>
    <dgm:pt modelId="{358A213A-ECEC-4184-B286-933D567C024D}" type="parTrans" cxnId="{E7164043-5962-455A-BF9C-1EFC22E36866}">
      <dgm:prSet/>
      <dgm:spPr/>
      <dgm:t>
        <a:bodyPr/>
        <a:lstStyle/>
        <a:p>
          <a:endParaRPr lang="cs-CZ"/>
        </a:p>
      </dgm:t>
    </dgm:pt>
    <dgm:pt modelId="{10BC1CD4-2EF5-4995-B723-25EAECE732CA}" type="sibTrans" cxnId="{E7164043-5962-455A-BF9C-1EFC22E36866}">
      <dgm:prSet/>
      <dgm:spPr/>
      <dgm:t>
        <a:bodyPr/>
        <a:lstStyle/>
        <a:p>
          <a:endParaRPr lang="cs-CZ"/>
        </a:p>
      </dgm:t>
    </dgm:pt>
    <dgm:pt modelId="{57BAC674-198A-4589-8CD0-FA710AE03A29}">
      <dgm:prSet/>
      <dgm:spPr/>
      <dgm:t>
        <a:bodyPr/>
        <a:lstStyle/>
        <a:p>
          <a:pPr rtl="0"/>
          <a:r>
            <a:rPr lang="cs-CZ" baseline="0" dirty="0" smtClean="0"/>
            <a:t>Stěhovaví ptáci odlétají do teplých krajin.</a:t>
          </a:r>
          <a:endParaRPr lang="cs-CZ" baseline="0" dirty="0"/>
        </a:p>
      </dgm:t>
    </dgm:pt>
    <dgm:pt modelId="{1CABC007-7A90-48B4-977C-0D40D0D05F5C}" type="parTrans" cxnId="{063487B9-72B1-415E-B84B-7B942D647D24}">
      <dgm:prSet/>
      <dgm:spPr/>
      <dgm:t>
        <a:bodyPr/>
        <a:lstStyle/>
        <a:p>
          <a:endParaRPr lang="cs-CZ"/>
        </a:p>
      </dgm:t>
    </dgm:pt>
    <dgm:pt modelId="{B6943381-9ADD-4DB7-87AE-3AFCEE472A72}" type="sibTrans" cxnId="{063487B9-72B1-415E-B84B-7B942D647D24}">
      <dgm:prSet/>
      <dgm:spPr/>
      <dgm:t>
        <a:bodyPr/>
        <a:lstStyle/>
        <a:p>
          <a:endParaRPr lang="cs-CZ"/>
        </a:p>
      </dgm:t>
    </dgm:pt>
    <dgm:pt modelId="{899F63EB-FFBD-4E13-8E9B-B41DE773A56B}" type="pres">
      <dgm:prSet presAssocID="{85E10A08-FCAA-4E50-BB5F-9E254F7F42D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ABDBE9E-D993-45F0-B470-3CE75AFB6705}" type="pres">
      <dgm:prSet presAssocID="{DC3EBD30-9D53-4E7C-A865-6EDADB12C984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822C82-10CF-4158-9EF2-EF885F014CE4}" type="pres">
      <dgm:prSet presAssocID="{461913F5-E629-49CD-84D5-C2EBF34084F7}" presName="spacer" presStyleCnt="0"/>
      <dgm:spPr/>
    </dgm:pt>
    <dgm:pt modelId="{45CA6EBB-60CB-43AE-9CA3-DFF9F79D5774}" type="pres">
      <dgm:prSet presAssocID="{EA27F914-7C7A-4A06-994C-CC82D0A67243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72B4F9-4E53-48D7-86EA-BF53FBE6E79D}" type="pres">
      <dgm:prSet presAssocID="{D716AE45-08DB-42FE-8E85-30A8C99AA428}" presName="spacer" presStyleCnt="0"/>
      <dgm:spPr/>
    </dgm:pt>
    <dgm:pt modelId="{83FA73D6-05C4-4F51-AA9D-51F2F865FE98}" type="pres">
      <dgm:prSet presAssocID="{C3D2E48C-6C51-4001-A06E-BA1F53CC394E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C27BA1-C5EE-455B-AB2C-67F06282520D}" type="pres">
      <dgm:prSet presAssocID="{53BBA259-B406-47FD-B579-0DB11A7E0197}" presName="spacer" presStyleCnt="0"/>
      <dgm:spPr/>
    </dgm:pt>
    <dgm:pt modelId="{5228ED2C-376F-4C6F-988A-D2696BC1CD97}" type="pres">
      <dgm:prSet presAssocID="{0CE197B9-47C4-41B8-8C08-901AC7661510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4D17EE8-98DA-4C2C-A22F-36BFE4DE0256}" type="pres">
      <dgm:prSet presAssocID="{10BC1CD4-2EF5-4995-B723-25EAECE732CA}" presName="spacer" presStyleCnt="0"/>
      <dgm:spPr/>
    </dgm:pt>
    <dgm:pt modelId="{5A46AA11-2CB2-41E0-B0E3-1D36F45214BB}" type="pres">
      <dgm:prSet presAssocID="{57BAC674-198A-4589-8CD0-FA710AE03A29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10DC4FC-340B-431D-AA59-AB5F6BF080D5}" srcId="{85E10A08-FCAA-4E50-BB5F-9E254F7F42DB}" destId="{EA27F914-7C7A-4A06-994C-CC82D0A67243}" srcOrd="1" destOrd="0" parTransId="{ADAA719B-E1C8-4E69-9D05-399E19E996F5}" sibTransId="{D716AE45-08DB-42FE-8E85-30A8C99AA428}"/>
    <dgm:cxn modelId="{C7605C3B-E07A-4DFB-9ED8-196268CFA8C8}" type="presOf" srcId="{C3D2E48C-6C51-4001-A06E-BA1F53CC394E}" destId="{83FA73D6-05C4-4F51-AA9D-51F2F865FE98}" srcOrd="0" destOrd="0" presId="urn:microsoft.com/office/officeart/2005/8/layout/vList2"/>
    <dgm:cxn modelId="{B97C1BB3-F722-4E94-8FCE-556DC5E3422A}" srcId="{85E10A08-FCAA-4E50-BB5F-9E254F7F42DB}" destId="{C3D2E48C-6C51-4001-A06E-BA1F53CC394E}" srcOrd="2" destOrd="0" parTransId="{85934E63-001D-4A4F-B83D-F53F2A573284}" sibTransId="{53BBA259-B406-47FD-B579-0DB11A7E0197}"/>
    <dgm:cxn modelId="{60493ED7-781F-43DA-A482-9D522219044F}" type="presOf" srcId="{EA27F914-7C7A-4A06-994C-CC82D0A67243}" destId="{45CA6EBB-60CB-43AE-9CA3-DFF9F79D5774}" srcOrd="0" destOrd="0" presId="urn:microsoft.com/office/officeart/2005/8/layout/vList2"/>
    <dgm:cxn modelId="{7255A707-2BFA-410B-9CE9-420AB82C5E6F}" type="presOf" srcId="{57BAC674-198A-4589-8CD0-FA710AE03A29}" destId="{5A46AA11-2CB2-41E0-B0E3-1D36F45214BB}" srcOrd="0" destOrd="0" presId="urn:microsoft.com/office/officeart/2005/8/layout/vList2"/>
    <dgm:cxn modelId="{10896CF0-FA8F-431B-BCF7-3E850320D535}" type="presOf" srcId="{0CE197B9-47C4-41B8-8C08-901AC7661510}" destId="{5228ED2C-376F-4C6F-988A-D2696BC1CD97}" srcOrd="0" destOrd="0" presId="urn:microsoft.com/office/officeart/2005/8/layout/vList2"/>
    <dgm:cxn modelId="{4EF99E83-B275-41E7-948C-618F24D316B4}" srcId="{85E10A08-FCAA-4E50-BB5F-9E254F7F42DB}" destId="{DC3EBD30-9D53-4E7C-A865-6EDADB12C984}" srcOrd="0" destOrd="0" parTransId="{EE7215A3-E68B-4BC5-AECA-F678518E1652}" sibTransId="{461913F5-E629-49CD-84D5-C2EBF34084F7}"/>
    <dgm:cxn modelId="{BA0D9B01-C7BD-4990-9331-1ADF521BEC64}" type="presOf" srcId="{DC3EBD30-9D53-4E7C-A865-6EDADB12C984}" destId="{DABDBE9E-D993-45F0-B470-3CE75AFB6705}" srcOrd="0" destOrd="0" presId="urn:microsoft.com/office/officeart/2005/8/layout/vList2"/>
    <dgm:cxn modelId="{E7164043-5962-455A-BF9C-1EFC22E36866}" srcId="{85E10A08-FCAA-4E50-BB5F-9E254F7F42DB}" destId="{0CE197B9-47C4-41B8-8C08-901AC7661510}" srcOrd="3" destOrd="0" parTransId="{358A213A-ECEC-4184-B286-933D567C024D}" sibTransId="{10BC1CD4-2EF5-4995-B723-25EAECE732CA}"/>
    <dgm:cxn modelId="{063487B9-72B1-415E-B84B-7B942D647D24}" srcId="{85E10A08-FCAA-4E50-BB5F-9E254F7F42DB}" destId="{57BAC674-198A-4589-8CD0-FA710AE03A29}" srcOrd="4" destOrd="0" parTransId="{1CABC007-7A90-48B4-977C-0D40D0D05F5C}" sibTransId="{B6943381-9ADD-4DB7-87AE-3AFCEE472A72}"/>
    <dgm:cxn modelId="{14B7ED95-ADF0-4B53-95B1-616CDE895C5B}" type="presOf" srcId="{85E10A08-FCAA-4E50-BB5F-9E254F7F42DB}" destId="{899F63EB-FFBD-4E13-8E9B-B41DE773A56B}" srcOrd="0" destOrd="0" presId="urn:microsoft.com/office/officeart/2005/8/layout/vList2"/>
    <dgm:cxn modelId="{DF085933-755A-4FC7-8455-F3253DCAA0C4}" type="presParOf" srcId="{899F63EB-FFBD-4E13-8E9B-B41DE773A56B}" destId="{DABDBE9E-D993-45F0-B470-3CE75AFB6705}" srcOrd="0" destOrd="0" presId="urn:microsoft.com/office/officeart/2005/8/layout/vList2"/>
    <dgm:cxn modelId="{421963AE-0AC2-47B7-A9B9-DD7B9B282A52}" type="presParOf" srcId="{899F63EB-FFBD-4E13-8E9B-B41DE773A56B}" destId="{B6822C82-10CF-4158-9EF2-EF885F014CE4}" srcOrd="1" destOrd="0" presId="urn:microsoft.com/office/officeart/2005/8/layout/vList2"/>
    <dgm:cxn modelId="{759FCE61-5F62-45D8-9CAC-5E94087CF155}" type="presParOf" srcId="{899F63EB-FFBD-4E13-8E9B-B41DE773A56B}" destId="{45CA6EBB-60CB-43AE-9CA3-DFF9F79D5774}" srcOrd="2" destOrd="0" presId="urn:microsoft.com/office/officeart/2005/8/layout/vList2"/>
    <dgm:cxn modelId="{459846AD-08EA-40D5-AC92-78F70E78F496}" type="presParOf" srcId="{899F63EB-FFBD-4E13-8E9B-B41DE773A56B}" destId="{C572B4F9-4E53-48D7-86EA-BF53FBE6E79D}" srcOrd="3" destOrd="0" presId="urn:microsoft.com/office/officeart/2005/8/layout/vList2"/>
    <dgm:cxn modelId="{8136D7D6-52EE-43F9-9A11-4EB0F26C0433}" type="presParOf" srcId="{899F63EB-FFBD-4E13-8E9B-B41DE773A56B}" destId="{83FA73D6-05C4-4F51-AA9D-51F2F865FE98}" srcOrd="4" destOrd="0" presId="urn:microsoft.com/office/officeart/2005/8/layout/vList2"/>
    <dgm:cxn modelId="{06177C21-6761-4B6A-BCF3-DF3CAC23A317}" type="presParOf" srcId="{899F63EB-FFBD-4E13-8E9B-B41DE773A56B}" destId="{46C27BA1-C5EE-455B-AB2C-67F06282520D}" srcOrd="5" destOrd="0" presId="urn:microsoft.com/office/officeart/2005/8/layout/vList2"/>
    <dgm:cxn modelId="{CEDDD7BB-E1FD-4540-84BD-05CD1FBC973C}" type="presParOf" srcId="{899F63EB-FFBD-4E13-8E9B-B41DE773A56B}" destId="{5228ED2C-376F-4C6F-988A-D2696BC1CD97}" srcOrd="6" destOrd="0" presId="urn:microsoft.com/office/officeart/2005/8/layout/vList2"/>
    <dgm:cxn modelId="{DE803A70-FF0F-45F1-91C5-1901633C452F}" type="presParOf" srcId="{899F63EB-FFBD-4E13-8E9B-B41DE773A56B}" destId="{C4D17EE8-98DA-4C2C-A22F-36BFE4DE0256}" srcOrd="7" destOrd="0" presId="urn:microsoft.com/office/officeart/2005/8/layout/vList2"/>
    <dgm:cxn modelId="{55928DC0-C2C4-40D3-9EE8-A7285F3790C4}" type="presParOf" srcId="{899F63EB-FFBD-4E13-8E9B-B41DE773A56B}" destId="{5A46AA11-2CB2-41E0-B0E3-1D36F45214B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705C362-1977-4352-AFA5-1DCFFCF22C6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cs-CZ"/>
        </a:p>
      </dgm:t>
    </dgm:pt>
    <dgm:pt modelId="{EAB5D231-67F1-4C04-826C-19BA541660DA}">
      <dgm:prSet/>
      <dgm:spPr/>
      <dgm:t>
        <a:bodyPr/>
        <a:lstStyle/>
        <a:p>
          <a:pPr rtl="0"/>
          <a:r>
            <a:rPr lang="cs-CZ" baseline="0" dirty="0" smtClean="0"/>
            <a:t>Zima začíná 21. prosince.</a:t>
          </a:r>
          <a:endParaRPr lang="cs-CZ" dirty="0"/>
        </a:p>
      </dgm:t>
    </dgm:pt>
    <dgm:pt modelId="{C345F8D6-84CD-428F-A84A-8EEC1DF6F440}" type="parTrans" cxnId="{CCE6E12A-43B6-44E0-8279-97FD7260DCA1}">
      <dgm:prSet/>
      <dgm:spPr/>
      <dgm:t>
        <a:bodyPr/>
        <a:lstStyle/>
        <a:p>
          <a:endParaRPr lang="cs-CZ"/>
        </a:p>
      </dgm:t>
    </dgm:pt>
    <dgm:pt modelId="{6D5E6A54-3CDE-44F2-8901-CDB2F8FA067A}" type="sibTrans" cxnId="{CCE6E12A-43B6-44E0-8279-97FD7260DCA1}">
      <dgm:prSet/>
      <dgm:spPr/>
      <dgm:t>
        <a:bodyPr/>
        <a:lstStyle/>
        <a:p>
          <a:endParaRPr lang="cs-CZ"/>
        </a:p>
      </dgm:t>
    </dgm:pt>
    <dgm:pt modelId="{D5E6510B-886E-48C7-A10C-43C7C41E9160}">
      <dgm:prSet/>
      <dgm:spPr/>
      <dgm:t>
        <a:bodyPr/>
        <a:lstStyle/>
        <a:p>
          <a:pPr rtl="0"/>
          <a:r>
            <a:rPr lang="cs-CZ" baseline="0" dirty="0" smtClean="0"/>
            <a:t>Zimní měsíce jsou prosinec, leden a únor.</a:t>
          </a:r>
          <a:endParaRPr lang="cs-CZ" dirty="0"/>
        </a:p>
      </dgm:t>
    </dgm:pt>
    <dgm:pt modelId="{008869E6-A584-4092-9A5F-894EF8592C1A}" type="parTrans" cxnId="{16D35A91-459C-4590-91E1-89ECDC777EF5}">
      <dgm:prSet/>
      <dgm:spPr/>
      <dgm:t>
        <a:bodyPr/>
        <a:lstStyle/>
        <a:p>
          <a:endParaRPr lang="cs-CZ"/>
        </a:p>
      </dgm:t>
    </dgm:pt>
    <dgm:pt modelId="{E163B39A-6D35-4897-889A-21AA4656B55C}" type="sibTrans" cxnId="{16D35A91-459C-4590-91E1-89ECDC777EF5}">
      <dgm:prSet/>
      <dgm:spPr/>
      <dgm:t>
        <a:bodyPr/>
        <a:lstStyle/>
        <a:p>
          <a:endParaRPr lang="cs-CZ"/>
        </a:p>
      </dgm:t>
    </dgm:pt>
    <dgm:pt modelId="{C05BCEB1-A773-4D67-8887-481B7C00B55E}">
      <dgm:prSet/>
      <dgm:spPr/>
      <dgm:t>
        <a:bodyPr/>
        <a:lstStyle/>
        <a:p>
          <a:pPr rtl="0"/>
          <a:r>
            <a:rPr lang="cs-CZ" baseline="0" dirty="0" smtClean="0"/>
            <a:t>Stromy jsou bez listí a rostliny nerostou.</a:t>
          </a:r>
          <a:endParaRPr lang="cs-CZ" dirty="0"/>
        </a:p>
      </dgm:t>
    </dgm:pt>
    <dgm:pt modelId="{F66F34A4-7113-4F13-A6D0-C4293FC27DDE}" type="parTrans" cxnId="{89FA4664-0855-404F-A26D-3534D270E7D4}">
      <dgm:prSet/>
      <dgm:spPr/>
      <dgm:t>
        <a:bodyPr/>
        <a:lstStyle/>
        <a:p>
          <a:endParaRPr lang="cs-CZ"/>
        </a:p>
      </dgm:t>
    </dgm:pt>
    <dgm:pt modelId="{67FFBD47-96E7-4A77-A657-FC0FFF838746}" type="sibTrans" cxnId="{89FA4664-0855-404F-A26D-3534D270E7D4}">
      <dgm:prSet/>
      <dgm:spPr/>
      <dgm:t>
        <a:bodyPr/>
        <a:lstStyle/>
        <a:p>
          <a:endParaRPr lang="cs-CZ"/>
        </a:p>
      </dgm:t>
    </dgm:pt>
    <dgm:pt modelId="{78163FF9-2A78-4B42-9C80-D20E6A5FF11E}">
      <dgm:prSet/>
      <dgm:spPr/>
      <dgm:t>
        <a:bodyPr/>
        <a:lstStyle/>
        <a:p>
          <a:pPr rtl="0"/>
          <a:r>
            <a:rPr lang="cs-CZ" baseline="0" dirty="0" smtClean="0"/>
            <a:t>Padá sníh a zamrzají rybníky.</a:t>
          </a:r>
          <a:endParaRPr lang="cs-CZ" dirty="0"/>
        </a:p>
      </dgm:t>
    </dgm:pt>
    <dgm:pt modelId="{12581B47-C738-45BB-8FA2-A037BA99836B}" type="parTrans" cxnId="{F3647629-6729-4F21-BE43-A8B28D518E5D}">
      <dgm:prSet/>
      <dgm:spPr/>
      <dgm:t>
        <a:bodyPr/>
        <a:lstStyle/>
        <a:p>
          <a:endParaRPr lang="cs-CZ"/>
        </a:p>
      </dgm:t>
    </dgm:pt>
    <dgm:pt modelId="{C8C978E8-2119-4859-A21F-1C08AF9BAFBA}" type="sibTrans" cxnId="{F3647629-6729-4F21-BE43-A8B28D518E5D}">
      <dgm:prSet/>
      <dgm:spPr/>
      <dgm:t>
        <a:bodyPr/>
        <a:lstStyle/>
        <a:p>
          <a:endParaRPr lang="cs-CZ"/>
        </a:p>
      </dgm:t>
    </dgm:pt>
    <dgm:pt modelId="{4E7A5F57-A7C6-4942-B9B6-CDE36FEDDE05}">
      <dgm:prSet/>
      <dgm:spPr/>
      <dgm:t>
        <a:bodyPr/>
        <a:lstStyle/>
        <a:p>
          <a:pPr rtl="0"/>
          <a:r>
            <a:rPr lang="cs-CZ" baseline="0" dirty="0" smtClean="0"/>
            <a:t>Někteří savci spí zimním spánkem.</a:t>
          </a:r>
          <a:endParaRPr lang="cs-CZ" dirty="0"/>
        </a:p>
      </dgm:t>
    </dgm:pt>
    <dgm:pt modelId="{5D237018-032D-4F98-832E-F41F2B4EE8C6}" type="parTrans" cxnId="{336B0FC4-ABA4-47EB-877D-7647CCB9F6D2}">
      <dgm:prSet/>
      <dgm:spPr/>
      <dgm:t>
        <a:bodyPr/>
        <a:lstStyle/>
        <a:p>
          <a:endParaRPr lang="cs-CZ"/>
        </a:p>
      </dgm:t>
    </dgm:pt>
    <dgm:pt modelId="{93682787-B04B-4968-9CC3-93FD0141FD8B}" type="sibTrans" cxnId="{336B0FC4-ABA4-47EB-877D-7647CCB9F6D2}">
      <dgm:prSet/>
      <dgm:spPr/>
      <dgm:t>
        <a:bodyPr/>
        <a:lstStyle/>
        <a:p>
          <a:endParaRPr lang="cs-CZ"/>
        </a:p>
      </dgm:t>
    </dgm:pt>
    <dgm:pt modelId="{82DA1F06-E56A-4598-97AD-7E9D693D95FC}">
      <dgm:prSet/>
      <dgm:spPr/>
      <dgm:t>
        <a:bodyPr/>
        <a:lstStyle/>
        <a:p>
          <a:pPr rtl="0"/>
          <a:r>
            <a:rPr lang="cs-CZ" baseline="0" dirty="0" smtClean="0"/>
            <a:t>V zimě slavíme Vánoce a Nový rok.</a:t>
          </a:r>
          <a:endParaRPr lang="cs-CZ" baseline="0" dirty="0"/>
        </a:p>
      </dgm:t>
    </dgm:pt>
    <dgm:pt modelId="{D3C3CB92-DF09-40CE-B932-950E92CE1871}" type="parTrans" cxnId="{FC4A4280-DBC4-453D-BEAA-FAA960D4C71C}">
      <dgm:prSet/>
      <dgm:spPr/>
      <dgm:t>
        <a:bodyPr/>
        <a:lstStyle/>
        <a:p>
          <a:endParaRPr lang="cs-CZ"/>
        </a:p>
      </dgm:t>
    </dgm:pt>
    <dgm:pt modelId="{479A616F-4E58-4160-8DB6-A5EB675F3C92}" type="sibTrans" cxnId="{FC4A4280-DBC4-453D-BEAA-FAA960D4C71C}">
      <dgm:prSet/>
      <dgm:spPr/>
      <dgm:t>
        <a:bodyPr/>
        <a:lstStyle/>
        <a:p>
          <a:endParaRPr lang="cs-CZ"/>
        </a:p>
      </dgm:t>
    </dgm:pt>
    <dgm:pt modelId="{36B6FFD5-3C40-441F-99EF-36545FAF3740}" type="pres">
      <dgm:prSet presAssocID="{E705C362-1977-4352-AFA5-1DCFFCF22C6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E1216A0-5211-4622-A746-EC6E45DCB5C2}" type="pres">
      <dgm:prSet presAssocID="{EAB5D231-67F1-4C04-826C-19BA541660DA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1386A3-D610-4505-850F-95DFFCE2096C}" type="pres">
      <dgm:prSet presAssocID="{6D5E6A54-3CDE-44F2-8901-CDB2F8FA067A}" presName="spacer" presStyleCnt="0"/>
      <dgm:spPr/>
    </dgm:pt>
    <dgm:pt modelId="{631EC847-079A-4B1E-B55B-938FEBA3BE45}" type="pres">
      <dgm:prSet presAssocID="{D5E6510B-886E-48C7-A10C-43C7C41E916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6F19A2-4479-4560-9E5D-6DB922710A7E}" type="pres">
      <dgm:prSet presAssocID="{E163B39A-6D35-4897-889A-21AA4656B55C}" presName="spacer" presStyleCnt="0"/>
      <dgm:spPr/>
    </dgm:pt>
    <dgm:pt modelId="{F4E2641B-34C7-4EF2-9A3F-2E4F47FF314B}" type="pres">
      <dgm:prSet presAssocID="{C05BCEB1-A773-4D67-8887-481B7C00B55E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5F4D06-1F0C-433F-876E-261CBD1242E4}" type="pres">
      <dgm:prSet presAssocID="{67FFBD47-96E7-4A77-A657-FC0FFF838746}" presName="spacer" presStyleCnt="0"/>
      <dgm:spPr/>
    </dgm:pt>
    <dgm:pt modelId="{7180A4E2-C62F-4B3B-9318-B6214796C8B3}" type="pres">
      <dgm:prSet presAssocID="{78163FF9-2A78-4B42-9C80-D20E6A5FF11E}" presName="parentText" presStyleLbl="node1" presStyleIdx="3" presStyleCnt="6" custLinFactNeighborX="-2841" custLinFactNeighborY="-8294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274B94-4ABB-4963-8477-DB4B825654EB}" type="pres">
      <dgm:prSet presAssocID="{C8C978E8-2119-4859-A21F-1C08AF9BAFBA}" presName="spacer" presStyleCnt="0"/>
      <dgm:spPr/>
    </dgm:pt>
    <dgm:pt modelId="{8945B046-6103-4C60-A5F3-E83DEE4F273B}" type="pres">
      <dgm:prSet presAssocID="{4E7A5F57-A7C6-4942-B9B6-CDE36FEDDE05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519C7F-7A33-4C08-9B33-57A646493E48}" type="pres">
      <dgm:prSet presAssocID="{93682787-B04B-4968-9CC3-93FD0141FD8B}" presName="spacer" presStyleCnt="0"/>
      <dgm:spPr/>
    </dgm:pt>
    <dgm:pt modelId="{6ABDE491-EFB3-49EA-81B3-4D2EC4698E3A}" type="pres">
      <dgm:prSet presAssocID="{82DA1F06-E56A-4598-97AD-7E9D693D95FC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C4A4280-DBC4-453D-BEAA-FAA960D4C71C}" srcId="{E705C362-1977-4352-AFA5-1DCFFCF22C69}" destId="{82DA1F06-E56A-4598-97AD-7E9D693D95FC}" srcOrd="5" destOrd="0" parTransId="{D3C3CB92-DF09-40CE-B932-950E92CE1871}" sibTransId="{479A616F-4E58-4160-8DB6-A5EB675F3C92}"/>
    <dgm:cxn modelId="{CCE6E12A-43B6-44E0-8279-97FD7260DCA1}" srcId="{E705C362-1977-4352-AFA5-1DCFFCF22C69}" destId="{EAB5D231-67F1-4C04-826C-19BA541660DA}" srcOrd="0" destOrd="0" parTransId="{C345F8D6-84CD-428F-A84A-8EEC1DF6F440}" sibTransId="{6D5E6A54-3CDE-44F2-8901-CDB2F8FA067A}"/>
    <dgm:cxn modelId="{E7F208D3-2941-4EB4-97F6-F8CE6EC7F763}" type="presOf" srcId="{E705C362-1977-4352-AFA5-1DCFFCF22C69}" destId="{36B6FFD5-3C40-441F-99EF-36545FAF3740}" srcOrd="0" destOrd="0" presId="urn:microsoft.com/office/officeart/2005/8/layout/vList2"/>
    <dgm:cxn modelId="{F3647629-6729-4F21-BE43-A8B28D518E5D}" srcId="{E705C362-1977-4352-AFA5-1DCFFCF22C69}" destId="{78163FF9-2A78-4B42-9C80-D20E6A5FF11E}" srcOrd="3" destOrd="0" parTransId="{12581B47-C738-45BB-8FA2-A037BA99836B}" sibTransId="{C8C978E8-2119-4859-A21F-1C08AF9BAFBA}"/>
    <dgm:cxn modelId="{336B0FC4-ABA4-47EB-877D-7647CCB9F6D2}" srcId="{E705C362-1977-4352-AFA5-1DCFFCF22C69}" destId="{4E7A5F57-A7C6-4942-B9B6-CDE36FEDDE05}" srcOrd="4" destOrd="0" parTransId="{5D237018-032D-4F98-832E-F41F2B4EE8C6}" sibTransId="{93682787-B04B-4968-9CC3-93FD0141FD8B}"/>
    <dgm:cxn modelId="{FE5EDB83-FB30-4369-B777-BCEF70A76159}" type="presOf" srcId="{78163FF9-2A78-4B42-9C80-D20E6A5FF11E}" destId="{7180A4E2-C62F-4B3B-9318-B6214796C8B3}" srcOrd="0" destOrd="0" presId="urn:microsoft.com/office/officeart/2005/8/layout/vList2"/>
    <dgm:cxn modelId="{16D35A91-459C-4590-91E1-89ECDC777EF5}" srcId="{E705C362-1977-4352-AFA5-1DCFFCF22C69}" destId="{D5E6510B-886E-48C7-A10C-43C7C41E9160}" srcOrd="1" destOrd="0" parTransId="{008869E6-A584-4092-9A5F-894EF8592C1A}" sibTransId="{E163B39A-6D35-4897-889A-21AA4656B55C}"/>
    <dgm:cxn modelId="{7AB9E663-6564-40AA-B3DE-2A9CF5234D9E}" type="presOf" srcId="{EAB5D231-67F1-4C04-826C-19BA541660DA}" destId="{DE1216A0-5211-4622-A746-EC6E45DCB5C2}" srcOrd="0" destOrd="0" presId="urn:microsoft.com/office/officeart/2005/8/layout/vList2"/>
    <dgm:cxn modelId="{FE1C37FF-27E3-480E-A02A-23B354E51645}" type="presOf" srcId="{4E7A5F57-A7C6-4942-B9B6-CDE36FEDDE05}" destId="{8945B046-6103-4C60-A5F3-E83DEE4F273B}" srcOrd="0" destOrd="0" presId="urn:microsoft.com/office/officeart/2005/8/layout/vList2"/>
    <dgm:cxn modelId="{89FA4664-0855-404F-A26D-3534D270E7D4}" srcId="{E705C362-1977-4352-AFA5-1DCFFCF22C69}" destId="{C05BCEB1-A773-4D67-8887-481B7C00B55E}" srcOrd="2" destOrd="0" parTransId="{F66F34A4-7113-4F13-A6D0-C4293FC27DDE}" sibTransId="{67FFBD47-96E7-4A77-A657-FC0FFF838746}"/>
    <dgm:cxn modelId="{7B87F074-A5B4-4340-B126-25E3009A7977}" type="presOf" srcId="{C05BCEB1-A773-4D67-8887-481B7C00B55E}" destId="{F4E2641B-34C7-4EF2-9A3F-2E4F47FF314B}" srcOrd="0" destOrd="0" presId="urn:microsoft.com/office/officeart/2005/8/layout/vList2"/>
    <dgm:cxn modelId="{7E8908D5-AB1B-49D3-AABB-1D8A40169C64}" type="presOf" srcId="{82DA1F06-E56A-4598-97AD-7E9D693D95FC}" destId="{6ABDE491-EFB3-49EA-81B3-4D2EC4698E3A}" srcOrd="0" destOrd="0" presId="urn:microsoft.com/office/officeart/2005/8/layout/vList2"/>
    <dgm:cxn modelId="{0F5D169A-84C7-42AE-A4AE-FACABCDD9175}" type="presOf" srcId="{D5E6510B-886E-48C7-A10C-43C7C41E9160}" destId="{631EC847-079A-4B1E-B55B-938FEBA3BE45}" srcOrd="0" destOrd="0" presId="urn:microsoft.com/office/officeart/2005/8/layout/vList2"/>
    <dgm:cxn modelId="{3AE3A2D9-B4A6-4A8A-BCD0-989A0491E5A5}" type="presParOf" srcId="{36B6FFD5-3C40-441F-99EF-36545FAF3740}" destId="{DE1216A0-5211-4622-A746-EC6E45DCB5C2}" srcOrd="0" destOrd="0" presId="urn:microsoft.com/office/officeart/2005/8/layout/vList2"/>
    <dgm:cxn modelId="{D6EDFE5E-494A-44E1-921F-746C05E1986C}" type="presParOf" srcId="{36B6FFD5-3C40-441F-99EF-36545FAF3740}" destId="{A61386A3-D610-4505-850F-95DFFCE2096C}" srcOrd="1" destOrd="0" presId="urn:microsoft.com/office/officeart/2005/8/layout/vList2"/>
    <dgm:cxn modelId="{5F7376F3-8F9A-448E-932B-BA5098ECBF96}" type="presParOf" srcId="{36B6FFD5-3C40-441F-99EF-36545FAF3740}" destId="{631EC847-079A-4B1E-B55B-938FEBA3BE45}" srcOrd="2" destOrd="0" presId="urn:microsoft.com/office/officeart/2005/8/layout/vList2"/>
    <dgm:cxn modelId="{01DF4D9C-E709-44D4-A278-8EAC2141ED9B}" type="presParOf" srcId="{36B6FFD5-3C40-441F-99EF-36545FAF3740}" destId="{EE6F19A2-4479-4560-9E5D-6DB922710A7E}" srcOrd="3" destOrd="0" presId="urn:microsoft.com/office/officeart/2005/8/layout/vList2"/>
    <dgm:cxn modelId="{6660E1E8-CF34-4A3A-8F9D-8D4B35B2473E}" type="presParOf" srcId="{36B6FFD5-3C40-441F-99EF-36545FAF3740}" destId="{F4E2641B-34C7-4EF2-9A3F-2E4F47FF314B}" srcOrd="4" destOrd="0" presId="urn:microsoft.com/office/officeart/2005/8/layout/vList2"/>
    <dgm:cxn modelId="{E5FFFFCC-0827-4541-9BF5-30F936F28EC6}" type="presParOf" srcId="{36B6FFD5-3C40-441F-99EF-36545FAF3740}" destId="{D05F4D06-1F0C-433F-876E-261CBD1242E4}" srcOrd="5" destOrd="0" presId="urn:microsoft.com/office/officeart/2005/8/layout/vList2"/>
    <dgm:cxn modelId="{97FDC952-6D7B-4122-9C9A-BC3502CA3117}" type="presParOf" srcId="{36B6FFD5-3C40-441F-99EF-36545FAF3740}" destId="{7180A4E2-C62F-4B3B-9318-B6214796C8B3}" srcOrd="6" destOrd="0" presId="urn:microsoft.com/office/officeart/2005/8/layout/vList2"/>
    <dgm:cxn modelId="{E0BDA1AD-8EA5-4F84-913E-BFDB9EC832F3}" type="presParOf" srcId="{36B6FFD5-3C40-441F-99EF-36545FAF3740}" destId="{E3274B94-4ABB-4963-8477-DB4B825654EB}" srcOrd="7" destOrd="0" presId="urn:microsoft.com/office/officeart/2005/8/layout/vList2"/>
    <dgm:cxn modelId="{5150AC3F-A9D8-4E87-B664-5CB9C0A7A22B}" type="presParOf" srcId="{36B6FFD5-3C40-441F-99EF-36545FAF3740}" destId="{8945B046-6103-4C60-A5F3-E83DEE4F273B}" srcOrd="8" destOrd="0" presId="urn:microsoft.com/office/officeart/2005/8/layout/vList2"/>
    <dgm:cxn modelId="{AAD52579-DAC1-4C01-99BD-18DDFC012BE9}" type="presParOf" srcId="{36B6FFD5-3C40-441F-99EF-36545FAF3740}" destId="{5F519C7F-7A33-4C08-9B33-57A646493E48}" srcOrd="9" destOrd="0" presId="urn:microsoft.com/office/officeart/2005/8/layout/vList2"/>
    <dgm:cxn modelId="{2D6D8C5E-526F-4714-93F7-3A5E04D20965}" type="presParOf" srcId="{36B6FFD5-3C40-441F-99EF-36545FAF3740}" destId="{6ABDE491-EFB3-49EA-81B3-4D2EC4698E3A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8CADBE-09E3-4485-87E2-2AF1A6EF9E45}">
      <dsp:nvSpPr>
        <dsp:cNvPr id="0" name=""/>
        <dsp:cNvSpPr/>
      </dsp:nvSpPr>
      <dsp:spPr>
        <a:xfrm>
          <a:off x="2316480" y="2129"/>
          <a:ext cx="2606040" cy="93116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baseline="0" dirty="0" smtClean="0"/>
            <a:t>Rozlišujeme čtyři roční období:</a:t>
          </a:r>
          <a:endParaRPr lang="cs-CZ" sz="2300" kern="1200" dirty="0"/>
        </a:p>
      </dsp:txBody>
      <dsp:txXfrm>
        <a:off x="2361936" y="47585"/>
        <a:ext cx="2515128" cy="840253"/>
      </dsp:txXfrm>
    </dsp:sp>
    <dsp:sp modelId="{C2315066-54D4-4E07-8D89-CC592830913F}">
      <dsp:nvSpPr>
        <dsp:cNvPr id="0" name=""/>
        <dsp:cNvSpPr/>
      </dsp:nvSpPr>
      <dsp:spPr>
        <a:xfrm>
          <a:off x="2316480" y="979853"/>
          <a:ext cx="2606040" cy="931165"/>
        </a:xfrm>
        <a:prstGeom prst="roundRect">
          <a:avLst/>
        </a:prstGeom>
        <a:solidFill>
          <a:schemeClr val="accent2">
            <a:hueOff val="-4051890"/>
            <a:satOff val="8333"/>
            <a:lumOff val="-637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baseline="0" dirty="0" smtClean="0"/>
            <a:t>JARO</a:t>
          </a:r>
          <a:endParaRPr lang="cs-CZ" sz="2300" kern="1200" dirty="0"/>
        </a:p>
      </dsp:txBody>
      <dsp:txXfrm>
        <a:off x="2361936" y="1025309"/>
        <a:ext cx="2515128" cy="840253"/>
      </dsp:txXfrm>
    </dsp:sp>
    <dsp:sp modelId="{747D582A-6837-4CDA-B80E-6052E0FC36DF}">
      <dsp:nvSpPr>
        <dsp:cNvPr id="0" name=""/>
        <dsp:cNvSpPr/>
      </dsp:nvSpPr>
      <dsp:spPr>
        <a:xfrm>
          <a:off x="2316480" y="1957577"/>
          <a:ext cx="2606040" cy="931165"/>
        </a:xfrm>
        <a:prstGeom prst="roundRect">
          <a:avLst/>
        </a:prstGeom>
        <a:solidFill>
          <a:schemeClr val="accent2">
            <a:hueOff val="-8103780"/>
            <a:satOff val="16667"/>
            <a:lumOff val="-1274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baseline="0" dirty="0" smtClean="0"/>
            <a:t>LÉTO</a:t>
          </a:r>
          <a:endParaRPr lang="cs-CZ" sz="2300" kern="1200" dirty="0"/>
        </a:p>
      </dsp:txBody>
      <dsp:txXfrm>
        <a:off x="2361936" y="2003033"/>
        <a:ext cx="2515128" cy="840253"/>
      </dsp:txXfrm>
    </dsp:sp>
    <dsp:sp modelId="{3023CAD8-2098-44B0-845C-128B90772499}">
      <dsp:nvSpPr>
        <dsp:cNvPr id="0" name=""/>
        <dsp:cNvSpPr/>
      </dsp:nvSpPr>
      <dsp:spPr>
        <a:xfrm>
          <a:off x="2316480" y="2935301"/>
          <a:ext cx="2606040" cy="931165"/>
        </a:xfrm>
        <a:prstGeom prst="roundRect">
          <a:avLst/>
        </a:prstGeom>
        <a:solidFill>
          <a:schemeClr val="accent2">
            <a:hueOff val="-12155671"/>
            <a:satOff val="25001"/>
            <a:lumOff val="-1912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baseline="0" dirty="0" smtClean="0"/>
            <a:t>PODZIM</a:t>
          </a:r>
          <a:endParaRPr lang="cs-CZ" sz="2300" kern="1200" dirty="0"/>
        </a:p>
      </dsp:txBody>
      <dsp:txXfrm>
        <a:off x="2361936" y="2980757"/>
        <a:ext cx="2515128" cy="840253"/>
      </dsp:txXfrm>
    </dsp:sp>
    <dsp:sp modelId="{6D51F17E-1E39-4821-8932-7DA5360F175E}">
      <dsp:nvSpPr>
        <dsp:cNvPr id="0" name=""/>
        <dsp:cNvSpPr/>
      </dsp:nvSpPr>
      <dsp:spPr>
        <a:xfrm>
          <a:off x="2316480" y="3913024"/>
          <a:ext cx="2606040" cy="931165"/>
        </a:xfrm>
        <a:prstGeom prst="roundRect">
          <a:avLst/>
        </a:prstGeom>
        <a:solidFill>
          <a:schemeClr val="accent2">
            <a:hueOff val="-16207560"/>
            <a:satOff val="33334"/>
            <a:lumOff val="-2549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baseline="0" dirty="0" smtClean="0"/>
            <a:t>ZIMA</a:t>
          </a:r>
          <a:endParaRPr lang="cs-CZ" sz="2300" kern="1200" baseline="0" dirty="0"/>
        </a:p>
      </dsp:txBody>
      <dsp:txXfrm>
        <a:off x="2361936" y="3958480"/>
        <a:ext cx="2515128" cy="8402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A23AC3-CCE4-4869-A776-33D12D16E5B7}">
      <dsp:nvSpPr>
        <dsp:cNvPr id="0" name=""/>
        <dsp:cNvSpPr/>
      </dsp:nvSpPr>
      <dsp:spPr>
        <a:xfrm>
          <a:off x="0" y="688139"/>
          <a:ext cx="7239000" cy="631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baseline="0" dirty="0" smtClean="0"/>
            <a:t>Jaro začíná 21.března.</a:t>
          </a:r>
          <a:endParaRPr lang="cs-CZ" sz="2700" kern="1200" dirty="0"/>
        </a:p>
      </dsp:txBody>
      <dsp:txXfrm>
        <a:off x="30842" y="718981"/>
        <a:ext cx="7177316" cy="570116"/>
      </dsp:txXfrm>
    </dsp:sp>
    <dsp:sp modelId="{276FC092-0810-4D6A-BFEC-AA64C4DFF416}">
      <dsp:nvSpPr>
        <dsp:cNvPr id="0" name=""/>
        <dsp:cNvSpPr/>
      </dsp:nvSpPr>
      <dsp:spPr>
        <a:xfrm>
          <a:off x="0" y="1397699"/>
          <a:ext cx="7239000" cy="631800"/>
        </a:xfrm>
        <a:prstGeom prst="roundRect">
          <a:avLst/>
        </a:prstGeom>
        <a:solidFill>
          <a:schemeClr val="accent2">
            <a:hueOff val="-4051890"/>
            <a:satOff val="8333"/>
            <a:lumOff val="-637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baseline="0" dirty="0" smtClean="0"/>
            <a:t>Jarní měsíce jsou: březen, duben, květen.</a:t>
          </a:r>
          <a:endParaRPr lang="cs-CZ" sz="2700" kern="1200" dirty="0"/>
        </a:p>
      </dsp:txBody>
      <dsp:txXfrm>
        <a:off x="30842" y="1428541"/>
        <a:ext cx="7177316" cy="570116"/>
      </dsp:txXfrm>
    </dsp:sp>
    <dsp:sp modelId="{8937352E-1BFB-4C9C-8603-BF3ED5BDBD1F}">
      <dsp:nvSpPr>
        <dsp:cNvPr id="0" name=""/>
        <dsp:cNvSpPr/>
      </dsp:nvSpPr>
      <dsp:spPr>
        <a:xfrm>
          <a:off x="0" y="2107616"/>
          <a:ext cx="7239000" cy="631800"/>
        </a:xfrm>
        <a:prstGeom prst="roundRect">
          <a:avLst/>
        </a:prstGeom>
        <a:solidFill>
          <a:schemeClr val="accent2">
            <a:hueOff val="-8103780"/>
            <a:satOff val="16667"/>
            <a:lumOff val="-1274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baseline="0" dirty="0" smtClean="0"/>
            <a:t>Na jaře začínají růst rostliny a kvést stromy.</a:t>
          </a:r>
          <a:endParaRPr lang="cs-CZ" sz="2700" kern="1200" dirty="0"/>
        </a:p>
      </dsp:txBody>
      <dsp:txXfrm>
        <a:off x="30842" y="2138458"/>
        <a:ext cx="7177316" cy="570116"/>
      </dsp:txXfrm>
    </dsp:sp>
    <dsp:sp modelId="{C8DB39B2-B0CC-4874-9931-D417E335B95C}">
      <dsp:nvSpPr>
        <dsp:cNvPr id="0" name=""/>
        <dsp:cNvSpPr/>
      </dsp:nvSpPr>
      <dsp:spPr>
        <a:xfrm>
          <a:off x="0" y="2816820"/>
          <a:ext cx="7239000" cy="631800"/>
        </a:xfrm>
        <a:prstGeom prst="roundRect">
          <a:avLst/>
        </a:prstGeom>
        <a:solidFill>
          <a:schemeClr val="accent2">
            <a:hueOff val="-12155671"/>
            <a:satOff val="25001"/>
            <a:lumOff val="-1912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baseline="0" dirty="0" smtClean="0"/>
            <a:t>Ptáci přilétají z teplých krajů a staví hnízda.</a:t>
          </a:r>
          <a:endParaRPr lang="cs-CZ" sz="2700" kern="1200" dirty="0"/>
        </a:p>
      </dsp:txBody>
      <dsp:txXfrm>
        <a:off x="30842" y="2847662"/>
        <a:ext cx="7177316" cy="570116"/>
      </dsp:txXfrm>
    </dsp:sp>
    <dsp:sp modelId="{93A01780-7E24-4EF8-87A9-DAE868E64C87}">
      <dsp:nvSpPr>
        <dsp:cNvPr id="0" name=""/>
        <dsp:cNvSpPr/>
      </dsp:nvSpPr>
      <dsp:spPr>
        <a:xfrm>
          <a:off x="0" y="3526380"/>
          <a:ext cx="7239000" cy="631800"/>
        </a:xfrm>
        <a:prstGeom prst="roundRect">
          <a:avLst/>
        </a:prstGeom>
        <a:solidFill>
          <a:schemeClr val="accent2">
            <a:hueOff val="-16207560"/>
            <a:satOff val="33334"/>
            <a:lumOff val="-2549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baseline="0" dirty="0" smtClean="0"/>
            <a:t>Na jaře slavíme Velikonoce.</a:t>
          </a:r>
          <a:endParaRPr lang="cs-CZ" sz="2700" kern="1200" dirty="0"/>
        </a:p>
      </dsp:txBody>
      <dsp:txXfrm>
        <a:off x="30842" y="3557222"/>
        <a:ext cx="7177316" cy="5701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A95592-2460-40F8-BA39-1B0DAD17B256}">
      <dsp:nvSpPr>
        <dsp:cNvPr id="0" name=""/>
        <dsp:cNvSpPr/>
      </dsp:nvSpPr>
      <dsp:spPr>
        <a:xfrm>
          <a:off x="0" y="688139"/>
          <a:ext cx="7239000" cy="6318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baseline="0" dirty="0" smtClean="0"/>
            <a:t>Léto začíná 21. června.</a:t>
          </a:r>
          <a:endParaRPr lang="cs-CZ" sz="2700" kern="1200" dirty="0"/>
        </a:p>
      </dsp:txBody>
      <dsp:txXfrm>
        <a:off x="30842" y="718981"/>
        <a:ext cx="7177316" cy="570116"/>
      </dsp:txXfrm>
    </dsp:sp>
    <dsp:sp modelId="{0357ADE2-B7CB-4D3E-8FE0-F5B7F5DE26F8}">
      <dsp:nvSpPr>
        <dsp:cNvPr id="0" name=""/>
        <dsp:cNvSpPr/>
      </dsp:nvSpPr>
      <dsp:spPr>
        <a:xfrm>
          <a:off x="0" y="1397699"/>
          <a:ext cx="7239000" cy="631800"/>
        </a:xfrm>
        <a:prstGeom prst="roundRect">
          <a:avLst/>
        </a:prstGeom>
        <a:solidFill>
          <a:schemeClr val="accent4">
            <a:hueOff val="4308971"/>
            <a:satOff val="-10901"/>
            <a:lumOff val="49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baseline="0" dirty="0" smtClean="0"/>
            <a:t>Letní měsíce jsou červen, červenec a srpen.</a:t>
          </a:r>
          <a:endParaRPr lang="cs-CZ" sz="2700" kern="1200" dirty="0"/>
        </a:p>
      </dsp:txBody>
      <dsp:txXfrm>
        <a:off x="30842" y="1428541"/>
        <a:ext cx="7177316" cy="570116"/>
      </dsp:txXfrm>
    </dsp:sp>
    <dsp:sp modelId="{B7D0C841-4E41-41A6-AFC6-A57CCB0AB50D}">
      <dsp:nvSpPr>
        <dsp:cNvPr id="0" name=""/>
        <dsp:cNvSpPr/>
      </dsp:nvSpPr>
      <dsp:spPr>
        <a:xfrm>
          <a:off x="0" y="2107260"/>
          <a:ext cx="7239000" cy="631800"/>
        </a:xfrm>
        <a:prstGeom prst="roundRect">
          <a:avLst/>
        </a:prstGeom>
        <a:solidFill>
          <a:schemeClr val="accent4">
            <a:hueOff val="8617942"/>
            <a:satOff val="-21801"/>
            <a:lumOff val="98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baseline="0" dirty="0" smtClean="0"/>
            <a:t>Kvetou rostliny.</a:t>
          </a:r>
          <a:endParaRPr lang="cs-CZ" sz="2700" kern="1200" dirty="0"/>
        </a:p>
      </dsp:txBody>
      <dsp:txXfrm>
        <a:off x="30842" y="2138102"/>
        <a:ext cx="7177316" cy="570116"/>
      </dsp:txXfrm>
    </dsp:sp>
    <dsp:sp modelId="{F7EBADB2-4753-492E-853E-C3375E1647B3}">
      <dsp:nvSpPr>
        <dsp:cNvPr id="0" name=""/>
        <dsp:cNvSpPr/>
      </dsp:nvSpPr>
      <dsp:spPr>
        <a:xfrm>
          <a:off x="0" y="2816820"/>
          <a:ext cx="7239000" cy="631800"/>
        </a:xfrm>
        <a:prstGeom prst="roundRect">
          <a:avLst/>
        </a:prstGeom>
        <a:solidFill>
          <a:schemeClr val="accent4">
            <a:hueOff val="12926913"/>
            <a:satOff val="-32702"/>
            <a:lumOff val="147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baseline="0" dirty="0" smtClean="0"/>
            <a:t>Zraje ovoce a obilí.</a:t>
          </a:r>
          <a:endParaRPr lang="cs-CZ" sz="2700" kern="1200" dirty="0"/>
        </a:p>
      </dsp:txBody>
      <dsp:txXfrm>
        <a:off x="30842" y="2847662"/>
        <a:ext cx="7177316" cy="570116"/>
      </dsp:txXfrm>
    </dsp:sp>
    <dsp:sp modelId="{1DF4B723-C06A-46FC-86CD-CE3C096AE8D2}">
      <dsp:nvSpPr>
        <dsp:cNvPr id="0" name=""/>
        <dsp:cNvSpPr/>
      </dsp:nvSpPr>
      <dsp:spPr>
        <a:xfrm>
          <a:off x="0" y="3526380"/>
          <a:ext cx="7239000" cy="631800"/>
        </a:xfrm>
        <a:prstGeom prst="roundRect">
          <a:avLst/>
        </a:prstGeom>
        <a:solidFill>
          <a:schemeClr val="accent4">
            <a:hueOff val="17235884"/>
            <a:satOff val="-43603"/>
            <a:lumOff val="196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baseline="0" dirty="0" smtClean="0"/>
            <a:t>V létě mají děti prázdniny.</a:t>
          </a:r>
          <a:endParaRPr lang="cs-CZ" sz="2700" kern="1200" dirty="0"/>
        </a:p>
      </dsp:txBody>
      <dsp:txXfrm>
        <a:off x="30842" y="3557222"/>
        <a:ext cx="7177316" cy="57011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BDBE9E-D993-45F0-B470-3CE75AFB6705}">
      <dsp:nvSpPr>
        <dsp:cNvPr id="0" name=""/>
        <dsp:cNvSpPr/>
      </dsp:nvSpPr>
      <dsp:spPr>
        <a:xfrm>
          <a:off x="0" y="623880"/>
          <a:ext cx="7239000" cy="6552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baseline="0" dirty="0" smtClean="0"/>
            <a:t>Podzim začíná 23. září.</a:t>
          </a:r>
          <a:endParaRPr lang="cs-CZ" sz="2800" kern="1200" dirty="0"/>
        </a:p>
      </dsp:txBody>
      <dsp:txXfrm>
        <a:off x="31984" y="655864"/>
        <a:ext cx="7175032" cy="591232"/>
      </dsp:txXfrm>
    </dsp:sp>
    <dsp:sp modelId="{45CA6EBB-60CB-43AE-9CA3-DFF9F79D5774}">
      <dsp:nvSpPr>
        <dsp:cNvPr id="0" name=""/>
        <dsp:cNvSpPr/>
      </dsp:nvSpPr>
      <dsp:spPr>
        <a:xfrm>
          <a:off x="0" y="1359720"/>
          <a:ext cx="7239000" cy="655200"/>
        </a:xfrm>
        <a:prstGeom prst="roundRect">
          <a:avLst/>
        </a:prstGeom>
        <a:solidFill>
          <a:schemeClr val="accent5">
            <a:hueOff val="-4513949"/>
            <a:satOff val="11115"/>
            <a:lumOff val="-245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baseline="0" dirty="0" smtClean="0"/>
            <a:t>Podzimní měsíce jsou září, říjen a listopad.</a:t>
          </a:r>
          <a:endParaRPr lang="cs-CZ" sz="2800" kern="1200" dirty="0"/>
        </a:p>
      </dsp:txBody>
      <dsp:txXfrm>
        <a:off x="31984" y="1391704"/>
        <a:ext cx="7175032" cy="591232"/>
      </dsp:txXfrm>
    </dsp:sp>
    <dsp:sp modelId="{83FA73D6-05C4-4F51-AA9D-51F2F865FE98}">
      <dsp:nvSpPr>
        <dsp:cNvPr id="0" name=""/>
        <dsp:cNvSpPr/>
      </dsp:nvSpPr>
      <dsp:spPr>
        <a:xfrm>
          <a:off x="0" y="2095560"/>
          <a:ext cx="7239000" cy="655200"/>
        </a:xfrm>
        <a:prstGeom prst="roundRect">
          <a:avLst/>
        </a:prstGeom>
        <a:solidFill>
          <a:schemeClr val="accent5">
            <a:hueOff val="-9027899"/>
            <a:satOff val="22229"/>
            <a:lumOff val="-49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baseline="0" dirty="0" smtClean="0"/>
            <a:t>Rostliny odkvétají a opadávají stromy.</a:t>
          </a:r>
          <a:endParaRPr lang="cs-CZ" sz="2800" kern="1200" dirty="0"/>
        </a:p>
      </dsp:txBody>
      <dsp:txXfrm>
        <a:off x="31984" y="2127544"/>
        <a:ext cx="7175032" cy="591232"/>
      </dsp:txXfrm>
    </dsp:sp>
    <dsp:sp modelId="{5228ED2C-376F-4C6F-988A-D2696BC1CD97}">
      <dsp:nvSpPr>
        <dsp:cNvPr id="0" name=""/>
        <dsp:cNvSpPr/>
      </dsp:nvSpPr>
      <dsp:spPr>
        <a:xfrm>
          <a:off x="0" y="2831400"/>
          <a:ext cx="7239000" cy="655200"/>
        </a:xfrm>
        <a:prstGeom prst="roundRect">
          <a:avLst/>
        </a:prstGeom>
        <a:solidFill>
          <a:schemeClr val="accent5">
            <a:hueOff val="-13541849"/>
            <a:satOff val="33344"/>
            <a:lumOff val="-735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baseline="0" dirty="0" smtClean="0"/>
            <a:t>Sklízí se ovoce (jablka, hrušky, švestky).</a:t>
          </a:r>
          <a:endParaRPr lang="cs-CZ" sz="2800" kern="1200" dirty="0"/>
        </a:p>
      </dsp:txBody>
      <dsp:txXfrm>
        <a:off x="31984" y="2863384"/>
        <a:ext cx="7175032" cy="591232"/>
      </dsp:txXfrm>
    </dsp:sp>
    <dsp:sp modelId="{5A46AA11-2CB2-41E0-B0E3-1D36F45214BB}">
      <dsp:nvSpPr>
        <dsp:cNvPr id="0" name=""/>
        <dsp:cNvSpPr/>
      </dsp:nvSpPr>
      <dsp:spPr>
        <a:xfrm>
          <a:off x="0" y="3567240"/>
          <a:ext cx="7239000" cy="655200"/>
        </a:xfrm>
        <a:prstGeom prst="roundRect">
          <a:avLst/>
        </a:prstGeom>
        <a:solidFill>
          <a:schemeClr val="accent5">
            <a:hueOff val="-18055798"/>
            <a:satOff val="44459"/>
            <a:lumOff val="-98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baseline="0" dirty="0" smtClean="0"/>
            <a:t>Stěhovaví ptáci odlétají do teplých krajin.</a:t>
          </a:r>
          <a:endParaRPr lang="cs-CZ" sz="2800" kern="1200" baseline="0" dirty="0"/>
        </a:p>
      </dsp:txBody>
      <dsp:txXfrm>
        <a:off x="31984" y="3599224"/>
        <a:ext cx="7175032" cy="59123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1216A0-5211-4622-A746-EC6E45DCB5C2}">
      <dsp:nvSpPr>
        <dsp:cNvPr id="0" name=""/>
        <dsp:cNvSpPr/>
      </dsp:nvSpPr>
      <dsp:spPr>
        <a:xfrm>
          <a:off x="0" y="178560"/>
          <a:ext cx="7239000" cy="6786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baseline="0" dirty="0" smtClean="0"/>
            <a:t>Zima začíná 21. prosince.</a:t>
          </a:r>
          <a:endParaRPr lang="cs-CZ" sz="2900" kern="1200" dirty="0"/>
        </a:p>
      </dsp:txBody>
      <dsp:txXfrm>
        <a:off x="33127" y="211687"/>
        <a:ext cx="7172746" cy="612346"/>
      </dsp:txXfrm>
    </dsp:sp>
    <dsp:sp modelId="{631EC847-079A-4B1E-B55B-938FEBA3BE45}">
      <dsp:nvSpPr>
        <dsp:cNvPr id="0" name=""/>
        <dsp:cNvSpPr/>
      </dsp:nvSpPr>
      <dsp:spPr>
        <a:xfrm>
          <a:off x="0" y="940680"/>
          <a:ext cx="7239000" cy="678600"/>
        </a:xfrm>
        <a:prstGeom prst="roundRect">
          <a:avLst/>
        </a:prstGeom>
        <a:solidFill>
          <a:schemeClr val="accent2">
            <a:hueOff val="-3241512"/>
            <a:satOff val="6667"/>
            <a:lumOff val="-51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baseline="0" dirty="0" smtClean="0"/>
            <a:t>Zimní měsíce jsou prosinec, leden a únor.</a:t>
          </a:r>
          <a:endParaRPr lang="cs-CZ" sz="2900" kern="1200" dirty="0"/>
        </a:p>
      </dsp:txBody>
      <dsp:txXfrm>
        <a:off x="33127" y="973807"/>
        <a:ext cx="7172746" cy="612346"/>
      </dsp:txXfrm>
    </dsp:sp>
    <dsp:sp modelId="{F4E2641B-34C7-4EF2-9A3F-2E4F47FF314B}">
      <dsp:nvSpPr>
        <dsp:cNvPr id="0" name=""/>
        <dsp:cNvSpPr/>
      </dsp:nvSpPr>
      <dsp:spPr>
        <a:xfrm>
          <a:off x="0" y="1702800"/>
          <a:ext cx="7239000" cy="678600"/>
        </a:xfrm>
        <a:prstGeom prst="roundRect">
          <a:avLst/>
        </a:prstGeom>
        <a:solidFill>
          <a:schemeClr val="accent2">
            <a:hueOff val="-6483024"/>
            <a:satOff val="13334"/>
            <a:lumOff val="-102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baseline="0" dirty="0" smtClean="0"/>
            <a:t>Stromy jsou bez listí a rostliny nerostou.</a:t>
          </a:r>
          <a:endParaRPr lang="cs-CZ" sz="2900" kern="1200" dirty="0"/>
        </a:p>
      </dsp:txBody>
      <dsp:txXfrm>
        <a:off x="33127" y="1735927"/>
        <a:ext cx="7172746" cy="612346"/>
      </dsp:txXfrm>
    </dsp:sp>
    <dsp:sp modelId="{7180A4E2-C62F-4B3B-9318-B6214796C8B3}">
      <dsp:nvSpPr>
        <dsp:cNvPr id="0" name=""/>
        <dsp:cNvSpPr/>
      </dsp:nvSpPr>
      <dsp:spPr>
        <a:xfrm>
          <a:off x="0" y="2395647"/>
          <a:ext cx="7239000" cy="678600"/>
        </a:xfrm>
        <a:prstGeom prst="roundRect">
          <a:avLst/>
        </a:prstGeom>
        <a:solidFill>
          <a:schemeClr val="accent2">
            <a:hueOff val="-9724536"/>
            <a:satOff val="20000"/>
            <a:lumOff val="-1529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baseline="0" dirty="0" smtClean="0"/>
            <a:t>Padá sníh a zamrzají rybníky.</a:t>
          </a:r>
          <a:endParaRPr lang="cs-CZ" sz="2900" kern="1200" dirty="0"/>
        </a:p>
      </dsp:txBody>
      <dsp:txXfrm>
        <a:off x="33127" y="2428774"/>
        <a:ext cx="7172746" cy="612346"/>
      </dsp:txXfrm>
    </dsp:sp>
    <dsp:sp modelId="{8945B046-6103-4C60-A5F3-E83DEE4F273B}">
      <dsp:nvSpPr>
        <dsp:cNvPr id="0" name=""/>
        <dsp:cNvSpPr/>
      </dsp:nvSpPr>
      <dsp:spPr>
        <a:xfrm>
          <a:off x="0" y="3227040"/>
          <a:ext cx="7239000" cy="678600"/>
        </a:xfrm>
        <a:prstGeom prst="roundRect">
          <a:avLst/>
        </a:prstGeom>
        <a:solidFill>
          <a:schemeClr val="accent2">
            <a:hueOff val="-12966049"/>
            <a:satOff val="26667"/>
            <a:lumOff val="-2039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baseline="0" dirty="0" smtClean="0"/>
            <a:t>Někteří savci spí zimním spánkem.</a:t>
          </a:r>
          <a:endParaRPr lang="cs-CZ" sz="2900" kern="1200" dirty="0"/>
        </a:p>
      </dsp:txBody>
      <dsp:txXfrm>
        <a:off x="33127" y="3260167"/>
        <a:ext cx="7172746" cy="612346"/>
      </dsp:txXfrm>
    </dsp:sp>
    <dsp:sp modelId="{6ABDE491-EFB3-49EA-81B3-4D2EC4698E3A}">
      <dsp:nvSpPr>
        <dsp:cNvPr id="0" name=""/>
        <dsp:cNvSpPr/>
      </dsp:nvSpPr>
      <dsp:spPr>
        <a:xfrm>
          <a:off x="0" y="3989160"/>
          <a:ext cx="7239000" cy="678600"/>
        </a:xfrm>
        <a:prstGeom prst="roundRect">
          <a:avLst/>
        </a:prstGeom>
        <a:solidFill>
          <a:schemeClr val="accent2">
            <a:hueOff val="-16207560"/>
            <a:satOff val="33334"/>
            <a:lumOff val="-2549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baseline="0" dirty="0" smtClean="0"/>
            <a:t>V zimě slavíme Vánoce a Nový rok.</a:t>
          </a:r>
          <a:endParaRPr lang="cs-CZ" sz="2900" kern="1200" baseline="0" dirty="0"/>
        </a:p>
      </dsp:txBody>
      <dsp:txXfrm>
        <a:off x="33127" y="4022287"/>
        <a:ext cx="7172746" cy="612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4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diagramLayout" Target="../diagrams/layout3.xml"/><Relationship Id="rId7" Type="http://schemas.openxmlformats.org/officeDocument/2006/relationships/image" Target="../media/image7.w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diagramLayout" Target="../diagrams/layout4.xml"/><Relationship Id="rId7" Type="http://schemas.openxmlformats.org/officeDocument/2006/relationships/image" Target="../media/image9.wmf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diagramLayout" Target="../diagrams/layout5.xml"/><Relationship Id="rId7" Type="http://schemas.openxmlformats.org/officeDocument/2006/relationships/image" Target="../media/image11.wmf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4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Relationship Id="rId9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Věcné učení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Roční období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Zpracoval: Mgr. Ondřej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Pacina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3147737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VY_32_INOVACE_43_VU1_03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Věcné učení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Roční období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Ondřej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Pacina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ročními dobami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a přírodními cykly.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Znalost a orientace v ročních obdobích.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ZŠ/1. - 6.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28.12.2012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Roční období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Jaká máme roční období, charakteristiky </a:t>
            </a:r>
            <a:r>
              <a:rPr lang="cs-CZ" smtClean="0"/>
              <a:t>ročních období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Roční období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8132" name="Picture 4" descr="C:\Documents and Settings\Ondra\Local Settings\Temporary Internet Files\Content.IE5\E3XFQM78\MC900441790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08104" y="404664"/>
            <a:ext cx="3438252" cy="34382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9154" name="Picture 2" descr="C:\Documents and Settings\Ondra\Local Settings\Temporary Internet Files\Content.IE5\3DQM1X5J\MP90043883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75856" y="0"/>
            <a:ext cx="1691680" cy="2132856"/>
          </a:xfrm>
          <a:prstGeom prst="rect">
            <a:avLst/>
          </a:prstGeom>
          <a:noFill/>
        </p:spPr>
      </p:pic>
      <p:pic>
        <p:nvPicPr>
          <p:cNvPr id="49155" name="Picture 3" descr="C:\Documents and Settings\Ondra\Local Settings\Temporary Internet Files\Content.IE5\E3XFQM78\MP900438933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76256" y="0"/>
            <a:ext cx="2267744" cy="2060848"/>
          </a:xfrm>
          <a:prstGeom prst="rect">
            <a:avLst/>
          </a:prstGeom>
          <a:noFill/>
        </p:spPr>
      </p:pic>
      <p:pic>
        <p:nvPicPr>
          <p:cNvPr id="49156" name="Picture 4" descr="C:\Documents and Settings\Ondra\Local Settings\Temporary Internet Files\Content.IE5\3DQM1X5J\MP900432829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148064" y="0"/>
            <a:ext cx="1619672" cy="20608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LÉTO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0178" name="Picture 2" descr="C:\Documents and Settings\Ondra\Local Settings\Temporary Internet Files\Content.IE5\3DQM1X5J\MC90002166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00192" y="0"/>
            <a:ext cx="2843808" cy="2860520"/>
          </a:xfrm>
          <a:prstGeom prst="rect">
            <a:avLst/>
          </a:prstGeom>
          <a:noFill/>
        </p:spPr>
      </p:pic>
      <p:pic>
        <p:nvPicPr>
          <p:cNvPr id="50180" name="Picture 4" descr="C:\Documents and Settings\Ondra\Local Settings\Temporary Internet Files\Content.IE5\X8ORGK0F\MP900437385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724128" y="3717033"/>
            <a:ext cx="3419871" cy="31409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PODZIM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1202" name="Picture 2" descr="C:\Documents and Settings\Ondra\Local Settings\Temporary Internet Files\Content.IE5\X8ORGK0F\MC90001967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99792" y="0"/>
            <a:ext cx="2483768" cy="2144225"/>
          </a:xfrm>
          <a:prstGeom prst="rect">
            <a:avLst/>
          </a:prstGeom>
          <a:noFill/>
        </p:spPr>
      </p:pic>
      <p:pic>
        <p:nvPicPr>
          <p:cNvPr id="51204" name="Picture 4" descr="C:\Documents and Settings\Ondra\Local Settings\Temporary Internet Files\Content.IE5\3DQM1X5J\MP900411769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300193" y="0"/>
            <a:ext cx="2843808" cy="21328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ZIMA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2226" name="Picture 2" descr="C:\Documents and Settings\Ondra\Local Settings\Temporary Internet Files\Content.IE5\E3XFQM78\MC90002286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07704" y="0"/>
            <a:ext cx="1619250" cy="1803400"/>
          </a:xfrm>
          <a:prstGeom prst="rect">
            <a:avLst/>
          </a:prstGeom>
          <a:noFill/>
        </p:spPr>
      </p:pic>
      <p:pic>
        <p:nvPicPr>
          <p:cNvPr id="52227" name="Picture 3" descr="C:\Documents and Settings\Ondra\Local Settings\Temporary Internet Files\Content.IE5\X8ORGK0F\MP900449089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660232" y="4374232"/>
            <a:ext cx="2483768" cy="2483768"/>
          </a:xfrm>
          <a:prstGeom prst="rect">
            <a:avLst/>
          </a:prstGeom>
          <a:noFill/>
        </p:spPr>
      </p:pic>
      <p:pic>
        <p:nvPicPr>
          <p:cNvPr id="52229" name="Picture 5" descr="C:\Documents and Settings\Ondra\Local Settings\Temporary Internet Files\Content.IE5\E3XFQM78\MP900178751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16216" y="0"/>
            <a:ext cx="2627784" cy="175641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 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r>
              <a:rPr lang="cs-CZ" sz="11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398</Words>
  <Application>Microsoft Office PowerPoint</Application>
  <PresentationFormat>Předvádění na obrazovce (4:3)</PresentationFormat>
  <Paragraphs>80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Bohatý</vt:lpstr>
      <vt:lpstr>1_Bohatý</vt:lpstr>
      <vt:lpstr>2_Bohatý</vt:lpstr>
      <vt:lpstr>Věcné učení  Roční období </vt:lpstr>
      <vt:lpstr>Prezentace aplikace PowerPoint</vt:lpstr>
      <vt:lpstr>Roční období</vt:lpstr>
      <vt:lpstr>Roční období</vt:lpstr>
      <vt:lpstr>JARO</vt:lpstr>
      <vt:lpstr>LÉTO</vt:lpstr>
      <vt:lpstr>PODZIM</vt:lpstr>
      <vt:lpstr>ZIMA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35</cp:revision>
  <dcterms:created xsi:type="dcterms:W3CDTF">2012-06-27T08:54:30Z</dcterms:created>
  <dcterms:modified xsi:type="dcterms:W3CDTF">2013-03-05T18:21:21Z</dcterms:modified>
</cp:coreProperties>
</file>