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178E37-14B1-4E4B-B30D-A4B9C6E788A4}" type="doc">
      <dgm:prSet loTypeId="urn:microsoft.com/office/officeart/2005/8/layout/vList5" loCatId="list" qsTypeId="urn:microsoft.com/office/officeart/2005/8/quickstyle/3d8" qsCatId="3D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A7A17262-2F49-40CA-8EDE-5F1001A0E194}">
      <dgm:prSet/>
      <dgm:spPr/>
      <dgm:t>
        <a:bodyPr/>
        <a:lstStyle/>
        <a:p>
          <a:pPr rtl="0"/>
          <a:r>
            <a:rPr lang="cs-CZ" b="1" baseline="0" dirty="0" smtClean="0"/>
            <a:t>Pondělí</a:t>
          </a:r>
          <a:endParaRPr lang="cs-CZ" dirty="0"/>
        </a:p>
      </dgm:t>
    </dgm:pt>
    <dgm:pt modelId="{5FF42AC1-A2DF-4AF4-B810-13E023C516D3}" type="parTrans" cxnId="{1F9048EA-7AE1-42A1-9AD3-42909AE231F7}">
      <dgm:prSet/>
      <dgm:spPr/>
      <dgm:t>
        <a:bodyPr/>
        <a:lstStyle/>
        <a:p>
          <a:endParaRPr lang="cs-CZ"/>
        </a:p>
      </dgm:t>
    </dgm:pt>
    <dgm:pt modelId="{6081FEEE-C668-4533-B5B0-330DEFA48AB5}" type="sibTrans" cxnId="{1F9048EA-7AE1-42A1-9AD3-42909AE231F7}">
      <dgm:prSet/>
      <dgm:spPr/>
      <dgm:t>
        <a:bodyPr/>
        <a:lstStyle/>
        <a:p>
          <a:endParaRPr lang="cs-CZ"/>
        </a:p>
      </dgm:t>
    </dgm:pt>
    <dgm:pt modelId="{23FACE70-FB2A-4C7B-BD5F-F17E5E50381D}">
      <dgm:prSet/>
      <dgm:spPr/>
      <dgm:t>
        <a:bodyPr/>
        <a:lstStyle/>
        <a:p>
          <a:pPr rtl="0"/>
          <a:r>
            <a:rPr lang="cs-CZ" b="1" baseline="0" dirty="0" smtClean="0"/>
            <a:t>Úterý</a:t>
          </a:r>
          <a:endParaRPr lang="cs-CZ" dirty="0"/>
        </a:p>
      </dgm:t>
    </dgm:pt>
    <dgm:pt modelId="{A2DC7BE9-2596-4C8E-B6D1-5C4E1FDEF962}" type="parTrans" cxnId="{D21A9575-4EB2-4438-AAF2-4F263396F20F}">
      <dgm:prSet/>
      <dgm:spPr/>
      <dgm:t>
        <a:bodyPr/>
        <a:lstStyle/>
        <a:p>
          <a:endParaRPr lang="cs-CZ"/>
        </a:p>
      </dgm:t>
    </dgm:pt>
    <dgm:pt modelId="{E4621CD9-3073-480B-83BA-9CC6E6DE8F28}" type="sibTrans" cxnId="{D21A9575-4EB2-4438-AAF2-4F263396F20F}">
      <dgm:prSet/>
      <dgm:spPr/>
      <dgm:t>
        <a:bodyPr/>
        <a:lstStyle/>
        <a:p>
          <a:endParaRPr lang="cs-CZ"/>
        </a:p>
      </dgm:t>
    </dgm:pt>
    <dgm:pt modelId="{6B4B4845-B2DB-4427-B2D6-8A7D817C7B27}">
      <dgm:prSet/>
      <dgm:spPr/>
      <dgm:t>
        <a:bodyPr/>
        <a:lstStyle/>
        <a:p>
          <a:pPr rtl="0"/>
          <a:r>
            <a:rPr lang="cs-CZ" b="1" baseline="0" dirty="0" smtClean="0"/>
            <a:t>Středa</a:t>
          </a:r>
          <a:endParaRPr lang="cs-CZ" dirty="0"/>
        </a:p>
      </dgm:t>
    </dgm:pt>
    <dgm:pt modelId="{571EFD6F-72AD-4971-B0AC-BCF32D790A33}" type="parTrans" cxnId="{8FB65C48-39F8-424F-819E-B370B61581E2}">
      <dgm:prSet/>
      <dgm:spPr/>
      <dgm:t>
        <a:bodyPr/>
        <a:lstStyle/>
        <a:p>
          <a:endParaRPr lang="cs-CZ"/>
        </a:p>
      </dgm:t>
    </dgm:pt>
    <dgm:pt modelId="{96970A04-4C7A-4CDD-80A7-EC7678C4E6F4}" type="sibTrans" cxnId="{8FB65C48-39F8-424F-819E-B370B61581E2}">
      <dgm:prSet/>
      <dgm:spPr/>
      <dgm:t>
        <a:bodyPr/>
        <a:lstStyle/>
        <a:p>
          <a:endParaRPr lang="cs-CZ"/>
        </a:p>
      </dgm:t>
    </dgm:pt>
    <dgm:pt modelId="{B4351ADB-3851-476A-B133-8E175F8FDF76}">
      <dgm:prSet/>
      <dgm:spPr/>
      <dgm:t>
        <a:bodyPr/>
        <a:lstStyle/>
        <a:p>
          <a:pPr rtl="0"/>
          <a:r>
            <a:rPr lang="cs-CZ" b="1" baseline="0" dirty="0" smtClean="0"/>
            <a:t>Čtvrtek</a:t>
          </a:r>
          <a:endParaRPr lang="cs-CZ" dirty="0"/>
        </a:p>
      </dgm:t>
    </dgm:pt>
    <dgm:pt modelId="{F9249BFB-FB59-42E7-B92E-C7C1008DA8FD}" type="parTrans" cxnId="{594A7BB2-0FAB-4D23-9CAD-C077A2D1FA84}">
      <dgm:prSet/>
      <dgm:spPr/>
      <dgm:t>
        <a:bodyPr/>
        <a:lstStyle/>
        <a:p>
          <a:endParaRPr lang="cs-CZ"/>
        </a:p>
      </dgm:t>
    </dgm:pt>
    <dgm:pt modelId="{D1B47EA2-A070-4BE3-A60A-6D09BF25CEC9}" type="sibTrans" cxnId="{594A7BB2-0FAB-4D23-9CAD-C077A2D1FA84}">
      <dgm:prSet/>
      <dgm:spPr/>
      <dgm:t>
        <a:bodyPr/>
        <a:lstStyle/>
        <a:p>
          <a:endParaRPr lang="cs-CZ"/>
        </a:p>
      </dgm:t>
    </dgm:pt>
    <dgm:pt modelId="{5B5EF01B-6CED-4142-94E9-FE058D37DBF8}">
      <dgm:prSet/>
      <dgm:spPr/>
      <dgm:t>
        <a:bodyPr/>
        <a:lstStyle/>
        <a:p>
          <a:pPr rtl="0"/>
          <a:r>
            <a:rPr lang="cs-CZ" b="1" baseline="0" dirty="0" smtClean="0"/>
            <a:t>Pátek </a:t>
          </a:r>
          <a:endParaRPr lang="cs-CZ" dirty="0"/>
        </a:p>
      </dgm:t>
    </dgm:pt>
    <dgm:pt modelId="{53F9F5DF-B5F7-424C-99B4-C93BFD486B0C}" type="parTrans" cxnId="{7CA114AE-3153-4553-89FB-D6C92FB8E947}">
      <dgm:prSet/>
      <dgm:spPr/>
      <dgm:t>
        <a:bodyPr/>
        <a:lstStyle/>
        <a:p>
          <a:endParaRPr lang="cs-CZ"/>
        </a:p>
      </dgm:t>
    </dgm:pt>
    <dgm:pt modelId="{345D2344-ECE5-44FC-94A8-2D7B2A5306D3}" type="sibTrans" cxnId="{7CA114AE-3153-4553-89FB-D6C92FB8E947}">
      <dgm:prSet/>
      <dgm:spPr/>
      <dgm:t>
        <a:bodyPr/>
        <a:lstStyle/>
        <a:p>
          <a:endParaRPr lang="cs-CZ"/>
        </a:p>
      </dgm:t>
    </dgm:pt>
    <dgm:pt modelId="{C47D9451-0CD0-4B59-891D-0C28D95C3563}">
      <dgm:prSet/>
      <dgm:spPr/>
      <dgm:t>
        <a:bodyPr/>
        <a:lstStyle/>
        <a:p>
          <a:pPr rtl="0"/>
          <a:r>
            <a:rPr lang="cs-CZ" b="1" baseline="0" dirty="0" smtClean="0"/>
            <a:t>Sobota</a:t>
          </a:r>
          <a:endParaRPr lang="cs-CZ" dirty="0"/>
        </a:p>
      </dgm:t>
    </dgm:pt>
    <dgm:pt modelId="{9C5438E0-5A66-4C33-9D6D-F24123F402AE}" type="parTrans" cxnId="{70ABBB7F-ECAE-49E3-A257-DF497EF1DCE0}">
      <dgm:prSet/>
      <dgm:spPr/>
      <dgm:t>
        <a:bodyPr/>
        <a:lstStyle/>
        <a:p>
          <a:endParaRPr lang="cs-CZ"/>
        </a:p>
      </dgm:t>
    </dgm:pt>
    <dgm:pt modelId="{BD03E341-D86E-4258-A5DE-40696800EA4D}" type="sibTrans" cxnId="{70ABBB7F-ECAE-49E3-A257-DF497EF1DCE0}">
      <dgm:prSet/>
      <dgm:spPr/>
      <dgm:t>
        <a:bodyPr/>
        <a:lstStyle/>
        <a:p>
          <a:endParaRPr lang="cs-CZ"/>
        </a:p>
      </dgm:t>
    </dgm:pt>
    <dgm:pt modelId="{63A63A45-765F-4DAD-BA83-B735AA4E4ABD}">
      <dgm:prSet/>
      <dgm:spPr/>
      <dgm:t>
        <a:bodyPr/>
        <a:lstStyle/>
        <a:p>
          <a:pPr rtl="0"/>
          <a:r>
            <a:rPr lang="cs-CZ" b="1" baseline="0" dirty="0" smtClean="0"/>
            <a:t>Neděle</a:t>
          </a:r>
          <a:endParaRPr lang="cs-CZ" b="1" baseline="0" dirty="0"/>
        </a:p>
      </dgm:t>
    </dgm:pt>
    <dgm:pt modelId="{E08FFB7A-7942-40BB-8F5B-FF9276901556}" type="parTrans" cxnId="{48DB2A27-4E5A-46E1-B386-E2A2AE77C69F}">
      <dgm:prSet/>
      <dgm:spPr/>
      <dgm:t>
        <a:bodyPr/>
        <a:lstStyle/>
        <a:p>
          <a:endParaRPr lang="cs-CZ"/>
        </a:p>
      </dgm:t>
    </dgm:pt>
    <dgm:pt modelId="{5CA07627-EDD3-4BA6-AFA6-B13242E9E803}" type="sibTrans" cxnId="{48DB2A27-4E5A-46E1-B386-E2A2AE77C69F}">
      <dgm:prSet/>
      <dgm:spPr/>
      <dgm:t>
        <a:bodyPr/>
        <a:lstStyle/>
        <a:p>
          <a:endParaRPr lang="cs-CZ"/>
        </a:p>
      </dgm:t>
    </dgm:pt>
    <dgm:pt modelId="{CC5103B4-E2F5-4F70-BF1E-1CBAD9A2B673}" type="pres">
      <dgm:prSet presAssocID="{82178E37-14B1-4E4B-B30D-A4B9C6E788A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3BD427-D350-4A04-80D2-E5CC6EE85E6B}" type="pres">
      <dgm:prSet presAssocID="{A7A17262-2F49-40CA-8EDE-5F1001A0E194}" presName="linNode" presStyleCnt="0"/>
      <dgm:spPr/>
    </dgm:pt>
    <dgm:pt modelId="{0ABC1459-BA6D-4BDD-AB7C-FF23B33FE07F}" type="pres">
      <dgm:prSet presAssocID="{A7A17262-2F49-40CA-8EDE-5F1001A0E194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C59AD0-B151-41A0-A35B-FF0F16412183}" type="pres">
      <dgm:prSet presAssocID="{6081FEEE-C668-4533-B5B0-330DEFA48AB5}" presName="sp" presStyleCnt="0"/>
      <dgm:spPr/>
    </dgm:pt>
    <dgm:pt modelId="{6BFBBC16-AE27-4938-A62C-BECF76CF184E}" type="pres">
      <dgm:prSet presAssocID="{23FACE70-FB2A-4C7B-BD5F-F17E5E50381D}" presName="linNode" presStyleCnt="0"/>
      <dgm:spPr/>
    </dgm:pt>
    <dgm:pt modelId="{7DD473E1-AA08-4986-8278-91A5E61C78B2}" type="pres">
      <dgm:prSet presAssocID="{23FACE70-FB2A-4C7B-BD5F-F17E5E50381D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D19B42-5CD3-4693-BF0C-F236FCA40751}" type="pres">
      <dgm:prSet presAssocID="{E4621CD9-3073-480B-83BA-9CC6E6DE8F28}" presName="sp" presStyleCnt="0"/>
      <dgm:spPr/>
    </dgm:pt>
    <dgm:pt modelId="{75CC2BF4-F064-4EFA-A9F3-DD0A5AF60003}" type="pres">
      <dgm:prSet presAssocID="{6B4B4845-B2DB-4427-B2D6-8A7D817C7B27}" presName="linNode" presStyleCnt="0"/>
      <dgm:spPr/>
    </dgm:pt>
    <dgm:pt modelId="{C2401DBF-16E3-4A71-95CC-9D7C0BE112A8}" type="pres">
      <dgm:prSet presAssocID="{6B4B4845-B2DB-4427-B2D6-8A7D817C7B27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E5515-A732-4C9C-BC7D-93F89CF38325}" type="pres">
      <dgm:prSet presAssocID="{96970A04-4C7A-4CDD-80A7-EC7678C4E6F4}" presName="sp" presStyleCnt="0"/>
      <dgm:spPr/>
    </dgm:pt>
    <dgm:pt modelId="{F6333B0F-10F1-4E18-A471-859E4CC3D270}" type="pres">
      <dgm:prSet presAssocID="{B4351ADB-3851-476A-B133-8E175F8FDF76}" presName="linNode" presStyleCnt="0"/>
      <dgm:spPr/>
    </dgm:pt>
    <dgm:pt modelId="{9B739584-0917-4280-A11B-7B780AD4688D}" type="pres">
      <dgm:prSet presAssocID="{B4351ADB-3851-476A-B133-8E175F8FDF76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461CA6-0083-458B-A644-A81CB43E7854}" type="pres">
      <dgm:prSet presAssocID="{D1B47EA2-A070-4BE3-A60A-6D09BF25CEC9}" presName="sp" presStyleCnt="0"/>
      <dgm:spPr/>
    </dgm:pt>
    <dgm:pt modelId="{015539FF-AFF5-4592-B55B-02106F966311}" type="pres">
      <dgm:prSet presAssocID="{5B5EF01B-6CED-4142-94E9-FE058D37DBF8}" presName="linNode" presStyleCnt="0"/>
      <dgm:spPr/>
    </dgm:pt>
    <dgm:pt modelId="{63201FCD-894A-4184-8055-8D8118E6B14C}" type="pres">
      <dgm:prSet presAssocID="{5B5EF01B-6CED-4142-94E9-FE058D37DBF8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CD4473-FD94-4E2E-8EAD-D0CA35305C38}" type="pres">
      <dgm:prSet presAssocID="{345D2344-ECE5-44FC-94A8-2D7B2A5306D3}" presName="sp" presStyleCnt="0"/>
      <dgm:spPr/>
    </dgm:pt>
    <dgm:pt modelId="{3CF1998F-A04E-4728-B02C-991B82C5234A}" type="pres">
      <dgm:prSet presAssocID="{C47D9451-0CD0-4B59-891D-0C28D95C3563}" presName="linNode" presStyleCnt="0"/>
      <dgm:spPr/>
    </dgm:pt>
    <dgm:pt modelId="{60D306A5-2557-4E14-A087-61DD6CDBE35D}" type="pres">
      <dgm:prSet presAssocID="{C47D9451-0CD0-4B59-891D-0C28D95C3563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3CB59-88B1-4EB6-8625-F21B797BF378}" type="pres">
      <dgm:prSet presAssocID="{BD03E341-D86E-4258-A5DE-40696800EA4D}" presName="sp" presStyleCnt="0"/>
      <dgm:spPr/>
    </dgm:pt>
    <dgm:pt modelId="{9D740560-03E2-4090-AD80-A8E5B748A3FF}" type="pres">
      <dgm:prSet presAssocID="{63A63A45-765F-4DAD-BA83-B735AA4E4ABD}" presName="linNode" presStyleCnt="0"/>
      <dgm:spPr/>
    </dgm:pt>
    <dgm:pt modelId="{AB4376EA-EA27-4AF2-A4C1-EC93DB6544D6}" type="pres">
      <dgm:prSet presAssocID="{63A63A45-765F-4DAD-BA83-B735AA4E4ABD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31D087-D7DE-46FF-9F11-C71D3B512E78}" type="presOf" srcId="{23FACE70-FB2A-4C7B-BD5F-F17E5E50381D}" destId="{7DD473E1-AA08-4986-8278-91A5E61C78B2}" srcOrd="0" destOrd="0" presId="urn:microsoft.com/office/officeart/2005/8/layout/vList5"/>
    <dgm:cxn modelId="{7CA114AE-3153-4553-89FB-D6C92FB8E947}" srcId="{82178E37-14B1-4E4B-B30D-A4B9C6E788A4}" destId="{5B5EF01B-6CED-4142-94E9-FE058D37DBF8}" srcOrd="4" destOrd="0" parTransId="{53F9F5DF-B5F7-424C-99B4-C93BFD486B0C}" sibTransId="{345D2344-ECE5-44FC-94A8-2D7B2A5306D3}"/>
    <dgm:cxn modelId="{D21A9575-4EB2-4438-AAF2-4F263396F20F}" srcId="{82178E37-14B1-4E4B-B30D-A4B9C6E788A4}" destId="{23FACE70-FB2A-4C7B-BD5F-F17E5E50381D}" srcOrd="1" destOrd="0" parTransId="{A2DC7BE9-2596-4C8E-B6D1-5C4E1FDEF962}" sibTransId="{E4621CD9-3073-480B-83BA-9CC6E6DE8F28}"/>
    <dgm:cxn modelId="{C612D231-5E21-488F-B89A-BA27380CF2D0}" type="presOf" srcId="{C47D9451-0CD0-4B59-891D-0C28D95C3563}" destId="{60D306A5-2557-4E14-A087-61DD6CDBE35D}" srcOrd="0" destOrd="0" presId="urn:microsoft.com/office/officeart/2005/8/layout/vList5"/>
    <dgm:cxn modelId="{70ABBB7F-ECAE-49E3-A257-DF497EF1DCE0}" srcId="{82178E37-14B1-4E4B-B30D-A4B9C6E788A4}" destId="{C47D9451-0CD0-4B59-891D-0C28D95C3563}" srcOrd="5" destOrd="0" parTransId="{9C5438E0-5A66-4C33-9D6D-F24123F402AE}" sibTransId="{BD03E341-D86E-4258-A5DE-40696800EA4D}"/>
    <dgm:cxn modelId="{88F6167F-6489-46DB-BF4D-1B2DC39D0118}" type="presOf" srcId="{63A63A45-765F-4DAD-BA83-B735AA4E4ABD}" destId="{AB4376EA-EA27-4AF2-A4C1-EC93DB6544D6}" srcOrd="0" destOrd="0" presId="urn:microsoft.com/office/officeart/2005/8/layout/vList5"/>
    <dgm:cxn modelId="{505582A0-AA0D-44BC-8DD6-8E9F4877388B}" type="presOf" srcId="{A7A17262-2F49-40CA-8EDE-5F1001A0E194}" destId="{0ABC1459-BA6D-4BDD-AB7C-FF23B33FE07F}" srcOrd="0" destOrd="0" presId="urn:microsoft.com/office/officeart/2005/8/layout/vList5"/>
    <dgm:cxn modelId="{8FB65C48-39F8-424F-819E-B370B61581E2}" srcId="{82178E37-14B1-4E4B-B30D-A4B9C6E788A4}" destId="{6B4B4845-B2DB-4427-B2D6-8A7D817C7B27}" srcOrd="2" destOrd="0" parTransId="{571EFD6F-72AD-4971-B0AC-BCF32D790A33}" sibTransId="{96970A04-4C7A-4CDD-80A7-EC7678C4E6F4}"/>
    <dgm:cxn modelId="{1F9048EA-7AE1-42A1-9AD3-42909AE231F7}" srcId="{82178E37-14B1-4E4B-B30D-A4B9C6E788A4}" destId="{A7A17262-2F49-40CA-8EDE-5F1001A0E194}" srcOrd="0" destOrd="0" parTransId="{5FF42AC1-A2DF-4AF4-B810-13E023C516D3}" sibTransId="{6081FEEE-C668-4533-B5B0-330DEFA48AB5}"/>
    <dgm:cxn modelId="{594A7BB2-0FAB-4D23-9CAD-C077A2D1FA84}" srcId="{82178E37-14B1-4E4B-B30D-A4B9C6E788A4}" destId="{B4351ADB-3851-476A-B133-8E175F8FDF76}" srcOrd="3" destOrd="0" parTransId="{F9249BFB-FB59-42E7-B92E-C7C1008DA8FD}" sibTransId="{D1B47EA2-A070-4BE3-A60A-6D09BF25CEC9}"/>
    <dgm:cxn modelId="{DD0FDFD5-3ED2-4866-ACC7-2FEBFAE5DD0F}" type="presOf" srcId="{B4351ADB-3851-476A-B133-8E175F8FDF76}" destId="{9B739584-0917-4280-A11B-7B780AD4688D}" srcOrd="0" destOrd="0" presId="urn:microsoft.com/office/officeart/2005/8/layout/vList5"/>
    <dgm:cxn modelId="{48DB2A27-4E5A-46E1-B386-E2A2AE77C69F}" srcId="{82178E37-14B1-4E4B-B30D-A4B9C6E788A4}" destId="{63A63A45-765F-4DAD-BA83-B735AA4E4ABD}" srcOrd="6" destOrd="0" parTransId="{E08FFB7A-7942-40BB-8F5B-FF9276901556}" sibTransId="{5CA07627-EDD3-4BA6-AFA6-B13242E9E803}"/>
    <dgm:cxn modelId="{35239412-53C5-4E96-B860-23CCCB558708}" type="presOf" srcId="{5B5EF01B-6CED-4142-94E9-FE058D37DBF8}" destId="{63201FCD-894A-4184-8055-8D8118E6B14C}" srcOrd="0" destOrd="0" presId="urn:microsoft.com/office/officeart/2005/8/layout/vList5"/>
    <dgm:cxn modelId="{D4F4949A-A9DE-42E7-AA2B-C1BAEEBB64BB}" type="presOf" srcId="{82178E37-14B1-4E4B-B30D-A4B9C6E788A4}" destId="{CC5103B4-E2F5-4F70-BF1E-1CBAD9A2B673}" srcOrd="0" destOrd="0" presId="urn:microsoft.com/office/officeart/2005/8/layout/vList5"/>
    <dgm:cxn modelId="{14603285-CC4C-4B97-B739-DBFE034F02C4}" type="presOf" srcId="{6B4B4845-B2DB-4427-B2D6-8A7D817C7B27}" destId="{C2401DBF-16E3-4A71-95CC-9D7C0BE112A8}" srcOrd="0" destOrd="0" presId="urn:microsoft.com/office/officeart/2005/8/layout/vList5"/>
    <dgm:cxn modelId="{FAD1BF8E-7BB7-4860-9D4D-219FD6040AD1}" type="presParOf" srcId="{CC5103B4-E2F5-4F70-BF1E-1CBAD9A2B673}" destId="{E63BD427-D350-4A04-80D2-E5CC6EE85E6B}" srcOrd="0" destOrd="0" presId="urn:microsoft.com/office/officeart/2005/8/layout/vList5"/>
    <dgm:cxn modelId="{4DDCCD03-9A60-48CA-9CEE-24218B278E2A}" type="presParOf" srcId="{E63BD427-D350-4A04-80D2-E5CC6EE85E6B}" destId="{0ABC1459-BA6D-4BDD-AB7C-FF23B33FE07F}" srcOrd="0" destOrd="0" presId="urn:microsoft.com/office/officeart/2005/8/layout/vList5"/>
    <dgm:cxn modelId="{0D5E4169-9234-4721-AC17-362731CA2C24}" type="presParOf" srcId="{CC5103B4-E2F5-4F70-BF1E-1CBAD9A2B673}" destId="{FBC59AD0-B151-41A0-A35B-FF0F16412183}" srcOrd="1" destOrd="0" presId="urn:microsoft.com/office/officeart/2005/8/layout/vList5"/>
    <dgm:cxn modelId="{A7B092F4-2C32-44B7-A1C4-D19058580A71}" type="presParOf" srcId="{CC5103B4-E2F5-4F70-BF1E-1CBAD9A2B673}" destId="{6BFBBC16-AE27-4938-A62C-BECF76CF184E}" srcOrd="2" destOrd="0" presId="urn:microsoft.com/office/officeart/2005/8/layout/vList5"/>
    <dgm:cxn modelId="{9CBD375A-0516-4268-8619-59F096058945}" type="presParOf" srcId="{6BFBBC16-AE27-4938-A62C-BECF76CF184E}" destId="{7DD473E1-AA08-4986-8278-91A5E61C78B2}" srcOrd="0" destOrd="0" presId="urn:microsoft.com/office/officeart/2005/8/layout/vList5"/>
    <dgm:cxn modelId="{1BCF9787-290B-4026-9025-20EB1752C63D}" type="presParOf" srcId="{CC5103B4-E2F5-4F70-BF1E-1CBAD9A2B673}" destId="{5DD19B42-5CD3-4693-BF0C-F236FCA40751}" srcOrd="3" destOrd="0" presId="urn:microsoft.com/office/officeart/2005/8/layout/vList5"/>
    <dgm:cxn modelId="{9946E4C3-EECB-44A1-9678-4D5C530CCBE8}" type="presParOf" srcId="{CC5103B4-E2F5-4F70-BF1E-1CBAD9A2B673}" destId="{75CC2BF4-F064-4EFA-A9F3-DD0A5AF60003}" srcOrd="4" destOrd="0" presId="urn:microsoft.com/office/officeart/2005/8/layout/vList5"/>
    <dgm:cxn modelId="{90D76FCB-EAAA-4501-AC98-78082D27B8C3}" type="presParOf" srcId="{75CC2BF4-F064-4EFA-A9F3-DD0A5AF60003}" destId="{C2401DBF-16E3-4A71-95CC-9D7C0BE112A8}" srcOrd="0" destOrd="0" presId="urn:microsoft.com/office/officeart/2005/8/layout/vList5"/>
    <dgm:cxn modelId="{69034E81-5769-4C5A-8090-60E97BA52CC0}" type="presParOf" srcId="{CC5103B4-E2F5-4F70-BF1E-1CBAD9A2B673}" destId="{C09E5515-A732-4C9C-BC7D-93F89CF38325}" srcOrd="5" destOrd="0" presId="urn:microsoft.com/office/officeart/2005/8/layout/vList5"/>
    <dgm:cxn modelId="{C684A98B-2697-48FA-88EB-80E181C4F5E7}" type="presParOf" srcId="{CC5103B4-E2F5-4F70-BF1E-1CBAD9A2B673}" destId="{F6333B0F-10F1-4E18-A471-859E4CC3D270}" srcOrd="6" destOrd="0" presId="urn:microsoft.com/office/officeart/2005/8/layout/vList5"/>
    <dgm:cxn modelId="{6CD97977-ABEC-43B0-84A5-117CB8F38476}" type="presParOf" srcId="{F6333B0F-10F1-4E18-A471-859E4CC3D270}" destId="{9B739584-0917-4280-A11B-7B780AD4688D}" srcOrd="0" destOrd="0" presId="urn:microsoft.com/office/officeart/2005/8/layout/vList5"/>
    <dgm:cxn modelId="{46FC1F56-2E45-4E1E-816C-05A7394C90B7}" type="presParOf" srcId="{CC5103B4-E2F5-4F70-BF1E-1CBAD9A2B673}" destId="{62461CA6-0083-458B-A644-A81CB43E7854}" srcOrd="7" destOrd="0" presId="urn:microsoft.com/office/officeart/2005/8/layout/vList5"/>
    <dgm:cxn modelId="{EDBCE4CD-75B9-4592-B6BC-544BEAF5500C}" type="presParOf" srcId="{CC5103B4-E2F5-4F70-BF1E-1CBAD9A2B673}" destId="{015539FF-AFF5-4592-B55B-02106F966311}" srcOrd="8" destOrd="0" presId="urn:microsoft.com/office/officeart/2005/8/layout/vList5"/>
    <dgm:cxn modelId="{6E76D099-4703-4EE4-B375-E54D506D193C}" type="presParOf" srcId="{015539FF-AFF5-4592-B55B-02106F966311}" destId="{63201FCD-894A-4184-8055-8D8118E6B14C}" srcOrd="0" destOrd="0" presId="urn:microsoft.com/office/officeart/2005/8/layout/vList5"/>
    <dgm:cxn modelId="{0DF10286-968D-4EDD-B7D7-1EF0136C010F}" type="presParOf" srcId="{CC5103B4-E2F5-4F70-BF1E-1CBAD9A2B673}" destId="{EECD4473-FD94-4E2E-8EAD-D0CA35305C38}" srcOrd="9" destOrd="0" presId="urn:microsoft.com/office/officeart/2005/8/layout/vList5"/>
    <dgm:cxn modelId="{FED4B985-3236-477A-8C7B-A23D46DAB6EB}" type="presParOf" srcId="{CC5103B4-E2F5-4F70-BF1E-1CBAD9A2B673}" destId="{3CF1998F-A04E-4728-B02C-991B82C5234A}" srcOrd="10" destOrd="0" presId="urn:microsoft.com/office/officeart/2005/8/layout/vList5"/>
    <dgm:cxn modelId="{31401A10-A125-451F-B872-9F37F6358BAA}" type="presParOf" srcId="{3CF1998F-A04E-4728-B02C-991B82C5234A}" destId="{60D306A5-2557-4E14-A087-61DD6CDBE35D}" srcOrd="0" destOrd="0" presId="urn:microsoft.com/office/officeart/2005/8/layout/vList5"/>
    <dgm:cxn modelId="{2287BDD8-BE74-4ABF-9DA9-8CDAE57FC3E8}" type="presParOf" srcId="{CC5103B4-E2F5-4F70-BF1E-1CBAD9A2B673}" destId="{D343CB59-88B1-4EB6-8625-F21B797BF378}" srcOrd="11" destOrd="0" presId="urn:microsoft.com/office/officeart/2005/8/layout/vList5"/>
    <dgm:cxn modelId="{AFEA8AD6-725F-48F9-928E-DFFA79DFC6DA}" type="presParOf" srcId="{CC5103B4-E2F5-4F70-BF1E-1CBAD9A2B673}" destId="{9D740560-03E2-4090-AD80-A8E5B748A3FF}" srcOrd="12" destOrd="0" presId="urn:microsoft.com/office/officeart/2005/8/layout/vList5"/>
    <dgm:cxn modelId="{2208853B-DFB2-470E-9E54-D80522ECE9D3}" type="presParOf" srcId="{9D740560-03E2-4090-AD80-A8E5B748A3FF}" destId="{AB4376EA-EA27-4AF2-A4C1-EC93DB6544D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image" Target="../media/image6.emf"/><Relationship Id="rId4" Type="http://schemas.openxmlformats.org/officeDocument/2006/relationships/package" Target="../embeddings/List_aplikace_Microsoft_Excel1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Dny v týdnu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44908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Dny v týdnu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posloupnosti dnů v týdnu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Znalost dnů v týdnu, určení pojmů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28.12.2012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 které dny chodíme do školy?</a:t>
            </a:r>
          </a:p>
          <a:p>
            <a:r>
              <a:rPr lang="cs-CZ" dirty="0" smtClean="0"/>
              <a:t>Ve které dny máme volno?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C:\Documents and Settings\Ondra\Local Settings\Temporary Internet Files\Content.IE5\W0DRLASM\MP9004279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6792"/>
            <a:ext cx="8172400" cy="530120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93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1628800"/>
            <a:ext cx="6624736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TYTO DNY CHODÍME DO ŠKOLY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PONDĚLÍ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ÚTERÝ</a:t>
            </a:r>
          </a:p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STŘEDA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ČTVRTEK</a:t>
            </a:r>
          </a:p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PÁTEK</a:t>
            </a:r>
          </a:p>
          <a:p>
            <a:pPr algn="ctr"/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2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TYTO DNY MÁME VOLNO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SOBOTA</a:t>
            </a:r>
          </a:p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NEDĚLE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:\Documents and Settings\Ondra\Local Settings\Temporary Internet Files\Content.IE5\W0DRLASM\MP9002898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35298"/>
            <a:ext cx="8155291" cy="542270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KTERÉ DNY CHODÍME DO ŠKOLY?</a:t>
            </a:r>
            <a:br>
              <a:rPr lang="cs-CZ" dirty="0" smtClean="0"/>
            </a:br>
            <a:r>
              <a:rPr lang="cs-CZ" dirty="0" smtClean="0"/>
              <a:t>Ve které dny máme volno?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Kterým dnem, začíná týden?</a:t>
            </a:r>
          </a:p>
          <a:p>
            <a:r>
              <a:rPr lang="cs-CZ" dirty="0" smtClean="0"/>
              <a:t>Kterým dnem, končí týden?</a:t>
            </a:r>
          </a:p>
          <a:p>
            <a:r>
              <a:rPr lang="cs-CZ" dirty="0" smtClean="0"/>
              <a:t>Kolik dní má týden?</a:t>
            </a:r>
          </a:p>
          <a:p>
            <a:r>
              <a:rPr lang="cs-CZ" dirty="0" smtClean="0"/>
              <a:t>Jaké dny má víkend?</a:t>
            </a:r>
          </a:p>
          <a:p>
            <a:r>
              <a:rPr lang="cs-CZ" dirty="0" smtClean="0"/>
              <a:t>Jaké dny má pracovní týden?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Který den je po středě?</a:t>
            </a:r>
          </a:p>
          <a:p>
            <a:r>
              <a:rPr lang="cs-CZ" dirty="0" smtClean="0"/>
              <a:t>Který den je po čtvrtku?</a:t>
            </a:r>
          </a:p>
          <a:p>
            <a:r>
              <a:rPr lang="cs-CZ" dirty="0" smtClean="0"/>
              <a:t>Který den je před nedělí?</a:t>
            </a:r>
          </a:p>
          <a:p>
            <a:r>
              <a:rPr lang="cs-CZ" dirty="0" smtClean="0"/>
              <a:t>Který den je před pátkem?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0179" name="Picture 3" descr="C:\Documents and Settings\Ondra\Local Settings\Temporary Internet Files\Content.IE5\X8ORGK0F\MC9000149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17240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Dny v týdnu - Křížovka s tajenkou</a:t>
            </a:r>
            <a:endParaRPr lang="cs-CZ" sz="2800" dirty="0"/>
          </a:p>
        </p:txBody>
      </p:sp>
      <p:graphicFrame>
        <p:nvGraphicFramePr>
          <p:cNvPr id="11" name="Zástupný symbol pro obsah 10"/>
          <p:cNvGraphicFramePr>
            <a:graphicFrameLocks noGrp="1" noChangeAspect="1"/>
          </p:cNvGraphicFramePr>
          <p:nvPr>
            <p:ph idx="1"/>
          </p:nvPr>
        </p:nvGraphicFramePr>
        <p:xfrm>
          <a:off x="179388" y="1844675"/>
          <a:ext cx="4845050" cy="309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0" name="List" r:id="rId4" imgW="1267016" imgH="809816" progId="Excel.Sheet.12">
                  <p:embed/>
                </p:oleObj>
              </mc:Choice>
              <mc:Fallback>
                <p:oleObj name="List" r:id="rId4" imgW="1267016" imgH="809816" progId="Excel.Sheet.12">
                  <p:embed/>
                  <p:pic>
                    <p:nvPicPr>
                      <p:cNvPr id="0" name="Picture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1844675"/>
                        <a:ext cx="4845050" cy="309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204864"/>
            <a:ext cx="2652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PÁTÝ DEN V TÝDNU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636912"/>
            <a:ext cx="2759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DRUHÝ DEN V TÝDNU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3429000"/>
            <a:ext cx="2502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TŘETÍ DEN V TÝDNU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068960"/>
            <a:ext cx="2584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PRVNÍ DEN V TÝDNU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3861048"/>
            <a:ext cx="2309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SEDMÝ DEN V TÝDNU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5157192"/>
            <a:ext cx="4513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 KŘÍŽOVKY:…………………………………</a:t>
            </a:r>
            <a:endParaRPr lang="cs-CZ" dirty="0"/>
          </a:p>
        </p:txBody>
      </p:sp>
      <p:pic>
        <p:nvPicPr>
          <p:cNvPr id="49158" name="Picture 6" descr="C:\Documents and Settings\Ondra\Local Settings\Temporary Internet Files\Content.IE5\X8ORGK0F\MC9000149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252535" y="1"/>
            <a:ext cx="8424936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365</Words>
  <Application>Microsoft Office PowerPoint</Application>
  <PresentationFormat>Předvádění na obrazovce (4:3)</PresentationFormat>
  <Paragraphs>91</Paragraphs>
  <Slides>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List</vt:lpstr>
      <vt:lpstr>Věcné učení  Dny v týdnu</vt:lpstr>
      <vt:lpstr>Prezentace aplikace PowerPoint</vt:lpstr>
      <vt:lpstr>Dny v týdnu</vt:lpstr>
      <vt:lpstr>Dny v týdnu</vt:lpstr>
      <vt:lpstr>VE KTERÉ DNY CHODÍME DO ŠKOLY? Ve které dny máme volno?</vt:lpstr>
      <vt:lpstr>OPAKUJEME DNY V TÝDNU</vt:lpstr>
      <vt:lpstr>Dny v týdnu - Křížovka s tajenkou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40</cp:revision>
  <dcterms:created xsi:type="dcterms:W3CDTF">2012-06-27T08:54:30Z</dcterms:created>
  <dcterms:modified xsi:type="dcterms:W3CDTF">2013-03-05T18:20:53Z</dcterms:modified>
</cp:coreProperties>
</file>