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3" r:id="rId7"/>
    <p:sldId id="262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Zásady osobní hygieny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VY_32_INOVACE_43_VU1_06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Zásady osobní hygieny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Osobní hygiena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Upevnění návyků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osobní hygieny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29.12.2012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Zásady osobní   </a:t>
            </a:r>
            <a:br>
              <a:rPr lang="cs-CZ" dirty="0" smtClean="0"/>
            </a:br>
            <a:r>
              <a:rPr lang="cs-CZ" dirty="0" smtClean="0"/>
              <a:t>     hygieny			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se správně starat </a:t>
            </a:r>
            <a:r>
              <a:rPr lang="cs-CZ" smtClean="0"/>
              <a:t>o své tělo.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osobní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Co je hygiena?</a:t>
            </a:r>
          </a:p>
          <a:p>
            <a:r>
              <a:rPr lang="cs-CZ" dirty="0" smtClean="0"/>
              <a:t>Udržování čistoty.</a:t>
            </a:r>
          </a:p>
          <a:p>
            <a:endParaRPr lang="cs-CZ" dirty="0" smtClean="0"/>
          </a:p>
          <a:p>
            <a:r>
              <a:rPr lang="cs-CZ" b="1" u="sng" dirty="0" smtClean="0"/>
              <a:t>Proč je důležité dodržovat hygienu?</a:t>
            </a:r>
          </a:p>
          <a:p>
            <a:r>
              <a:rPr lang="cs-CZ" dirty="0" smtClean="0"/>
              <a:t>Abychom si uchovali zdraví.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2225" name="Picture 1" descr="C:\Program Files\Microsoft Office\MEDIA\CAGCAT10\j019637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933056"/>
            <a:ext cx="2516113" cy="26412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Denní 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Ranní hygiena –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Hygiena v průběhu dne:  Před každým jídlem  si vždy myjeme ruce, nezapomeneme použít mýdlo.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01" name="Picture 1" descr="C:\Documents and Settings\Ondra\Local Settings\Temporary Internet Files\Content.IE5\3DQM1X5J\MP9003168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12776"/>
            <a:ext cx="1224136" cy="1864166"/>
          </a:xfrm>
          <a:prstGeom prst="rect">
            <a:avLst/>
          </a:prstGeom>
          <a:noFill/>
        </p:spPr>
      </p:pic>
      <p:pic>
        <p:nvPicPr>
          <p:cNvPr id="51202" name="Picture 2" descr="C:\Documents and Settings\Ondra\Local Settings\Temporary Internet Files\Content.IE5\E3XFQM78\MP9004276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340768"/>
            <a:ext cx="1872208" cy="1872208"/>
          </a:xfrm>
          <a:prstGeom prst="rect">
            <a:avLst/>
          </a:prstGeom>
          <a:noFill/>
        </p:spPr>
      </p:pic>
      <p:pic>
        <p:nvPicPr>
          <p:cNvPr id="51216" name="Picture 16" descr="C:\Documents and Settings\Ondra\Local Settings\Temporary Internet Files\Content.IE5\X8ORGK0F\MP9004339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365104"/>
            <a:ext cx="2376264" cy="22982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HYGIENA NA WC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WC- po použití toalety vždy spláchneme a umyjeme si ruce, na WC používáme toaletní papír.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9635" name="Picture 3" descr="C:\Documents and Settings\Ondra\Local Settings\Temporary Internet Files\Content.IE5\X8ORGK0F\MC9003500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054618"/>
            <a:ext cx="2088232" cy="2168478"/>
          </a:xfrm>
          <a:prstGeom prst="rect">
            <a:avLst/>
          </a:prstGeom>
          <a:noFill/>
        </p:spPr>
      </p:pic>
      <p:pic>
        <p:nvPicPr>
          <p:cNvPr id="69637" name="Picture 5" descr="C:\Documents and Settings\Ondra\Local Settings\Temporary Internet Files\Content.IE5\E3XFQM78\MC9002376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1" y="3212976"/>
            <a:ext cx="1768256" cy="2030325"/>
          </a:xfrm>
          <a:prstGeom prst="rect">
            <a:avLst/>
          </a:prstGeom>
          <a:noFill/>
        </p:spPr>
      </p:pic>
      <p:pic>
        <p:nvPicPr>
          <p:cNvPr id="69638" name="Picture 6" descr="C:\Documents and Settings\Ondra\Local Settings\Temporary Internet Files\Content.IE5\W0DRLASM\MC9002507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34694" y="3140969"/>
            <a:ext cx="2317626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VEČERNÍ 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0179" name="Picture 3" descr="C:\Documents and Settings\Ondra\Local Settings\Temporary Internet Files\Content.IE5\X8ORGK0F\MC9003616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3240477" cy="3024336"/>
          </a:xfrm>
          <a:prstGeom prst="rect">
            <a:avLst/>
          </a:prstGeom>
          <a:noFill/>
        </p:spPr>
      </p:pic>
      <p:pic>
        <p:nvPicPr>
          <p:cNvPr id="50181" name="Picture 5" descr="C:\Documents and Settings\Ondra\Local Settings\Temporary Internet Files\Content.IE5\E3XFQM78\MC9003432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573016"/>
            <a:ext cx="3930483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Hygienické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k čemu patří?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0660" name="Picture 4" descr="C:\Documents and Settings\Ondra\Local Settings\Temporary Internet Files\Content.IE5\X8ORGK0F\MC9003710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00808"/>
            <a:ext cx="1818286" cy="1310759"/>
          </a:xfrm>
          <a:prstGeom prst="rect">
            <a:avLst/>
          </a:prstGeom>
          <a:noFill/>
        </p:spPr>
      </p:pic>
      <p:pic>
        <p:nvPicPr>
          <p:cNvPr id="70661" name="Picture 5" descr="C:\Documents and Settings\Ondra\Local Settings\Temporary Internet Files\Content.IE5\E3XFQM78\MC9002907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1727369" cy="1132171"/>
          </a:xfrm>
          <a:prstGeom prst="rect">
            <a:avLst/>
          </a:prstGeom>
          <a:noFill/>
        </p:spPr>
      </p:pic>
      <p:pic>
        <p:nvPicPr>
          <p:cNvPr id="70662" name="Picture 6" descr="C:\Documents and Settings\Ondra\Local Settings\Temporary Internet Files\Content.IE5\X8ORGK0F\MC9000303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852936"/>
            <a:ext cx="1625803" cy="1869034"/>
          </a:xfrm>
          <a:prstGeom prst="rect">
            <a:avLst/>
          </a:prstGeom>
          <a:noFill/>
        </p:spPr>
      </p:pic>
      <p:pic>
        <p:nvPicPr>
          <p:cNvPr id="70664" name="Picture 8" descr="C:\Documents and Settings\Ondra\Local Settings\Temporary Internet Files\Content.IE5\X8ORGK0F\MC9002900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2996952"/>
            <a:ext cx="1944216" cy="1421643"/>
          </a:xfrm>
          <a:prstGeom prst="rect">
            <a:avLst/>
          </a:prstGeom>
          <a:noFill/>
        </p:spPr>
      </p:pic>
      <p:pic>
        <p:nvPicPr>
          <p:cNvPr id="70665" name="Picture 9" descr="C:\Documents and Settings\Ondra\Local Settings\Temporary Internet Files\Content.IE5\E3XFQM78\MC9002507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4725144"/>
            <a:ext cx="1944216" cy="1872593"/>
          </a:xfrm>
          <a:prstGeom prst="rect">
            <a:avLst/>
          </a:prstGeom>
          <a:noFill/>
        </p:spPr>
      </p:pic>
      <p:pic>
        <p:nvPicPr>
          <p:cNvPr id="70666" name="Picture 10" descr="C:\Documents and Settings\Ondra\Local Settings\Temporary Internet Files\Content.IE5\X8ORGK0F\MC9004126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085184"/>
            <a:ext cx="2204743" cy="1228961"/>
          </a:xfrm>
          <a:prstGeom prst="rect">
            <a:avLst/>
          </a:prstGeom>
          <a:noFill/>
        </p:spPr>
      </p:pic>
      <p:pic>
        <p:nvPicPr>
          <p:cNvPr id="70667" name="Picture 11" descr="C:\Documents and Settings\Ondra\Local Settings\Temporary Internet Files\Content.IE5\3DQM1X5J\MC9001923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2924944"/>
            <a:ext cx="2088232" cy="1660604"/>
          </a:xfrm>
          <a:prstGeom prst="rect">
            <a:avLst/>
          </a:prstGeom>
          <a:noFill/>
        </p:spPr>
      </p:pic>
      <p:pic>
        <p:nvPicPr>
          <p:cNvPr id="70668" name="Picture 12" descr="C:\Documents and Settings\Ondra\Local Settings\Temporary Internet Files\Content.IE5\E3XFQM78\MC90035238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4437112"/>
            <a:ext cx="1080120" cy="21656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</TotalTime>
  <Words>300</Words>
  <Application>Microsoft Office PowerPoint</Application>
  <PresentationFormat>Předvádění na obrazovce (4:3)</PresentationFormat>
  <Paragraphs>68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Věcné učení  Zásady osobní hygieny</vt:lpstr>
      <vt:lpstr>Prezentace aplikace PowerPoint</vt:lpstr>
      <vt:lpstr>Zásady osobní         hygieny     </vt:lpstr>
      <vt:lpstr>Zásady osobní hygieny</vt:lpstr>
      <vt:lpstr>Denní hygiena</vt:lpstr>
      <vt:lpstr>HYGIENA NA WC</vt:lpstr>
      <vt:lpstr>VEČERNÍ HYGIENA</vt:lpstr>
      <vt:lpstr>Hygienické pomůcky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48</cp:revision>
  <dcterms:created xsi:type="dcterms:W3CDTF">2012-06-27T08:54:30Z</dcterms:created>
  <dcterms:modified xsi:type="dcterms:W3CDTF">2013-03-05T18:20:38Z</dcterms:modified>
</cp:coreProperties>
</file>