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7" r:id="rId2"/>
    <p:sldId id="258" r:id="rId3"/>
    <p:sldId id="26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CE7810-6D2C-4FBD-B88D-0C088BE8AEA7}" type="doc">
      <dgm:prSet loTypeId="urn:microsoft.com/office/officeart/2005/8/layout/vList2" loCatId="list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4890C830-0664-4D39-87FF-ACAB8A359162}">
      <dgm:prSet/>
      <dgm:spPr/>
      <dgm:t>
        <a:bodyPr/>
        <a:lstStyle/>
        <a:p>
          <a:pPr rtl="0"/>
          <a:r>
            <a:rPr lang="cs-CZ" baseline="0" dirty="0" smtClean="0"/>
            <a:t>Důležité je jíst pravidelně pestrou stravu, nepřejídat se.</a:t>
          </a:r>
          <a:endParaRPr lang="cs-CZ" dirty="0"/>
        </a:p>
      </dgm:t>
    </dgm:pt>
    <dgm:pt modelId="{4F77B357-E122-43F9-A1DF-107E65931112}" type="parTrans" cxnId="{F1D6C8AF-3F8F-46B3-92AB-F4ECAA151F62}">
      <dgm:prSet/>
      <dgm:spPr/>
      <dgm:t>
        <a:bodyPr/>
        <a:lstStyle/>
        <a:p>
          <a:endParaRPr lang="cs-CZ"/>
        </a:p>
      </dgm:t>
    </dgm:pt>
    <dgm:pt modelId="{22AD20E9-5DDB-46C5-A1FF-07FECB6D920F}" type="sibTrans" cxnId="{F1D6C8AF-3F8F-46B3-92AB-F4ECAA151F62}">
      <dgm:prSet/>
      <dgm:spPr/>
      <dgm:t>
        <a:bodyPr/>
        <a:lstStyle/>
        <a:p>
          <a:endParaRPr lang="cs-CZ"/>
        </a:p>
      </dgm:t>
    </dgm:pt>
    <dgm:pt modelId="{FE54A1AF-8EDC-42D2-A06E-FD1B97B3984C}">
      <dgm:prSet/>
      <dgm:spPr/>
      <dgm:t>
        <a:bodyPr/>
        <a:lstStyle/>
        <a:p>
          <a:pPr rtl="0"/>
          <a:r>
            <a:rPr lang="cs-CZ" baseline="0" dirty="0" smtClean="0"/>
            <a:t>Zdravá výživa má obsahovat dostatek zeleniny, ovoce, mléčných výrobků,vlákniny </a:t>
          </a:r>
          <a:r>
            <a:rPr lang="cs-CZ" baseline="0" dirty="0" smtClean="0"/>
            <a:t>                   a </a:t>
          </a:r>
          <a:r>
            <a:rPr lang="cs-CZ" baseline="0" dirty="0" smtClean="0"/>
            <a:t>vody.</a:t>
          </a:r>
          <a:endParaRPr lang="cs-CZ" baseline="0" dirty="0"/>
        </a:p>
      </dgm:t>
    </dgm:pt>
    <dgm:pt modelId="{6126C104-4332-4C9D-B48B-88DAB8E1DBFA}" type="parTrans" cxnId="{AC6BCC60-2D69-4B49-B85B-33BA34C95447}">
      <dgm:prSet/>
      <dgm:spPr/>
      <dgm:t>
        <a:bodyPr/>
        <a:lstStyle/>
        <a:p>
          <a:endParaRPr lang="cs-CZ"/>
        </a:p>
      </dgm:t>
    </dgm:pt>
    <dgm:pt modelId="{F3044E9F-4C4E-46EA-85AD-4A251B81F3D7}" type="sibTrans" cxnId="{AC6BCC60-2D69-4B49-B85B-33BA34C95447}">
      <dgm:prSet/>
      <dgm:spPr/>
      <dgm:t>
        <a:bodyPr/>
        <a:lstStyle/>
        <a:p>
          <a:endParaRPr lang="cs-CZ"/>
        </a:p>
      </dgm:t>
    </dgm:pt>
    <dgm:pt modelId="{58AF5F8D-6492-4215-AE4E-260EF94BC097}" type="pres">
      <dgm:prSet presAssocID="{81CE7810-6D2C-4FBD-B88D-0C088BE8AEA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F38CA1-C1F3-44CA-98BD-2CBC88FB838B}" type="pres">
      <dgm:prSet presAssocID="{4890C830-0664-4D39-87FF-ACAB8A35916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5848E6-4448-46F4-9913-BB5829E116E4}" type="pres">
      <dgm:prSet presAssocID="{22AD20E9-5DDB-46C5-A1FF-07FECB6D920F}" presName="spacer" presStyleCnt="0"/>
      <dgm:spPr/>
    </dgm:pt>
    <dgm:pt modelId="{1E21F0CC-75C9-495D-AA16-1DE757609D8A}" type="pres">
      <dgm:prSet presAssocID="{FE54A1AF-8EDC-42D2-A06E-FD1B97B3984C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6BCC60-2D69-4B49-B85B-33BA34C95447}" srcId="{81CE7810-6D2C-4FBD-B88D-0C088BE8AEA7}" destId="{FE54A1AF-8EDC-42D2-A06E-FD1B97B3984C}" srcOrd="1" destOrd="0" parTransId="{6126C104-4332-4C9D-B48B-88DAB8E1DBFA}" sibTransId="{F3044E9F-4C4E-46EA-85AD-4A251B81F3D7}"/>
    <dgm:cxn modelId="{B5C58477-1E2A-439B-A86B-AAEBBDAE201D}" type="presOf" srcId="{4890C830-0664-4D39-87FF-ACAB8A359162}" destId="{24F38CA1-C1F3-44CA-98BD-2CBC88FB838B}" srcOrd="0" destOrd="0" presId="urn:microsoft.com/office/officeart/2005/8/layout/vList2"/>
    <dgm:cxn modelId="{4B1052CE-5986-4ACA-91D9-58AE329DEAD2}" type="presOf" srcId="{FE54A1AF-8EDC-42D2-A06E-FD1B97B3984C}" destId="{1E21F0CC-75C9-495D-AA16-1DE757609D8A}" srcOrd="0" destOrd="0" presId="urn:microsoft.com/office/officeart/2005/8/layout/vList2"/>
    <dgm:cxn modelId="{D2893691-796A-4FBA-AB7C-9471AEE9F911}" type="presOf" srcId="{81CE7810-6D2C-4FBD-B88D-0C088BE8AEA7}" destId="{58AF5F8D-6492-4215-AE4E-260EF94BC097}" srcOrd="0" destOrd="0" presId="urn:microsoft.com/office/officeart/2005/8/layout/vList2"/>
    <dgm:cxn modelId="{F1D6C8AF-3F8F-46B3-92AB-F4ECAA151F62}" srcId="{81CE7810-6D2C-4FBD-B88D-0C088BE8AEA7}" destId="{4890C830-0664-4D39-87FF-ACAB8A359162}" srcOrd="0" destOrd="0" parTransId="{4F77B357-E122-43F9-A1DF-107E65931112}" sibTransId="{22AD20E9-5DDB-46C5-A1FF-07FECB6D920F}"/>
    <dgm:cxn modelId="{01A63859-458E-4270-B9DC-001A8420B0D7}" type="presParOf" srcId="{58AF5F8D-6492-4215-AE4E-260EF94BC097}" destId="{24F38CA1-C1F3-44CA-98BD-2CBC88FB838B}" srcOrd="0" destOrd="0" presId="urn:microsoft.com/office/officeart/2005/8/layout/vList2"/>
    <dgm:cxn modelId="{A72FC6B8-2352-462B-BF5A-533EBD6E43E3}" type="presParOf" srcId="{58AF5F8D-6492-4215-AE4E-260EF94BC097}" destId="{E75848E6-4448-46F4-9913-BB5829E116E4}" srcOrd="1" destOrd="0" presId="urn:microsoft.com/office/officeart/2005/8/layout/vList2"/>
    <dgm:cxn modelId="{5AF25AA3-6A26-4BD3-A54D-4CA919787D5C}" type="presParOf" srcId="{58AF5F8D-6492-4215-AE4E-260EF94BC097}" destId="{1E21F0CC-75C9-495D-AA16-1DE757609D8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F34EC5-91EB-4481-94D5-527F0E8AE1A4}" type="doc">
      <dgm:prSet loTypeId="urn:microsoft.com/office/officeart/2005/8/layout/vList5" loCatId="list" qsTypeId="urn:microsoft.com/office/officeart/2005/8/quickstyle/3d2" qsCatId="3D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C17C828F-3AC4-4E20-B07E-18313982655A}">
      <dgm:prSet/>
      <dgm:spPr/>
      <dgm:t>
        <a:bodyPr/>
        <a:lstStyle/>
        <a:p>
          <a:pPr rtl="0"/>
          <a:r>
            <a:rPr lang="cs-CZ" baseline="0" dirty="0" smtClean="0"/>
            <a:t>Nezdravé potraviny tělu neprospívají. Člověk, který se takto stravuje, může být tlustý, často nemocný a může brzy zemřít. Naše tělo nemá takové stravování rádo. Proto je důležité jíst tyto potraviny co nejméně.</a:t>
          </a:r>
          <a:endParaRPr lang="cs-CZ" dirty="0"/>
        </a:p>
      </dgm:t>
    </dgm:pt>
    <dgm:pt modelId="{7D5CBCA3-4871-4335-BD8A-EBE867677509}" type="parTrans" cxnId="{A3140296-6DBE-4D75-B35C-9FB5538370BD}">
      <dgm:prSet/>
      <dgm:spPr/>
      <dgm:t>
        <a:bodyPr/>
        <a:lstStyle/>
        <a:p>
          <a:endParaRPr lang="cs-CZ"/>
        </a:p>
      </dgm:t>
    </dgm:pt>
    <dgm:pt modelId="{9DF62C5D-5450-49B4-B592-46A09E84A79C}" type="sibTrans" cxnId="{A3140296-6DBE-4D75-B35C-9FB5538370BD}">
      <dgm:prSet/>
      <dgm:spPr/>
      <dgm:t>
        <a:bodyPr/>
        <a:lstStyle/>
        <a:p>
          <a:endParaRPr lang="cs-CZ"/>
        </a:p>
      </dgm:t>
    </dgm:pt>
    <dgm:pt modelId="{103EC155-47DA-48E8-93D4-1981808E8A23}">
      <dgm:prSet/>
      <dgm:spPr/>
      <dgm:t>
        <a:bodyPr/>
        <a:lstStyle/>
        <a:p>
          <a:pPr rtl="0"/>
          <a:r>
            <a:rPr lang="cs-CZ" baseline="0" dirty="0" smtClean="0"/>
            <a:t>JÍME-LI TAKTO ČASTO, JE TO ZDRAVÍ ŠKODLIVÉ!</a:t>
          </a:r>
          <a:endParaRPr lang="cs-CZ" baseline="0" dirty="0"/>
        </a:p>
      </dgm:t>
    </dgm:pt>
    <dgm:pt modelId="{0C3908B6-8FA3-4C98-B78D-32DE99769504}" type="parTrans" cxnId="{C3642111-E819-4A3E-9B4B-2EA54D665E27}">
      <dgm:prSet/>
      <dgm:spPr/>
      <dgm:t>
        <a:bodyPr/>
        <a:lstStyle/>
        <a:p>
          <a:endParaRPr lang="cs-CZ"/>
        </a:p>
      </dgm:t>
    </dgm:pt>
    <dgm:pt modelId="{1BE8EDB1-20E9-4E8C-A746-489C77345763}" type="sibTrans" cxnId="{C3642111-E819-4A3E-9B4B-2EA54D665E27}">
      <dgm:prSet/>
      <dgm:spPr/>
      <dgm:t>
        <a:bodyPr/>
        <a:lstStyle/>
        <a:p>
          <a:endParaRPr lang="cs-CZ"/>
        </a:p>
      </dgm:t>
    </dgm:pt>
    <dgm:pt modelId="{E0809628-AB91-4A2B-A580-9AE43D72FA3F}" type="pres">
      <dgm:prSet presAssocID="{C1F34EC5-91EB-4481-94D5-527F0E8AE1A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8E7ADA-ED51-423D-BABC-F8103FC81DA7}" type="pres">
      <dgm:prSet presAssocID="{C17C828F-3AC4-4E20-B07E-18313982655A}" presName="linNode" presStyleCnt="0"/>
      <dgm:spPr/>
    </dgm:pt>
    <dgm:pt modelId="{5CB01F27-90AC-4A85-BCCA-8BC967475173}" type="pres">
      <dgm:prSet presAssocID="{C17C828F-3AC4-4E20-B07E-18313982655A}" presName="parentText" presStyleLbl="node1" presStyleIdx="0" presStyleCnt="2" custScaleX="2247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EEC24B-A07D-4991-954D-3E23E8692556}" type="pres">
      <dgm:prSet presAssocID="{9DF62C5D-5450-49B4-B592-46A09E84A79C}" presName="sp" presStyleCnt="0"/>
      <dgm:spPr/>
    </dgm:pt>
    <dgm:pt modelId="{01A0A879-3D4C-40FC-88B3-EC21CE70F109}" type="pres">
      <dgm:prSet presAssocID="{103EC155-47DA-48E8-93D4-1981808E8A23}" presName="linNode" presStyleCnt="0"/>
      <dgm:spPr/>
    </dgm:pt>
    <dgm:pt modelId="{D1ED3943-78E9-48D7-9BF9-414984437809}" type="pres">
      <dgm:prSet presAssocID="{103EC155-47DA-48E8-93D4-1981808E8A23}" presName="parentText" presStyleLbl="node1" presStyleIdx="1" presStyleCnt="2" custScaleX="208125" custLinFactNeighborX="7018" custLinFactNeighborY="-61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19A4DD-4D5F-4C91-957D-79CB64C2E1F5}" type="presOf" srcId="{103EC155-47DA-48E8-93D4-1981808E8A23}" destId="{D1ED3943-78E9-48D7-9BF9-414984437809}" srcOrd="0" destOrd="0" presId="urn:microsoft.com/office/officeart/2005/8/layout/vList5"/>
    <dgm:cxn modelId="{C3642111-E819-4A3E-9B4B-2EA54D665E27}" srcId="{C1F34EC5-91EB-4481-94D5-527F0E8AE1A4}" destId="{103EC155-47DA-48E8-93D4-1981808E8A23}" srcOrd="1" destOrd="0" parTransId="{0C3908B6-8FA3-4C98-B78D-32DE99769504}" sibTransId="{1BE8EDB1-20E9-4E8C-A746-489C77345763}"/>
    <dgm:cxn modelId="{A939404A-D304-4131-A085-2BFDD3180EC0}" type="presOf" srcId="{C1F34EC5-91EB-4481-94D5-527F0E8AE1A4}" destId="{E0809628-AB91-4A2B-A580-9AE43D72FA3F}" srcOrd="0" destOrd="0" presId="urn:microsoft.com/office/officeart/2005/8/layout/vList5"/>
    <dgm:cxn modelId="{3239EC0D-46DD-499E-9CB1-69849FC36471}" type="presOf" srcId="{C17C828F-3AC4-4E20-B07E-18313982655A}" destId="{5CB01F27-90AC-4A85-BCCA-8BC967475173}" srcOrd="0" destOrd="0" presId="urn:microsoft.com/office/officeart/2005/8/layout/vList5"/>
    <dgm:cxn modelId="{A3140296-6DBE-4D75-B35C-9FB5538370BD}" srcId="{C1F34EC5-91EB-4481-94D5-527F0E8AE1A4}" destId="{C17C828F-3AC4-4E20-B07E-18313982655A}" srcOrd="0" destOrd="0" parTransId="{7D5CBCA3-4871-4335-BD8A-EBE867677509}" sibTransId="{9DF62C5D-5450-49B4-B592-46A09E84A79C}"/>
    <dgm:cxn modelId="{B9443079-1112-4C15-B5AE-CBBA2A767909}" type="presParOf" srcId="{E0809628-AB91-4A2B-A580-9AE43D72FA3F}" destId="{8F8E7ADA-ED51-423D-BABC-F8103FC81DA7}" srcOrd="0" destOrd="0" presId="urn:microsoft.com/office/officeart/2005/8/layout/vList5"/>
    <dgm:cxn modelId="{2FC11118-657A-446C-8341-F40FD713EFA2}" type="presParOf" srcId="{8F8E7ADA-ED51-423D-BABC-F8103FC81DA7}" destId="{5CB01F27-90AC-4A85-BCCA-8BC967475173}" srcOrd="0" destOrd="0" presId="urn:microsoft.com/office/officeart/2005/8/layout/vList5"/>
    <dgm:cxn modelId="{AAC953B7-8CEA-4352-BBA5-A96D789D2017}" type="presParOf" srcId="{E0809628-AB91-4A2B-A580-9AE43D72FA3F}" destId="{44EEC24B-A07D-4991-954D-3E23E8692556}" srcOrd="1" destOrd="0" presId="urn:microsoft.com/office/officeart/2005/8/layout/vList5"/>
    <dgm:cxn modelId="{6BF700ED-6B9D-4D7E-84D2-3FDC3B9CB23A}" type="presParOf" srcId="{E0809628-AB91-4A2B-A580-9AE43D72FA3F}" destId="{01A0A879-3D4C-40FC-88B3-EC21CE70F109}" srcOrd="2" destOrd="0" presId="urn:microsoft.com/office/officeart/2005/8/layout/vList5"/>
    <dgm:cxn modelId="{BCD570FE-0D00-4306-ADD8-29A131847561}" type="presParOf" srcId="{01A0A879-3D4C-40FC-88B3-EC21CE70F109}" destId="{D1ED3943-78E9-48D7-9BF9-41498443780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4F38CA1-C1F3-44CA-98BD-2CBC88FB838B}">
      <dsp:nvSpPr>
        <dsp:cNvPr id="0" name=""/>
        <dsp:cNvSpPr/>
      </dsp:nvSpPr>
      <dsp:spPr>
        <a:xfrm>
          <a:off x="0" y="7897"/>
          <a:ext cx="7239000" cy="2364862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shade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baseline="0" dirty="0" smtClean="0"/>
            <a:t>Důležité je jíst pravidelně pestrou stravu, nepřejídat se.</a:t>
          </a:r>
          <a:endParaRPr lang="cs-CZ" sz="3500" kern="1200" dirty="0"/>
        </a:p>
      </dsp:txBody>
      <dsp:txXfrm>
        <a:off x="0" y="7897"/>
        <a:ext cx="7239000" cy="2364862"/>
      </dsp:txXfrm>
    </dsp:sp>
    <dsp:sp modelId="{1E21F0CC-75C9-495D-AA16-1DE757609D8A}">
      <dsp:nvSpPr>
        <dsp:cNvPr id="0" name=""/>
        <dsp:cNvSpPr/>
      </dsp:nvSpPr>
      <dsp:spPr>
        <a:xfrm>
          <a:off x="0" y="2473559"/>
          <a:ext cx="7239000" cy="2364862"/>
        </a:xfrm>
        <a:prstGeom prst="roundRect">
          <a:avLst/>
        </a:prstGeom>
        <a:solidFill>
          <a:schemeClr val="accent2">
            <a:shade val="50000"/>
            <a:hueOff val="-156213"/>
            <a:satOff val="-913"/>
            <a:lumOff val="43752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2">
              <a:shade val="50000"/>
              <a:hueOff val="-156213"/>
              <a:satOff val="-913"/>
              <a:lumOff val="43752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baseline="0" dirty="0" smtClean="0"/>
            <a:t>Zdravá výživa má obsahovat dostatek zeleniny, ovoce, mléčných výrobků,vlákniny </a:t>
          </a:r>
          <a:r>
            <a:rPr lang="cs-CZ" sz="3500" kern="1200" baseline="0" dirty="0" smtClean="0"/>
            <a:t>                   a </a:t>
          </a:r>
          <a:r>
            <a:rPr lang="cs-CZ" sz="3500" kern="1200" baseline="0" dirty="0" smtClean="0"/>
            <a:t>vody.</a:t>
          </a:r>
          <a:endParaRPr lang="cs-CZ" sz="3500" kern="1200" baseline="0" dirty="0"/>
        </a:p>
      </dsp:txBody>
      <dsp:txXfrm>
        <a:off x="0" y="2473559"/>
        <a:ext cx="7239000" cy="236486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CB01F27-90AC-4A85-BCCA-8BC967475173}">
      <dsp:nvSpPr>
        <dsp:cNvPr id="0" name=""/>
        <dsp:cNvSpPr/>
      </dsp:nvSpPr>
      <dsp:spPr>
        <a:xfrm>
          <a:off x="691561" y="59"/>
          <a:ext cx="5855876" cy="236400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alpha val="9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alpha val="9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alpha val="9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baseline="0" dirty="0" smtClean="0"/>
            <a:t>Nezdravé potraviny tělu neprospívají. Člověk, který se takto stravuje, může být tlustý, často nemocný a může brzy zemřít. Naše tělo nemá takové stravování rádo. Proto je důležité jíst tyto potraviny co nejméně.</a:t>
          </a:r>
          <a:endParaRPr lang="cs-CZ" sz="2500" kern="1200" dirty="0"/>
        </a:p>
      </dsp:txBody>
      <dsp:txXfrm>
        <a:off x="691561" y="59"/>
        <a:ext cx="5855876" cy="2364000"/>
      </dsp:txXfrm>
    </dsp:sp>
    <dsp:sp modelId="{D1ED3943-78E9-48D7-9BF9-414984437809}">
      <dsp:nvSpPr>
        <dsp:cNvPr id="0" name=""/>
        <dsp:cNvSpPr/>
      </dsp:nvSpPr>
      <dsp:spPr>
        <a:xfrm>
          <a:off x="874453" y="2467650"/>
          <a:ext cx="5423820" cy="236400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74000"/>
              </a:schemeClr>
            </a:gs>
            <a:gs pos="49000">
              <a:schemeClr val="accent1">
                <a:alpha val="90000"/>
                <a:hueOff val="0"/>
                <a:satOff val="0"/>
                <a:lumOff val="0"/>
                <a:alphaOff val="-40000"/>
                <a:tint val="96000"/>
                <a:shade val="84000"/>
                <a:satMod val="110000"/>
              </a:schemeClr>
            </a:gs>
            <a:gs pos="49100">
              <a:schemeClr val="accent1">
                <a:alpha val="90000"/>
                <a:hueOff val="0"/>
                <a:satOff val="0"/>
                <a:lumOff val="0"/>
                <a:alphaOff val="-40000"/>
                <a:shade val="55000"/>
                <a:satMod val="150000"/>
              </a:schemeClr>
            </a:gs>
            <a:gs pos="92000">
              <a:schemeClr val="accent1">
                <a:alpha val="90000"/>
                <a:hueOff val="0"/>
                <a:satOff val="0"/>
                <a:lumOff val="0"/>
                <a:alphaOff val="-40000"/>
                <a:tint val="98000"/>
                <a:shade val="90000"/>
                <a:satMod val="128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alpha val="90000"/>
              <a:hueOff val="0"/>
              <a:satOff val="0"/>
              <a:lumOff val="0"/>
              <a:alphaOff val="-4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baseline="0" dirty="0" smtClean="0"/>
            <a:t>JÍME-LI TAKTO ČASTO, JE TO ZDRAVÍ ŠKODLIVÉ!</a:t>
          </a:r>
          <a:endParaRPr lang="cs-CZ" sz="2500" kern="1200" baseline="0" dirty="0"/>
        </a:p>
      </dsp:txBody>
      <dsp:txXfrm>
        <a:off x="874453" y="2467650"/>
        <a:ext cx="5423820" cy="236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Zdravá výživa, zdravé a nezdravé potraviny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7606728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VY_32_INOVACE_43_VU1_07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Zdravá výživa, zdravé a nezdravé potraviny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Zásady zdravého stravování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Rozlišování zdravých a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nezdravých potravin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29.12.2012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Zdravá výživa, zdravé </a:t>
            </a:r>
            <a:r>
              <a:rPr lang="cs-CZ" dirty="0" smtClean="0"/>
              <a:t>                           a </a:t>
            </a:r>
            <a:r>
              <a:rPr lang="cs-CZ" dirty="0" smtClean="0"/>
              <a:t>nezdravé potraviny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Zásady </a:t>
            </a:r>
            <a:r>
              <a:rPr lang="cs-CZ" smtClean="0"/>
              <a:t>zdravé výživy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ZDRAVÉ </a:t>
            </a:r>
            <a:r>
              <a:rPr lang="cs-CZ" dirty="0" err="1" smtClean="0"/>
              <a:t>POTRAViNY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P9004484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32856"/>
            <a:ext cx="1872208" cy="1248139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W0DRLASM\MP9004005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204864"/>
            <a:ext cx="1425178" cy="1781908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E3XFQM78\MP9004392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725144"/>
            <a:ext cx="2229675" cy="1492820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E3XFQM78\MP9004005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072944"/>
            <a:ext cx="1584176" cy="1980704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E3XFQM78\MP9004310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4509120"/>
            <a:ext cx="2376264" cy="1579844"/>
          </a:xfrm>
          <a:prstGeom prst="rect">
            <a:avLst/>
          </a:prstGeom>
          <a:noFill/>
        </p:spPr>
      </p:pic>
      <p:pic>
        <p:nvPicPr>
          <p:cNvPr id="1034" name="Picture 10" descr="C:\Documents and Settings\Ondra\Local Settings\Temporary Internet Files\Content.IE5\E3XFQM78\MP90043408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365104"/>
            <a:ext cx="2232248" cy="17876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ZDRAVÉ POTRAVINY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E3XFQM78\MP9003211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736592" cy="2434475"/>
          </a:xfrm>
          <a:prstGeom prst="rect">
            <a:avLst/>
          </a:prstGeom>
          <a:noFill/>
        </p:spPr>
      </p:pic>
      <p:pic>
        <p:nvPicPr>
          <p:cNvPr id="2055" name="Picture 7" descr="C:\Documents and Settings\Ondra\Local Settings\Temporary Internet Files\Content.IE5\X8ORGK0F\MP90032117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1746434" cy="2448272"/>
          </a:xfrm>
          <a:prstGeom prst="rect">
            <a:avLst/>
          </a:prstGeom>
          <a:noFill/>
        </p:spPr>
      </p:pic>
      <p:pic>
        <p:nvPicPr>
          <p:cNvPr id="2058" name="Picture 10" descr="C:\Documents and Settings\Ondra\Local Settings\Temporary Internet Files\Content.IE5\E3XFQM78\MP9004025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484784"/>
            <a:ext cx="2448272" cy="2448272"/>
          </a:xfrm>
          <a:prstGeom prst="rect">
            <a:avLst/>
          </a:prstGeom>
          <a:noFill/>
        </p:spPr>
      </p:pic>
      <p:pic>
        <p:nvPicPr>
          <p:cNvPr id="2060" name="Picture 12" descr="C:\Documents and Settings\Ondra\Local Settings\Temporary Internet Files\Content.IE5\X8ORGK0F\MP9004387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293096"/>
            <a:ext cx="2736304" cy="1832346"/>
          </a:xfrm>
          <a:prstGeom prst="rect">
            <a:avLst/>
          </a:prstGeom>
          <a:noFill/>
        </p:spPr>
      </p:pic>
      <p:pic>
        <p:nvPicPr>
          <p:cNvPr id="2061" name="Picture 13" descr="C:\Documents and Settings\Ondra\Local Settings\Temporary Internet Files\Content.IE5\E3XFQM78\MP9004331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077072"/>
            <a:ext cx="3528392" cy="23421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ZDRAVÉ POTRAVINY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NEZDRAVÉ POTRAVINY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X8ORGK0F\MP9004226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2520280" cy="1681499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3DQM1X5J\MC9003488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700808"/>
            <a:ext cx="1735531" cy="1834286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W0DRLASM\MP9004483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916832"/>
            <a:ext cx="1728192" cy="1152128"/>
          </a:xfrm>
          <a:prstGeom prst="rect">
            <a:avLst/>
          </a:prstGeom>
          <a:noFill/>
        </p:spPr>
      </p:pic>
      <p:pic>
        <p:nvPicPr>
          <p:cNvPr id="3079" name="Picture 7" descr="C:\Documents and Settings\Ondra\Local Settings\Temporary Internet Files\Content.IE5\W0DRLASM\MC9000884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848070"/>
            <a:ext cx="1800200" cy="1475745"/>
          </a:xfrm>
          <a:prstGeom prst="rect">
            <a:avLst/>
          </a:prstGeom>
          <a:noFill/>
        </p:spPr>
      </p:pic>
      <p:pic>
        <p:nvPicPr>
          <p:cNvPr id="3082" name="Picture 10" descr="C:\Documents and Settings\Ondra\Local Settings\Temporary Internet Files\Content.IE5\E3XFQM78\MP9004064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3933056"/>
            <a:ext cx="1343705" cy="1700808"/>
          </a:xfrm>
          <a:prstGeom prst="rect">
            <a:avLst/>
          </a:prstGeom>
          <a:noFill/>
        </p:spPr>
      </p:pic>
      <p:pic>
        <p:nvPicPr>
          <p:cNvPr id="3084" name="Picture 12" descr="C:\Documents and Settings\Ondra\Local Settings\Temporary Internet Files\Content.IE5\X8ORGK0F\MC90023349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3861048"/>
            <a:ext cx="2160240" cy="17901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NeZDRAVÉ</a:t>
            </a:r>
            <a:r>
              <a:rPr lang="cs-CZ" dirty="0" smtClean="0"/>
              <a:t> POTRAVINY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3" descr="C:\Documents and Settings\Ondra\Local Settings\Temporary Internet Files\Content.IE5\W0DRLASM\MP90042261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2880320" cy="1680937"/>
          </a:xfrm>
          <a:prstGeom prst="rect">
            <a:avLst/>
          </a:prstGeom>
          <a:noFill/>
        </p:spPr>
      </p:pic>
      <p:pic>
        <p:nvPicPr>
          <p:cNvPr id="4098" name="Picture 2" descr="C:\Documents and Settings\Ondra\Local Settings\Temporary Internet Files\Content.IE5\X8ORGK0F\MP9004005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700808"/>
            <a:ext cx="1392172" cy="1740640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W0DRLASM\MP9004222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628800"/>
            <a:ext cx="2348880" cy="2348880"/>
          </a:xfrm>
          <a:prstGeom prst="rect">
            <a:avLst/>
          </a:prstGeom>
          <a:noFill/>
        </p:spPr>
      </p:pic>
      <p:pic>
        <p:nvPicPr>
          <p:cNvPr id="4104" name="Picture 8" descr="C:\Documents and Settings\Ondra\Local Settings\Temporary Internet Files\Content.IE5\E3XFQM78\MP9004100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789040"/>
            <a:ext cx="2304256" cy="2304256"/>
          </a:xfrm>
          <a:prstGeom prst="rect">
            <a:avLst/>
          </a:prstGeom>
          <a:noFill/>
        </p:spPr>
      </p:pic>
      <p:pic>
        <p:nvPicPr>
          <p:cNvPr id="4105" name="Picture 9" descr="C:\Documents and Settings\Ondra\Local Settings\Temporary Internet Files\Content.IE5\W0DRLASM\MP9004222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3933056"/>
            <a:ext cx="2232248" cy="2232248"/>
          </a:xfrm>
          <a:prstGeom prst="rect">
            <a:avLst/>
          </a:prstGeom>
          <a:noFill/>
        </p:spPr>
      </p:pic>
      <p:pic>
        <p:nvPicPr>
          <p:cNvPr id="4106" name="Picture 10" descr="C:\Documents and Settings\Ondra\Local Settings\Temporary Internet Files\Content.IE5\E3XFQM78\MP90044244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581128"/>
            <a:ext cx="2232248" cy="16741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Nezdravé potraviny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sestav zdravý jídelníček na jeden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Snídaně……………………………………………………….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Svačina……………………………………………………….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Oběd…………………………………………………………..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Svačina……………………………………………………….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Večeře………………………………………………………..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641</TotalTime>
  <Words>334</Words>
  <Application>Microsoft Office PowerPoint</Application>
  <PresentationFormat>Předvádění na obrazovce (4:3)</PresentationFormat>
  <Paragraphs>69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Věcné učení  Zdravá výživa, zdravé a nezdravé potraviny</vt:lpstr>
      <vt:lpstr>Snímek 2</vt:lpstr>
      <vt:lpstr>Zdravá výživa, zdravé                            a nezdravé potraviny</vt:lpstr>
      <vt:lpstr>ZDRAVÉ POTRAViNY</vt:lpstr>
      <vt:lpstr>ZDRAVÉ POTRAVINY</vt:lpstr>
      <vt:lpstr>ZDRAVÉ POTRAVINY</vt:lpstr>
      <vt:lpstr>NEZDRAVÉ POTRAVINY</vt:lpstr>
      <vt:lpstr>NeZDRAVÉ POTRAVINY</vt:lpstr>
      <vt:lpstr>Nezdravé potraviny</vt:lpstr>
      <vt:lpstr>sestav zdravý jídelníček na jeden den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Dum</cp:lastModifiedBy>
  <cp:revision>81</cp:revision>
  <dcterms:created xsi:type="dcterms:W3CDTF">2012-06-27T08:54:30Z</dcterms:created>
  <dcterms:modified xsi:type="dcterms:W3CDTF">2013-08-23T06:24:07Z</dcterms:modified>
</cp:coreProperties>
</file>