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0"/>
  </p:notesMasterIdLst>
  <p:sldIdLst>
    <p:sldId id="257" r:id="rId2"/>
    <p:sldId id="258" r:id="rId3"/>
    <p:sldId id="264" r:id="rId4"/>
    <p:sldId id="260" r:id="rId5"/>
    <p:sldId id="263" r:id="rId6"/>
    <p:sldId id="262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87" autoAdjust="0"/>
    <p:restoredTop sz="94629" autoAdjust="0"/>
  </p:normalViewPr>
  <p:slideViewPr>
    <p:cSldViewPr showGuides="1">
      <p:cViewPr varScale="1">
        <p:scale>
          <a:sx n="70" d="100"/>
          <a:sy n="70" d="100"/>
        </p:scale>
        <p:origin x="-115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wmf"/><Relationship Id="rId3" Type="http://schemas.openxmlformats.org/officeDocument/2006/relationships/image" Target="../media/image11.wmf"/><Relationship Id="rId7" Type="http://schemas.openxmlformats.org/officeDocument/2006/relationships/image" Target="../media/image15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wmf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3" Type="http://schemas.openxmlformats.org/officeDocument/2006/relationships/image" Target="../media/image25.wmf"/><Relationship Id="rId7" Type="http://schemas.openxmlformats.org/officeDocument/2006/relationships/image" Target="../media/image29.wmf"/><Relationship Id="rId2" Type="http://schemas.openxmlformats.org/officeDocument/2006/relationships/image" Target="../media/image2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wmf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100" b="1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Věcné učení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Oblékání podle ročních období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Zpracoval: Mgr. Ondřej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Pacina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3147737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kern="120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VY_32_INOVACE_43_VU1_08</a:t>
                      </a:r>
                      <a:endParaRPr lang="cs-CZ" sz="12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Věcné učení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Oblékání podle ročních období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Ondřej </a:t>
                      </a:r>
                      <a:r>
                        <a:rPr lang="cs-CZ" sz="1100" baseline="0" dirty="0" err="1" smtClean="0">
                          <a:latin typeface="Arial" pitchFamily="34" charset="0"/>
                          <a:cs typeface="Arial" pitchFamily="34" charset="0"/>
                        </a:rPr>
                        <a:t>Pacina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Vhodné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oblékání ve všech ročních obdobích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Umět  samostatně zvolit </a:t>
                      </a:r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vhodné oblečení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Speciální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ZŠ/1. - 6.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.,  29.12.2012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oblékání podle ročních období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Jak správně zvolit oblečení </a:t>
            </a:r>
            <a:r>
              <a:rPr lang="cs-CZ" smtClean="0"/>
              <a:t>dle roční doby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Documents and Settings\Ondra\Local Settings\Temporary Internet Files\Content.IE5\X8ORGK0F\MP90043890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2016224" cy="14686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Oblékání podle ročních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95536" y="1124744"/>
            <a:ext cx="7239000" cy="5422384"/>
          </a:xfrm>
        </p:spPr>
        <p:txBody>
          <a:bodyPr/>
          <a:lstStyle/>
          <a:p>
            <a:r>
              <a:rPr lang="cs-CZ" dirty="0" smtClean="0"/>
              <a:t>     JARO Vyber jaké oblečení nosíme na jaře.     </a:t>
            </a:r>
          </a:p>
          <a:p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1043" name="Picture 19" descr="C:\Documents and Settings\Ondra\Local Settings\Temporary Internet Files\Content.IE5\X8ORGK0F\MC9003207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41500"/>
            <a:ext cx="2178772" cy="2410110"/>
          </a:xfrm>
          <a:prstGeom prst="rect">
            <a:avLst/>
          </a:prstGeom>
          <a:noFill/>
        </p:spPr>
      </p:pic>
      <p:pic>
        <p:nvPicPr>
          <p:cNvPr id="1046" name="Picture 22" descr="C:\Documents and Settings\Ondra\Local Settings\Temporary Internet Files\Content.IE5\3DQM1X5J\MC90035380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1772816"/>
            <a:ext cx="2567550" cy="2095053"/>
          </a:xfrm>
          <a:prstGeom prst="rect">
            <a:avLst/>
          </a:prstGeom>
          <a:noFill/>
        </p:spPr>
      </p:pic>
      <p:pic>
        <p:nvPicPr>
          <p:cNvPr id="1047" name="Picture 23" descr="C:\Documents and Settings\Ondra\Local Settings\Temporary Internet Files\Content.IE5\W0DRLASM\MC90024173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5959" y="4360168"/>
            <a:ext cx="1832371" cy="2027941"/>
          </a:xfrm>
          <a:prstGeom prst="rect">
            <a:avLst/>
          </a:prstGeom>
          <a:noFill/>
        </p:spPr>
      </p:pic>
      <p:pic>
        <p:nvPicPr>
          <p:cNvPr id="1049" name="Picture 25" descr="C:\Documents and Settings\Ondra\Local Settings\Temporary Internet Files\Content.IE5\3DQM1X5J\MC90036015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15816" y="4077072"/>
            <a:ext cx="2010437" cy="2013991"/>
          </a:xfrm>
          <a:prstGeom prst="rect">
            <a:avLst/>
          </a:prstGeom>
          <a:noFill/>
        </p:spPr>
      </p:pic>
      <p:pic>
        <p:nvPicPr>
          <p:cNvPr id="1050" name="Picture 26" descr="C:\Documents and Settings\Ondra\Local Settings\Temporary Internet Files\Content.IE5\X8ORGK0F\MC90036018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580112" y="4509120"/>
            <a:ext cx="1983894" cy="2005037"/>
          </a:xfrm>
          <a:prstGeom prst="rect">
            <a:avLst/>
          </a:prstGeom>
          <a:noFill/>
        </p:spPr>
      </p:pic>
      <p:pic>
        <p:nvPicPr>
          <p:cNvPr id="1051" name="Picture 27" descr="C:\Documents and Settings\Ondra\Local Settings\Temporary Internet Files\Content.IE5\E3XFQM78\MC90028658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7544" y="2348880"/>
            <a:ext cx="1809750" cy="17494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1" name="Picture 13" descr="C:\Documents and Settings\Ondra\Local Settings\Temporary Internet Files\Content.IE5\E3XFQM78\MP9004373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836712"/>
            <a:ext cx="1924562" cy="115436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88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Oblékání podle ročních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7239000" cy="5475008"/>
          </a:xfrm>
        </p:spPr>
        <p:txBody>
          <a:bodyPr/>
          <a:lstStyle/>
          <a:p>
            <a:r>
              <a:rPr lang="cs-CZ" dirty="0" smtClean="0"/>
              <a:t>           Vyber jaké oblečení nosíme v létě.</a:t>
            </a:r>
          </a:p>
          <a:p>
            <a:r>
              <a:rPr lang="cs-CZ" dirty="0" smtClean="0"/>
              <a:t>   LÉTO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 descr="C:\Documents and Settings\Ondra\Local Settings\Temporary Internet Files\Content.IE5\W0DRLASM\MC9002988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1412776"/>
            <a:ext cx="1822450" cy="1649412"/>
          </a:xfrm>
          <a:prstGeom prst="rect">
            <a:avLst/>
          </a:prstGeom>
          <a:noFill/>
        </p:spPr>
      </p:pic>
      <p:pic>
        <p:nvPicPr>
          <p:cNvPr id="2051" name="Picture 3" descr="C:\Documents and Settings\Ondra\Local Settings\Temporary Internet Files\Content.IE5\X8ORGK0F\MC90036008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1556792"/>
            <a:ext cx="1666726" cy="2197311"/>
          </a:xfrm>
          <a:prstGeom prst="rect">
            <a:avLst/>
          </a:prstGeom>
          <a:noFill/>
        </p:spPr>
      </p:pic>
      <p:pic>
        <p:nvPicPr>
          <p:cNvPr id="2057" name="Picture 9" descr="C:\Documents and Settings\Ondra\Local Settings\Temporary Internet Files\Content.IE5\3DQM1X5J\MC90028658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2204864"/>
            <a:ext cx="1926588" cy="1684494"/>
          </a:xfrm>
          <a:prstGeom prst="rect">
            <a:avLst/>
          </a:prstGeom>
          <a:noFill/>
        </p:spPr>
      </p:pic>
      <p:pic>
        <p:nvPicPr>
          <p:cNvPr id="2058" name="Picture 10" descr="C:\Documents and Settings\Ondra\Local Settings\Temporary Internet Files\Content.IE5\X8ORGK0F\MC90011326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3068960"/>
            <a:ext cx="1876542" cy="3441036"/>
          </a:xfrm>
          <a:prstGeom prst="rect">
            <a:avLst/>
          </a:prstGeom>
          <a:noFill/>
        </p:spPr>
      </p:pic>
      <p:pic>
        <p:nvPicPr>
          <p:cNvPr id="2059" name="Picture 11" descr="C:\Documents and Settings\Ondra\Local Settings\Temporary Internet Files\Content.IE5\3DQM1X5J\MC900333034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4077072"/>
            <a:ext cx="1865164" cy="1822631"/>
          </a:xfrm>
          <a:prstGeom prst="rect">
            <a:avLst/>
          </a:prstGeom>
          <a:noFill/>
        </p:spPr>
      </p:pic>
      <p:pic>
        <p:nvPicPr>
          <p:cNvPr id="2060" name="Picture 12" descr="C:\Documents and Settings\Ondra\Local Settings\Temporary Internet Files\Content.IE5\X8ORGK0F\MC90035882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4799" y="4149811"/>
            <a:ext cx="1362264" cy="20477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84" name="Picture 12" descr="C:\Documents and Settings\Ondra\Local Settings\Temporary Internet Files\Content.IE5\3DQM1X5J\MP9004117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1691680" cy="12241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Oblékání podle ročních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/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PODZIM</a:t>
            </a:r>
            <a:endParaRPr lang="cs-CZ" dirty="0"/>
          </a:p>
        </p:txBody>
      </p:sp>
      <p:pic>
        <p:nvPicPr>
          <p:cNvPr id="3077" name="Picture 5" descr="C:\Documents and Settings\Ondra\Local Settings\Temporary Internet Files\Content.IE5\W0DRLASM\MC90036017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628800"/>
            <a:ext cx="2202761" cy="2592288"/>
          </a:xfrm>
          <a:prstGeom prst="rect">
            <a:avLst/>
          </a:prstGeom>
          <a:noFill/>
        </p:spPr>
      </p:pic>
      <p:pic>
        <p:nvPicPr>
          <p:cNvPr id="3078" name="Picture 6" descr="C:\Documents and Settings\Ondra\Local Settings\Temporary Internet Files\Content.IE5\X8ORGK0F\MC90036010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4353812"/>
            <a:ext cx="2471266" cy="2504188"/>
          </a:xfrm>
          <a:prstGeom prst="rect">
            <a:avLst/>
          </a:prstGeom>
          <a:noFill/>
        </p:spPr>
      </p:pic>
      <p:pic>
        <p:nvPicPr>
          <p:cNvPr id="3079" name="Picture 7" descr="C:\Documents and Settings\Ondra\Local Settings\Temporary Internet Files\Content.IE5\E3XFQM78\MC9003531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99792" y="1988840"/>
            <a:ext cx="2512966" cy="2076214"/>
          </a:xfrm>
          <a:prstGeom prst="rect">
            <a:avLst/>
          </a:prstGeom>
          <a:noFill/>
        </p:spPr>
      </p:pic>
      <p:pic>
        <p:nvPicPr>
          <p:cNvPr id="3080" name="Picture 8" descr="C:\Documents and Settings\Ondra\Local Settings\Temporary Internet Files\Content.IE5\X8ORGK0F\MC90008340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83768" y="4509120"/>
            <a:ext cx="2237614" cy="1862085"/>
          </a:xfrm>
          <a:prstGeom prst="rect">
            <a:avLst/>
          </a:prstGeom>
          <a:noFill/>
        </p:spPr>
      </p:pic>
      <p:pic>
        <p:nvPicPr>
          <p:cNvPr id="3081" name="Picture 9" descr="C:\Documents and Settings\Ondra\Local Settings\Temporary Internet Files\Content.IE5\X8ORGK0F\MC90032653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5536" y="3717032"/>
            <a:ext cx="1686468" cy="2817309"/>
          </a:xfrm>
          <a:prstGeom prst="rect">
            <a:avLst/>
          </a:prstGeom>
          <a:noFill/>
        </p:spPr>
      </p:pic>
      <p:pic>
        <p:nvPicPr>
          <p:cNvPr id="3082" name="Picture 10" descr="C:\Documents and Settings\Ondra\Local Settings\Temporary Internet Files\Content.IE5\X8ORGK0F\MC90030481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1560" y="2204864"/>
            <a:ext cx="1444752" cy="133036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1907704" y="1052736"/>
            <a:ext cx="489654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Vyber jaké oblečení nosíme na podzim.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 descr="C:\Program Files\Microsoft Office\MEDIA\CAGCAT10\j0299587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08720"/>
            <a:ext cx="1619672" cy="1224136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7239000" cy="5403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ZIMA</a:t>
            </a:r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606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Oblékání podle ročních období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8" name="Picture 2" descr="C:\Documents and Settings\Ondra\Local Settings\Temporary Internet Files\Content.IE5\3DQM1X5J\MC9002804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9123" y="1486210"/>
            <a:ext cx="2239570" cy="1732003"/>
          </a:xfrm>
          <a:prstGeom prst="rect">
            <a:avLst/>
          </a:prstGeom>
          <a:noFill/>
        </p:spPr>
      </p:pic>
      <p:pic>
        <p:nvPicPr>
          <p:cNvPr id="4099" name="Picture 3" descr="C:\Documents and Settings\Ondra\Local Settings\Temporary Internet Files\Content.IE5\W0DRLASM\MC900305573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0698" y="3154362"/>
            <a:ext cx="2882267" cy="2938933"/>
          </a:xfrm>
          <a:prstGeom prst="rect">
            <a:avLst/>
          </a:prstGeom>
          <a:noFill/>
        </p:spPr>
      </p:pic>
      <p:pic>
        <p:nvPicPr>
          <p:cNvPr id="4100" name="Picture 4" descr="C:\Documents and Settings\Ondra\Local Settings\Temporary Internet Files\Content.IE5\W0DRLASM\MC90036016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1988840"/>
            <a:ext cx="1924817" cy="2078656"/>
          </a:xfrm>
          <a:prstGeom prst="rect">
            <a:avLst/>
          </a:prstGeom>
          <a:noFill/>
        </p:spPr>
      </p:pic>
      <p:pic>
        <p:nvPicPr>
          <p:cNvPr id="4101" name="Picture 5" descr="C:\Documents and Settings\Ondra\Local Settings\Temporary Internet Files\Content.IE5\X8ORGK0F\MC90023949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4293096"/>
            <a:ext cx="1341734" cy="2135782"/>
          </a:xfrm>
          <a:prstGeom prst="rect">
            <a:avLst/>
          </a:prstGeom>
          <a:noFill/>
        </p:spPr>
      </p:pic>
      <p:pic>
        <p:nvPicPr>
          <p:cNvPr id="4102" name="Picture 6" descr="C:\Documents and Settings\Ondra\Local Settings\Temporary Internet Files\Content.IE5\W0DRLASM\MC900362092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39552" y="2348880"/>
            <a:ext cx="2040200" cy="1959085"/>
          </a:xfrm>
          <a:prstGeom prst="rect">
            <a:avLst/>
          </a:prstGeom>
          <a:noFill/>
        </p:spPr>
      </p:pic>
      <p:pic>
        <p:nvPicPr>
          <p:cNvPr id="4103" name="Picture 7" descr="C:\Documents and Settings\Ondra\Local Settings\Temporary Internet Files\Content.IE5\E3XFQM78\MC90036014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39552" y="4653136"/>
            <a:ext cx="2001406" cy="173337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1907704" y="1124744"/>
            <a:ext cx="50944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Vyber jaké oblečení nosíme v zimě.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lnSpcReduction="1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 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l"/>
            <a:r>
              <a:rPr lang="cs-CZ" sz="11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„Materiál je určen pro bezplatné používání pro potřeby výuky a vzdělávání v všech typech škol a školských zařízení. Jakékoliv další využití podléhá autorskému zákonu. Veškerá vlastní díla autora (fotografie, videa) lze bezplatně dále používat i šířit při uvedení autorova jména.“</a:t>
            </a: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91680" y="404664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783</TotalTime>
  <Words>287</Words>
  <Application>Microsoft Office PowerPoint</Application>
  <PresentationFormat>Předvádění na obrazovce (4:3)</PresentationFormat>
  <Paragraphs>63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Věcné učení  Oblékání podle ročních období</vt:lpstr>
      <vt:lpstr>Prezentace aplikace PowerPoint</vt:lpstr>
      <vt:lpstr>oblékání podle ročních období</vt:lpstr>
      <vt:lpstr>Oblékání podle ročních období</vt:lpstr>
      <vt:lpstr>Oblékání podle ročních období</vt:lpstr>
      <vt:lpstr>Oblékání podle ročních období</vt:lpstr>
      <vt:lpstr>Oblékání podle ročních období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93</cp:revision>
  <dcterms:created xsi:type="dcterms:W3CDTF">2012-06-27T08:54:30Z</dcterms:created>
  <dcterms:modified xsi:type="dcterms:W3CDTF">2013-03-05T18:20:03Z</dcterms:modified>
</cp:coreProperties>
</file>