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0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 showGuides="1"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EA8D9-85A8-4135-ACA8-4E2F9F55CFC2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cs-CZ"/>
        </a:p>
      </dgm:t>
    </dgm:pt>
    <dgm:pt modelId="{4ED0A54E-764D-4836-A2F5-4BAE1185506A}">
      <dgm:prSet/>
      <dgm:spPr/>
      <dgm:t>
        <a:bodyPr/>
        <a:lstStyle/>
        <a:p>
          <a:pPr rtl="0"/>
          <a:r>
            <a:rPr lang="cs-CZ" baseline="0" dirty="0" smtClean="0"/>
            <a:t>Dbáme o své zdraví a snažíme se předcházet nemocem a úrazům. </a:t>
          </a:r>
          <a:endParaRPr lang="cs-CZ" dirty="0"/>
        </a:p>
      </dgm:t>
    </dgm:pt>
    <dgm:pt modelId="{A41B9A7E-FBF8-4CFC-BF0C-D964886C1BFB}" type="parTrans" cxnId="{A30139E9-2795-42B4-8BC6-D4C9F07A8BE3}">
      <dgm:prSet/>
      <dgm:spPr/>
      <dgm:t>
        <a:bodyPr/>
        <a:lstStyle/>
        <a:p>
          <a:endParaRPr lang="cs-CZ"/>
        </a:p>
      </dgm:t>
    </dgm:pt>
    <dgm:pt modelId="{F6382534-2E98-4873-845E-371E2FAAC1E3}" type="sibTrans" cxnId="{A30139E9-2795-42B4-8BC6-D4C9F07A8BE3}">
      <dgm:prSet/>
      <dgm:spPr/>
      <dgm:t>
        <a:bodyPr/>
        <a:lstStyle/>
        <a:p>
          <a:endParaRPr lang="cs-CZ"/>
        </a:p>
      </dgm:t>
    </dgm:pt>
    <dgm:pt modelId="{CDF531AA-387A-4296-8E7D-1E64CEE9F073}">
      <dgm:prSet/>
      <dgm:spPr/>
      <dgm:t>
        <a:bodyPr/>
        <a:lstStyle/>
        <a:p>
          <a:pPr rtl="0"/>
          <a:r>
            <a:rPr lang="cs-CZ" baseline="0" dirty="0" smtClean="0"/>
            <a:t>Chceme-li si zdraví udržet, musíme dodržovat zásady osobní hygieny a zdravé výživy. Důležitý je také pohyb na čerstvém vzduchu a sport. </a:t>
          </a:r>
          <a:endParaRPr lang="cs-CZ" baseline="0" dirty="0"/>
        </a:p>
      </dgm:t>
    </dgm:pt>
    <dgm:pt modelId="{D915C7C9-C092-4E19-A7AB-D731B055E2BF}" type="parTrans" cxnId="{CD480C75-F9D8-437F-8B61-17133FAD73BB}">
      <dgm:prSet/>
      <dgm:spPr/>
      <dgm:t>
        <a:bodyPr/>
        <a:lstStyle/>
        <a:p>
          <a:endParaRPr lang="cs-CZ"/>
        </a:p>
      </dgm:t>
    </dgm:pt>
    <dgm:pt modelId="{BBDF86C8-F3A0-47FD-A749-0A1737A24BA2}" type="sibTrans" cxnId="{CD480C75-F9D8-437F-8B61-17133FAD73BB}">
      <dgm:prSet/>
      <dgm:spPr/>
      <dgm:t>
        <a:bodyPr/>
        <a:lstStyle/>
        <a:p>
          <a:endParaRPr lang="cs-CZ"/>
        </a:p>
      </dgm:t>
    </dgm:pt>
    <dgm:pt modelId="{97F82774-B766-48A9-9B81-879BC640E400}" type="pres">
      <dgm:prSet presAssocID="{0AEEA8D9-85A8-4135-ACA8-4E2F9F55CF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C78FFF8-A108-40BF-9301-F0C3D1C648FF}" type="pres">
      <dgm:prSet presAssocID="{4ED0A54E-764D-4836-A2F5-4BAE1185506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620F60-86E8-4C7D-8E17-EA8C7A08CEEE}" type="pres">
      <dgm:prSet presAssocID="{F6382534-2E98-4873-845E-371E2FAAC1E3}" presName="spacer" presStyleCnt="0"/>
      <dgm:spPr/>
    </dgm:pt>
    <dgm:pt modelId="{7237A313-C068-4ACC-AEBE-6C975BD63500}" type="pres">
      <dgm:prSet presAssocID="{CDF531AA-387A-4296-8E7D-1E64CEE9F07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A7C517-F18A-48A7-8039-F8A8C98B4371}" type="presOf" srcId="{4ED0A54E-764D-4836-A2F5-4BAE1185506A}" destId="{EC78FFF8-A108-40BF-9301-F0C3D1C648FF}" srcOrd="0" destOrd="0" presId="urn:microsoft.com/office/officeart/2005/8/layout/vList2"/>
    <dgm:cxn modelId="{A30139E9-2795-42B4-8BC6-D4C9F07A8BE3}" srcId="{0AEEA8D9-85A8-4135-ACA8-4E2F9F55CFC2}" destId="{4ED0A54E-764D-4836-A2F5-4BAE1185506A}" srcOrd="0" destOrd="0" parTransId="{A41B9A7E-FBF8-4CFC-BF0C-D964886C1BFB}" sibTransId="{F6382534-2E98-4873-845E-371E2FAAC1E3}"/>
    <dgm:cxn modelId="{CD480C75-F9D8-437F-8B61-17133FAD73BB}" srcId="{0AEEA8D9-85A8-4135-ACA8-4E2F9F55CFC2}" destId="{CDF531AA-387A-4296-8E7D-1E64CEE9F073}" srcOrd="1" destOrd="0" parTransId="{D915C7C9-C092-4E19-A7AB-D731B055E2BF}" sibTransId="{BBDF86C8-F3A0-47FD-A749-0A1737A24BA2}"/>
    <dgm:cxn modelId="{94632841-78D8-4B29-BBFE-43B995D45011}" type="presOf" srcId="{CDF531AA-387A-4296-8E7D-1E64CEE9F073}" destId="{7237A313-C068-4ACC-AEBE-6C975BD63500}" srcOrd="0" destOrd="0" presId="urn:microsoft.com/office/officeart/2005/8/layout/vList2"/>
    <dgm:cxn modelId="{32E8AB0B-C14C-495A-868C-BCACDF9B500B}" type="presOf" srcId="{0AEEA8D9-85A8-4135-ACA8-4E2F9F55CFC2}" destId="{97F82774-B766-48A9-9B81-879BC640E400}" srcOrd="0" destOrd="0" presId="urn:microsoft.com/office/officeart/2005/8/layout/vList2"/>
    <dgm:cxn modelId="{389A47D1-521A-49C4-86CD-6431D3110074}" type="presParOf" srcId="{97F82774-B766-48A9-9B81-879BC640E400}" destId="{EC78FFF8-A108-40BF-9301-F0C3D1C648FF}" srcOrd="0" destOrd="0" presId="urn:microsoft.com/office/officeart/2005/8/layout/vList2"/>
    <dgm:cxn modelId="{301810F5-E24E-4272-A73E-C8974952D7BC}" type="presParOf" srcId="{97F82774-B766-48A9-9B81-879BC640E400}" destId="{71620F60-86E8-4C7D-8E17-EA8C7A08CEEE}" srcOrd="1" destOrd="0" presId="urn:microsoft.com/office/officeart/2005/8/layout/vList2"/>
    <dgm:cxn modelId="{6D240E00-3F68-4B85-80FB-4C82B7C6897A}" type="presParOf" srcId="{97F82774-B766-48A9-9B81-879BC640E400}" destId="{7237A313-C068-4ACC-AEBE-6C975BD6350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28592B-3C45-49AA-A83B-E37B7BD9B64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2BD7B533-7250-4064-ABB1-74E4129E0029}">
      <dgm:prSet/>
      <dgm:spPr/>
      <dgm:t>
        <a:bodyPr/>
        <a:lstStyle/>
        <a:p>
          <a:pPr rtl="0"/>
          <a:r>
            <a:rPr lang="cs-CZ" baseline="0" dirty="0" smtClean="0"/>
            <a:t>Pokud budeme při hrách neopatrní, můžeme snadno utrpět úraz. Můžeme se zranit a budeme muset navštívit lékaře. Pokud se nám přihodí úraz, vyhledáme pomoc dospělého, který zajistí první pomoc.</a:t>
          </a:r>
          <a:endParaRPr lang="cs-CZ" dirty="0"/>
        </a:p>
      </dgm:t>
    </dgm:pt>
    <dgm:pt modelId="{89600369-C3B7-47BB-95A3-EF1841B122ED}" type="parTrans" cxnId="{503E090E-AB9D-4FDD-93E5-3F185DF95D3F}">
      <dgm:prSet/>
      <dgm:spPr/>
      <dgm:t>
        <a:bodyPr/>
        <a:lstStyle/>
        <a:p>
          <a:endParaRPr lang="cs-CZ"/>
        </a:p>
      </dgm:t>
    </dgm:pt>
    <dgm:pt modelId="{9EFF6CA3-3D33-4A30-A983-2356D90FD34C}" type="sibTrans" cxnId="{503E090E-AB9D-4FDD-93E5-3F185DF95D3F}">
      <dgm:prSet/>
      <dgm:spPr/>
      <dgm:t>
        <a:bodyPr/>
        <a:lstStyle/>
        <a:p>
          <a:endParaRPr lang="cs-CZ"/>
        </a:p>
      </dgm:t>
    </dgm:pt>
    <dgm:pt modelId="{665CC571-2F90-46D4-AA1C-89B9EF45F0CE}">
      <dgm:prSet/>
      <dgm:spPr/>
      <dgm:t>
        <a:bodyPr/>
        <a:lstStyle/>
        <a:p>
          <a:pPr rtl="0"/>
          <a:r>
            <a:rPr lang="cs-CZ" baseline="0" dirty="0" smtClean="0"/>
            <a:t>Jestliže je úraz vážný, zavoláme záchrannou službu – telefonní číslo 155.</a:t>
          </a:r>
          <a:endParaRPr lang="cs-CZ" baseline="0" dirty="0"/>
        </a:p>
      </dgm:t>
    </dgm:pt>
    <dgm:pt modelId="{07162E1C-9FBA-4CDC-9C7F-B6C2351B231D}" type="parTrans" cxnId="{E98850D7-AD2D-4EAE-9E9E-02433F789654}">
      <dgm:prSet/>
      <dgm:spPr/>
      <dgm:t>
        <a:bodyPr/>
        <a:lstStyle/>
        <a:p>
          <a:endParaRPr lang="cs-CZ"/>
        </a:p>
      </dgm:t>
    </dgm:pt>
    <dgm:pt modelId="{2D71EE46-5BEB-43D7-88ED-7059812CE9CF}" type="sibTrans" cxnId="{E98850D7-AD2D-4EAE-9E9E-02433F789654}">
      <dgm:prSet/>
      <dgm:spPr/>
      <dgm:t>
        <a:bodyPr/>
        <a:lstStyle/>
        <a:p>
          <a:endParaRPr lang="cs-CZ"/>
        </a:p>
      </dgm:t>
    </dgm:pt>
    <dgm:pt modelId="{3BA61E04-24E8-4838-8D0B-5029D0E0DE57}" type="pres">
      <dgm:prSet presAssocID="{5628592B-3C45-49AA-A83B-E37B7BD9B64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21D899-2E7D-483C-9EE7-E745BFB7818F}" type="pres">
      <dgm:prSet presAssocID="{2BD7B533-7250-4064-ABB1-74E4129E002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2B7D23-E01C-4AD3-A3B3-8C3B48307668}" type="pres">
      <dgm:prSet presAssocID="{9EFF6CA3-3D33-4A30-A983-2356D90FD34C}" presName="spacer" presStyleCnt="0"/>
      <dgm:spPr/>
    </dgm:pt>
    <dgm:pt modelId="{CF720DFF-90AB-48F1-95F5-616719869A60}" type="pres">
      <dgm:prSet presAssocID="{665CC571-2F90-46D4-AA1C-89B9EF45F0C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EA78BA-AF6B-4DF1-97B2-40235B85CCCB}" type="presOf" srcId="{5628592B-3C45-49AA-A83B-E37B7BD9B647}" destId="{3BA61E04-24E8-4838-8D0B-5029D0E0DE57}" srcOrd="0" destOrd="0" presId="urn:microsoft.com/office/officeart/2005/8/layout/vList2"/>
    <dgm:cxn modelId="{E98850D7-AD2D-4EAE-9E9E-02433F789654}" srcId="{5628592B-3C45-49AA-A83B-E37B7BD9B647}" destId="{665CC571-2F90-46D4-AA1C-89B9EF45F0CE}" srcOrd="1" destOrd="0" parTransId="{07162E1C-9FBA-4CDC-9C7F-B6C2351B231D}" sibTransId="{2D71EE46-5BEB-43D7-88ED-7059812CE9CF}"/>
    <dgm:cxn modelId="{F3DFDFCF-4DF2-4BE8-AA72-EF4FC6707708}" type="presOf" srcId="{665CC571-2F90-46D4-AA1C-89B9EF45F0CE}" destId="{CF720DFF-90AB-48F1-95F5-616719869A60}" srcOrd="0" destOrd="0" presId="urn:microsoft.com/office/officeart/2005/8/layout/vList2"/>
    <dgm:cxn modelId="{97D53D7C-6B8E-467E-8949-BFB74A7F26A8}" type="presOf" srcId="{2BD7B533-7250-4064-ABB1-74E4129E0029}" destId="{2A21D899-2E7D-483C-9EE7-E745BFB7818F}" srcOrd="0" destOrd="0" presId="urn:microsoft.com/office/officeart/2005/8/layout/vList2"/>
    <dgm:cxn modelId="{503E090E-AB9D-4FDD-93E5-3F185DF95D3F}" srcId="{5628592B-3C45-49AA-A83B-E37B7BD9B647}" destId="{2BD7B533-7250-4064-ABB1-74E4129E0029}" srcOrd="0" destOrd="0" parTransId="{89600369-C3B7-47BB-95A3-EF1841B122ED}" sibTransId="{9EFF6CA3-3D33-4A30-A983-2356D90FD34C}"/>
    <dgm:cxn modelId="{736A437E-DFD5-41F8-8AE6-EB5112335AD5}" type="presParOf" srcId="{3BA61E04-24E8-4838-8D0B-5029D0E0DE57}" destId="{2A21D899-2E7D-483C-9EE7-E745BFB7818F}" srcOrd="0" destOrd="0" presId="urn:microsoft.com/office/officeart/2005/8/layout/vList2"/>
    <dgm:cxn modelId="{E00A7361-9037-4B0F-80A3-B6A1D255FDD2}" type="presParOf" srcId="{3BA61E04-24E8-4838-8D0B-5029D0E0DE57}" destId="{542B7D23-E01C-4AD3-A3B3-8C3B48307668}" srcOrd="1" destOrd="0" presId="urn:microsoft.com/office/officeart/2005/8/layout/vList2"/>
    <dgm:cxn modelId="{19C44CD4-E33E-4471-B89F-1B540617200F}" type="presParOf" srcId="{3BA61E04-24E8-4838-8D0B-5029D0E0DE57}" destId="{CF720DFF-90AB-48F1-95F5-616719869A6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A07A6D-0633-4AE5-8A56-C2F8DA177BCF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cs-CZ"/>
        </a:p>
      </dgm:t>
    </dgm:pt>
    <dgm:pt modelId="{4DB139AE-54F3-4CE0-901F-22F8C25ED8D1}">
      <dgm:prSet/>
      <dgm:spPr/>
      <dgm:t>
        <a:bodyPr/>
        <a:lstStyle/>
        <a:p>
          <a:pPr rtl="0"/>
          <a:r>
            <a:rPr lang="cs-CZ" baseline="0" dirty="0" smtClean="0"/>
            <a:t>Když jsme nemocní, musíme navštívit lékaře. Lékař stanoví diagnózu a vhodnou léčbu, kterou musíme dodržovat, abychom se brzy uzdravili.</a:t>
          </a:r>
          <a:endParaRPr lang="cs-CZ" dirty="0"/>
        </a:p>
      </dgm:t>
    </dgm:pt>
    <dgm:pt modelId="{4A1CDB80-63B7-44C3-8220-EEFB3B41260A}" type="parTrans" cxnId="{53748185-CF41-4689-9E2F-A45EEA48CE48}">
      <dgm:prSet/>
      <dgm:spPr/>
      <dgm:t>
        <a:bodyPr/>
        <a:lstStyle/>
        <a:p>
          <a:endParaRPr lang="cs-CZ"/>
        </a:p>
      </dgm:t>
    </dgm:pt>
    <dgm:pt modelId="{98D3FBF1-C47B-4D82-8683-550A50177885}" type="sibTrans" cxnId="{53748185-CF41-4689-9E2F-A45EEA48CE48}">
      <dgm:prSet/>
      <dgm:spPr/>
      <dgm:t>
        <a:bodyPr/>
        <a:lstStyle/>
        <a:p>
          <a:endParaRPr lang="cs-CZ"/>
        </a:p>
      </dgm:t>
    </dgm:pt>
    <dgm:pt modelId="{9C4D6051-D74B-4421-BF03-9091BD56D42A}">
      <dgm:prSet/>
      <dgm:spPr/>
      <dgm:t>
        <a:bodyPr/>
        <a:lstStyle/>
        <a:p>
          <a:pPr rtl="0"/>
          <a:r>
            <a:rPr lang="cs-CZ" baseline="0" dirty="0" smtClean="0"/>
            <a:t>Nejčastější dětské nemoci jsou nachlazení, chřipka a angína.</a:t>
          </a:r>
          <a:endParaRPr lang="cs-CZ" baseline="0" dirty="0"/>
        </a:p>
      </dgm:t>
    </dgm:pt>
    <dgm:pt modelId="{C1F6A111-71D8-4F55-86CC-BF051457226D}" type="parTrans" cxnId="{A8A94553-24A5-4F16-BA11-5FA671F0641F}">
      <dgm:prSet/>
      <dgm:spPr/>
      <dgm:t>
        <a:bodyPr/>
        <a:lstStyle/>
        <a:p>
          <a:endParaRPr lang="cs-CZ"/>
        </a:p>
      </dgm:t>
    </dgm:pt>
    <dgm:pt modelId="{151B3842-9C36-4C22-8564-09C86815BA2D}" type="sibTrans" cxnId="{A8A94553-24A5-4F16-BA11-5FA671F0641F}">
      <dgm:prSet/>
      <dgm:spPr/>
      <dgm:t>
        <a:bodyPr/>
        <a:lstStyle/>
        <a:p>
          <a:endParaRPr lang="cs-CZ"/>
        </a:p>
      </dgm:t>
    </dgm:pt>
    <dgm:pt modelId="{779F7F6C-69AD-4D99-ADED-30C66E7ECC12}" type="pres">
      <dgm:prSet presAssocID="{AFA07A6D-0633-4AE5-8A56-C2F8DA177B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D813B05-46A1-4408-8BA0-508C204BCCBA}" type="pres">
      <dgm:prSet presAssocID="{4DB139AE-54F3-4CE0-901F-22F8C25ED8D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02B2E3-2E7A-4162-873F-D8D86923CDD1}" type="pres">
      <dgm:prSet presAssocID="{98D3FBF1-C47B-4D82-8683-550A50177885}" presName="spacer" presStyleCnt="0"/>
      <dgm:spPr/>
    </dgm:pt>
    <dgm:pt modelId="{6E8BAC2F-487B-4844-B451-EE78CDDE4E00}" type="pres">
      <dgm:prSet presAssocID="{9C4D6051-D74B-4421-BF03-9091BD56D42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078D90-AF02-41AE-A761-90FABD67484A}" type="presOf" srcId="{AFA07A6D-0633-4AE5-8A56-C2F8DA177BCF}" destId="{779F7F6C-69AD-4D99-ADED-30C66E7ECC12}" srcOrd="0" destOrd="0" presId="urn:microsoft.com/office/officeart/2005/8/layout/vList2"/>
    <dgm:cxn modelId="{34F02BB4-30A7-4ECF-8E5F-7545DE4F546C}" type="presOf" srcId="{4DB139AE-54F3-4CE0-901F-22F8C25ED8D1}" destId="{DD813B05-46A1-4408-8BA0-508C204BCCBA}" srcOrd="0" destOrd="0" presId="urn:microsoft.com/office/officeart/2005/8/layout/vList2"/>
    <dgm:cxn modelId="{A8A94553-24A5-4F16-BA11-5FA671F0641F}" srcId="{AFA07A6D-0633-4AE5-8A56-C2F8DA177BCF}" destId="{9C4D6051-D74B-4421-BF03-9091BD56D42A}" srcOrd="1" destOrd="0" parTransId="{C1F6A111-71D8-4F55-86CC-BF051457226D}" sibTransId="{151B3842-9C36-4C22-8564-09C86815BA2D}"/>
    <dgm:cxn modelId="{53748185-CF41-4689-9E2F-A45EEA48CE48}" srcId="{AFA07A6D-0633-4AE5-8A56-C2F8DA177BCF}" destId="{4DB139AE-54F3-4CE0-901F-22F8C25ED8D1}" srcOrd="0" destOrd="0" parTransId="{4A1CDB80-63B7-44C3-8220-EEFB3B41260A}" sibTransId="{98D3FBF1-C47B-4D82-8683-550A50177885}"/>
    <dgm:cxn modelId="{2637CE15-587A-483B-AC57-F9F490810D0E}" type="presOf" srcId="{9C4D6051-D74B-4421-BF03-9091BD56D42A}" destId="{6E8BAC2F-487B-4844-B451-EE78CDDE4E00}" srcOrd="0" destOrd="0" presId="urn:microsoft.com/office/officeart/2005/8/layout/vList2"/>
    <dgm:cxn modelId="{95563271-2FEC-4465-9329-9B83A481993D}" type="presParOf" srcId="{779F7F6C-69AD-4D99-ADED-30C66E7ECC12}" destId="{DD813B05-46A1-4408-8BA0-508C204BCCBA}" srcOrd="0" destOrd="0" presId="urn:microsoft.com/office/officeart/2005/8/layout/vList2"/>
    <dgm:cxn modelId="{5BE16181-0F97-49B2-A4F6-6F52D256D9F5}" type="presParOf" srcId="{779F7F6C-69AD-4D99-ADED-30C66E7ECC12}" destId="{4A02B2E3-2E7A-4162-873F-D8D86923CDD1}" srcOrd="1" destOrd="0" presId="urn:microsoft.com/office/officeart/2005/8/layout/vList2"/>
    <dgm:cxn modelId="{3EECA320-AF10-46BC-BD44-47BB770A0134}" type="presParOf" srcId="{779F7F6C-69AD-4D99-ADED-30C66E7ECC12}" destId="{6E8BAC2F-487B-4844-B451-EE78CDDE4E0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4912FE-BF94-4010-BA85-65E0E596412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F0E2BE2D-B389-4623-A8BB-29436BE8229E}">
      <dgm:prSet/>
      <dgm:spPr/>
      <dgm:t>
        <a:bodyPr/>
        <a:lstStyle/>
        <a:p>
          <a:pPr rtl="0"/>
          <a:r>
            <a:rPr lang="cs-CZ" baseline="0" dirty="0" smtClean="0"/>
            <a:t>VESELÁ MYSL - PŮL ZDRAVÍ.</a:t>
          </a:r>
          <a:endParaRPr lang="cs-CZ" dirty="0"/>
        </a:p>
      </dgm:t>
    </dgm:pt>
    <dgm:pt modelId="{9B132A19-D621-4548-A795-B0028997F872}" type="parTrans" cxnId="{7956FC0F-51DF-4D05-B645-CBC5EACE4CF3}">
      <dgm:prSet/>
      <dgm:spPr/>
      <dgm:t>
        <a:bodyPr/>
        <a:lstStyle/>
        <a:p>
          <a:endParaRPr lang="cs-CZ"/>
        </a:p>
      </dgm:t>
    </dgm:pt>
    <dgm:pt modelId="{65D17421-8C8B-4CD9-B6CA-703B61B81F19}" type="sibTrans" cxnId="{7956FC0F-51DF-4D05-B645-CBC5EACE4CF3}">
      <dgm:prSet/>
      <dgm:spPr/>
      <dgm:t>
        <a:bodyPr/>
        <a:lstStyle/>
        <a:p>
          <a:endParaRPr lang="cs-CZ"/>
        </a:p>
      </dgm:t>
    </dgm:pt>
    <dgm:pt modelId="{AB301BFE-4480-486A-BFC6-91033C969562}">
      <dgm:prSet/>
      <dgm:spPr/>
      <dgm:t>
        <a:bodyPr/>
        <a:lstStyle/>
        <a:p>
          <a:pPr rtl="0"/>
          <a:endParaRPr lang="cs-CZ" baseline="0" dirty="0"/>
        </a:p>
      </dgm:t>
    </dgm:pt>
    <dgm:pt modelId="{0FDC89D6-9233-47AA-8A98-646C7A88BA42}" type="parTrans" cxnId="{6E00A98C-B5B5-4FEF-95F3-B09DE8EA5BF3}">
      <dgm:prSet/>
      <dgm:spPr/>
      <dgm:t>
        <a:bodyPr/>
        <a:lstStyle/>
        <a:p>
          <a:endParaRPr lang="cs-CZ"/>
        </a:p>
      </dgm:t>
    </dgm:pt>
    <dgm:pt modelId="{91BC45DB-739B-43AF-9744-F52CDABF2FDC}" type="sibTrans" cxnId="{6E00A98C-B5B5-4FEF-95F3-B09DE8EA5BF3}">
      <dgm:prSet/>
      <dgm:spPr/>
      <dgm:t>
        <a:bodyPr/>
        <a:lstStyle/>
        <a:p>
          <a:endParaRPr lang="cs-CZ"/>
        </a:p>
      </dgm:t>
    </dgm:pt>
    <dgm:pt modelId="{6C8292A6-CBC6-4C8B-96AF-B05170C8FD5A}">
      <dgm:prSet/>
      <dgm:spPr/>
      <dgm:t>
        <a:bodyPr/>
        <a:lstStyle/>
        <a:p>
          <a:pPr rtl="0"/>
          <a:r>
            <a:rPr lang="cs-CZ" baseline="0" dirty="0" smtClean="0"/>
            <a:t>KAM NECHODÍ SLUNCE, TAM CHODÍ LÉKAŘ.</a:t>
          </a:r>
          <a:endParaRPr lang="cs-CZ" dirty="0"/>
        </a:p>
      </dgm:t>
    </dgm:pt>
    <dgm:pt modelId="{A4F0BBBA-6A46-4B4A-A032-D27271D98188}" type="parTrans" cxnId="{4F428A09-A078-4286-BA46-54E0827D1B82}">
      <dgm:prSet/>
      <dgm:spPr/>
      <dgm:t>
        <a:bodyPr/>
        <a:lstStyle/>
        <a:p>
          <a:endParaRPr lang="cs-CZ"/>
        </a:p>
      </dgm:t>
    </dgm:pt>
    <dgm:pt modelId="{212D7D37-9510-4928-93A7-E06E082B601D}" type="sibTrans" cxnId="{4F428A09-A078-4286-BA46-54E0827D1B82}">
      <dgm:prSet/>
      <dgm:spPr/>
      <dgm:t>
        <a:bodyPr/>
        <a:lstStyle/>
        <a:p>
          <a:endParaRPr lang="cs-CZ"/>
        </a:p>
      </dgm:t>
    </dgm:pt>
    <dgm:pt modelId="{DB4B67D4-D266-4014-A261-18A0D0ACDC59}">
      <dgm:prSet/>
      <dgm:spPr/>
      <dgm:t>
        <a:bodyPr/>
        <a:lstStyle/>
        <a:p>
          <a:pPr rtl="0"/>
          <a:endParaRPr lang="cs-CZ" baseline="0" dirty="0"/>
        </a:p>
      </dgm:t>
    </dgm:pt>
    <dgm:pt modelId="{D9FE97AF-327A-4E99-B291-B6A0B2F940A2}" type="parTrans" cxnId="{128C758A-2697-4448-8B4C-0627582FDE3E}">
      <dgm:prSet/>
      <dgm:spPr/>
      <dgm:t>
        <a:bodyPr/>
        <a:lstStyle/>
        <a:p>
          <a:endParaRPr lang="cs-CZ"/>
        </a:p>
      </dgm:t>
    </dgm:pt>
    <dgm:pt modelId="{A22F2A8C-CB27-49D8-8C48-D1658C163214}" type="sibTrans" cxnId="{128C758A-2697-4448-8B4C-0627582FDE3E}">
      <dgm:prSet/>
      <dgm:spPr/>
      <dgm:t>
        <a:bodyPr/>
        <a:lstStyle/>
        <a:p>
          <a:endParaRPr lang="cs-CZ"/>
        </a:p>
      </dgm:t>
    </dgm:pt>
    <dgm:pt modelId="{E4D6609D-3762-42C9-B5F3-20187796D4B8}">
      <dgm:prSet/>
      <dgm:spPr/>
      <dgm:t>
        <a:bodyPr/>
        <a:lstStyle/>
        <a:p>
          <a:pPr rtl="0"/>
          <a:r>
            <a:rPr lang="cs-CZ" baseline="0" dirty="0" smtClean="0"/>
            <a:t>JEZ DOPOLOSYTA, PIJ DO POLOPITA.</a:t>
          </a:r>
          <a:endParaRPr lang="cs-CZ" dirty="0"/>
        </a:p>
      </dgm:t>
    </dgm:pt>
    <dgm:pt modelId="{0EE141E7-AC1B-4125-9F2B-BC3EFF288BA0}" type="parTrans" cxnId="{C8E2E617-5F7C-41A7-A42C-DEE1804C4919}">
      <dgm:prSet/>
      <dgm:spPr/>
      <dgm:t>
        <a:bodyPr/>
        <a:lstStyle/>
        <a:p>
          <a:endParaRPr lang="cs-CZ"/>
        </a:p>
      </dgm:t>
    </dgm:pt>
    <dgm:pt modelId="{4EAF0816-2125-426B-916C-072759E8495C}" type="sibTrans" cxnId="{C8E2E617-5F7C-41A7-A42C-DEE1804C4919}">
      <dgm:prSet/>
      <dgm:spPr/>
      <dgm:t>
        <a:bodyPr/>
        <a:lstStyle/>
        <a:p>
          <a:endParaRPr lang="cs-CZ"/>
        </a:p>
      </dgm:t>
    </dgm:pt>
    <dgm:pt modelId="{2EDD5270-C528-4D22-BFD9-88D677A325CD}">
      <dgm:prSet/>
      <dgm:spPr/>
      <dgm:t>
        <a:bodyPr/>
        <a:lstStyle/>
        <a:p>
          <a:pPr rtl="0"/>
          <a:endParaRPr lang="cs-CZ" baseline="0" dirty="0"/>
        </a:p>
      </dgm:t>
    </dgm:pt>
    <dgm:pt modelId="{1AD6E7CF-C05C-43D6-B0A7-63D2CD80B646}" type="parTrans" cxnId="{0E10F920-350E-44A5-A3F2-3FEA35FFCD51}">
      <dgm:prSet/>
      <dgm:spPr/>
      <dgm:t>
        <a:bodyPr/>
        <a:lstStyle/>
        <a:p>
          <a:endParaRPr lang="cs-CZ"/>
        </a:p>
      </dgm:t>
    </dgm:pt>
    <dgm:pt modelId="{46EEBD9E-E838-43B4-B942-FD9EE9C31264}" type="sibTrans" cxnId="{0E10F920-350E-44A5-A3F2-3FEA35FFCD51}">
      <dgm:prSet/>
      <dgm:spPr/>
      <dgm:t>
        <a:bodyPr/>
        <a:lstStyle/>
        <a:p>
          <a:endParaRPr lang="cs-CZ"/>
        </a:p>
      </dgm:t>
    </dgm:pt>
    <dgm:pt modelId="{82BE3478-6CD0-435D-B5A2-F5C6B02EDFB9}">
      <dgm:prSet/>
      <dgm:spPr/>
      <dgm:t>
        <a:bodyPr/>
        <a:lstStyle/>
        <a:p>
          <a:pPr rtl="0"/>
          <a:r>
            <a:rPr lang="cs-CZ" baseline="0" dirty="0" smtClean="0"/>
            <a:t>JE KOST A KŮŽE. </a:t>
          </a:r>
          <a:endParaRPr lang="cs-CZ" dirty="0"/>
        </a:p>
      </dgm:t>
    </dgm:pt>
    <dgm:pt modelId="{64D7F0D7-FB32-482F-B416-BE49EAA5CBFD}" type="parTrans" cxnId="{776770BB-A89D-4012-94B6-CE083D6E87B9}">
      <dgm:prSet/>
      <dgm:spPr/>
      <dgm:t>
        <a:bodyPr/>
        <a:lstStyle/>
        <a:p>
          <a:endParaRPr lang="cs-CZ"/>
        </a:p>
      </dgm:t>
    </dgm:pt>
    <dgm:pt modelId="{9142EAEA-A8F4-4508-82DA-091A5FA14484}" type="sibTrans" cxnId="{776770BB-A89D-4012-94B6-CE083D6E87B9}">
      <dgm:prSet/>
      <dgm:spPr/>
      <dgm:t>
        <a:bodyPr/>
        <a:lstStyle/>
        <a:p>
          <a:endParaRPr lang="cs-CZ"/>
        </a:p>
      </dgm:t>
    </dgm:pt>
    <dgm:pt modelId="{F973C879-8FE2-4BE1-AD90-8E243A1CA1E1}" type="pres">
      <dgm:prSet presAssocID="{B34912FE-BF94-4010-BA85-65E0E59641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979D274-BCDA-4600-A7F2-580EF0AE65FE}" type="pres">
      <dgm:prSet presAssocID="{F0E2BE2D-B389-4623-A8BB-29436BE8229E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AFB51B-3DE4-46C4-AFFB-E19B09C9F7D1}" type="pres">
      <dgm:prSet presAssocID="{65D17421-8C8B-4CD9-B6CA-703B61B81F19}" presName="spacer" presStyleCnt="0"/>
      <dgm:spPr/>
    </dgm:pt>
    <dgm:pt modelId="{13EB2AE3-4739-47F5-97D2-E0475FF32ECD}" type="pres">
      <dgm:prSet presAssocID="{AB301BFE-4480-486A-BFC6-91033C969562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66EA57-3AC1-4E10-82D9-455C75D43808}" type="pres">
      <dgm:prSet presAssocID="{91BC45DB-739B-43AF-9744-F52CDABF2FDC}" presName="spacer" presStyleCnt="0"/>
      <dgm:spPr/>
    </dgm:pt>
    <dgm:pt modelId="{8DFDEAE0-1264-4550-8DE2-C2F0264FD44F}" type="pres">
      <dgm:prSet presAssocID="{6C8292A6-CBC6-4C8B-96AF-B05170C8FD5A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223CD2-2B25-482E-864B-94FADFA78A7E}" type="pres">
      <dgm:prSet presAssocID="{212D7D37-9510-4928-93A7-E06E082B601D}" presName="spacer" presStyleCnt="0"/>
      <dgm:spPr/>
    </dgm:pt>
    <dgm:pt modelId="{18DC7D4B-AF0C-45C5-84FF-A69D8C8C9C80}" type="pres">
      <dgm:prSet presAssocID="{DB4B67D4-D266-4014-A261-18A0D0ACDC59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1F0A7F-CBE9-4F54-8886-4377F6DE59A9}" type="pres">
      <dgm:prSet presAssocID="{A22F2A8C-CB27-49D8-8C48-D1658C163214}" presName="spacer" presStyleCnt="0"/>
      <dgm:spPr/>
    </dgm:pt>
    <dgm:pt modelId="{1CE11959-F4B5-42E7-A642-6C68DE1916EA}" type="pres">
      <dgm:prSet presAssocID="{E4D6609D-3762-42C9-B5F3-20187796D4B8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39D20-9421-4E49-AB18-F9A62190ABEE}" type="pres">
      <dgm:prSet presAssocID="{4EAF0816-2125-426B-916C-072759E8495C}" presName="spacer" presStyleCnt="0"/>
      <dgm:spPr/>
    </dgm:pt>
    <dgm:pt modelId="{70328497-6E67-45F1-85D2-C43DFE41650C}" type="pres">
      <dgm:prSet presAssocID="{2EDD5270-C528-4D22-BFD9-88D677A325CD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AD6D8C-91DD-409E-A269-D5D43AAFF346}" type="pres">
      <dgm:prSet presAssocID="{46EEBD9E-E838-43B4-B942-FD9EE9C31264}" presName="spacer" presStyleCnt="0"/>
      <dgm:spPr/>
    </dgm:pt>
    <dgm:pt modelId="{1287A961-5767-4034-8C25-DAAA44243A79}" type="pres">
      <dgm:prSet presAssocID="{82BE3478-6CD0-435D-B5A2-F5C6B02EDFB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10F920-350E-44A5-A3F2-3FEA35FFCD51}" srcId="{B34912FE-BF94-4010-BA85-65E0E596412A}" destId="{2EDD5270-C528-4D22-BFD9-88D677A325CD}" srcOrd="5" destOrd="0" parTransId="{1AD6E7CF-C05C-43D6-B0A7-63D2CD80B646}" sibTransId="{46EEBD9E-E838-43B4-B942-FD9EE9C31264}"/>
    <dgm:cxn modelId="{35235ED5-6D96-4C48-A01E-EDF7DD8C7269}" type="presOf" srcId="{E4D6609D-3762-42C9-B5F3-20187796D4B8}" destId="{1CE11959-F4B5-42E7-A642-6C68DE1916EA}" srcOrd="0" destOrd="0" presId="urn:microsoft.com/office/officeart/2005/8/layout/vList2"/>
    <dgm:cxn modelId="{A29F6917-1B8A-4841-8AF0-CD9F128B5F65}" type="presOf" srcId="{DB4B67D4-D266-4014-A261-18A0D0ACDC59}" destId="{18DC7D4B-AF0C-45C5-84FF-A69D8C8C9C80}" srcOrd="0" destOrd="0" presId="urn:microsoft.com/office/officeart/2005/8/layout/vList2"/>
    <dgm:cxn modelId="{773F6097-D161-43CC-AEAA-8A1DA4261E21}" type="presOf" srcId="{6C8292A6-CBC6-4C8B-96AF-B05170C8FD5A}" destId="{8DFDEAE0-1264-4550-8DE2-C2F0264FD44F}" srcOrd="0" destOrd="0" presId="urn:microsoft.com/office/officeart/2005/8/layout/vList2"/>
    <dgm:cxn modelId="{983388DC-BEFA-4DB9-A102-624260F28CF1}" type="presOf" srcId="{AB301BFE-4480-486A-BFC6-91033C969562}" destId="{13EB2AE3-4739-47F5-97D2-E0475FF32ECD}" srcOrd="0" destOrd="0" presId="urn:microsoft.com/office/officeart/2005/8/layout/vList2"/>
    <dgm:cxn modelId="{128C758A-2697-4448-8B4C-0627582FDE3E}" srcId="{B34912FE-BF94-4010-BA85-65E0E596412A}" destId="{DB4B67D4-D266-4014-A261-18A0D0ACDC59}" srcOrd="3" destOrd="0" parTransId="{D9FE97AF-327A-4E99-B291-B6A0B2F940A2}" sibTransId="{A22F2A8C-CB27-49D8-8C48-D1658C163214}"/>
    <dgm:cxn modelId="{776770BB-A89D-4012-94B6-CE083D6E87B9}" srcId="{B34912FE-BF94-4010-BA85-65E0E596412A}" destId="{82BE3478-6CD0-435D-B5A2-F5C6B02EDFB9}" srcOrd="6" destOrd="0" parTransId="{64D7F0D7-FB32-482F-B416-BE49EAA5CBFD}" sibTransId="{9142EAEA-A8F4-4508-82DA-091A5FA14484}"/>
    <dgm:cxn modelId="{6E00A98C-B5B5-4FEF-95F3-B09DE8EA5BF3}" srcId="{B34912FE-BF94-4010-BA85-65E0E596412A}" destId="{AB301BFE-4480-486A-BFC6-91033C969562}" srcOrd="1" destOrd="0" parTransId="{0FDC89D6-9233-47AA-8A98-646C7A88BA42}" sibTransId="{91BC45DB-739B-43AF-9744-F52CDABF2FDC}"/>
    <dgm:cxn modelId="{6A66CE5B-617C-4BA1-9749-6B0FA8158449}" type="presOf" srcId="{82BE3478-6CD0-435D-B5A2-F5C6B02EDFB9}" destId="{1287A961-5767-4034-8C25-DAAA44243A79}" srcOrd="0" destOrd="0" presId="urn:microsoft.com/office/officeart/2005/8/layout/vList2"/>
    <dgm:cxn modelId="{4F428A09-A078-4286-BA46-54E0827D1B82}" srcId="{B34912FE-BF94-4010-BA85-65E0E596412A}" destId="{6C8292A6-CBC6-4C8B-96AF-B05170C8FD5A}" srcOrd="2" destOrd="0" parTransId="{A4F0BBBA-6A46-4B4A-A032-D27271D98188}" sibTransId="{212D7D37-9510-4928-93A7-E06E082B601D}"/>
    <dgm:cxn modelId="{89CEAE61-16A1-44EE-8298-BA0AACB0645A}" type="presOf" srcId="{2EDD5270-C528-4D22-BFD9-88D677A325CD}" destId="{70328497-6E67-45F1-85D2-C43DFE41650C}" srcOrd="0" destOrd="0" presId="urn:microsoft.com/office/officeart/2005/8/layout/vList2"/>
    <dgm:cxn modelId="{710A99A2-7E81-4D26-946C-5AC5530EBEF8}" type="presOf" srcId="{B34912FE-BF94-4010-BA85-65E0E596412A}" destId="{F973C879-8FE2-4BE1-AD90-8E243A1CA1E1}" srcOrd="0" destOrd="0" presId="urn:microsoft.com/office/officeart/2005/8/layout/vList2"/>
    <dgm:cxn modelId="{22050F1B-27A8-4A57-98FA-422ED17DC9A0}" type="presOf" srcId="{F0E2BE2D-B389-4623-A8BB-29436BE8229E}" destId="{6979D274-BCDA-4600-A7F2-580EF0AE65FE}" srcOrd="0" destOrd="0" presId="urn:microsoft.com/office/officeart/2005/8/layout/vList2"/>
    <dgm:cxn modelId="{7956FC0F-51DF-4D05-B645-CBC5EACE4CF3}" srcId="{B34912FE-BF94-4010-BA85-65E0E596412A}" destId="{F0E2BE2D-B389-4623-A8BB-29436BE8229E}" srcOrd="0" destOrd="0" parTransId="{9B132A19-D621-4548-A795-B0028997F872}" sibTransId="{65D17421-8C8B-4CD9-B6CA-703B61B81F19}"/>
    <dgm:cxn modelId="{C8E2E617-5F7C-41A7-A42C-DEE1804C4919}" srcId="{B34912FE-BF94-4010-BA85-65E0E596412A}" destId="{E4D6609D-3762-42C9-B5F3-20187796D4B8}" srcOrd="4" destOrd="0" parTransId="{0EE141E7-AC1B-4125-9F2B-BC3EFF288BA0}" sibTransId="{4EAF0816-2125-426B-916C-072759E8495C}"/>
    <dgm:cxn modelId="{5AD63B09-9A0C-4846-BF2E-4564CFAE05F8}" type="presParOf" srcId="{F973C879-8FE2-4BE1-AD90-8E243A1CA1E1}" destId="{6979D274-BCDA-4600-A7F2-580EF0AE65FE}" srcOrd="0" destOrd="0" presId="urn:microsoft.com/office/officeart/2005/8/layout/vList2"/>
    <dgm:cxn modelId="{0A382700-3A9F-46BC-8CC3-55D236052AFB}" type="presParOf" srcId="{F973C879-8FE2-4BE1-AD90-8E243A1CA1E1}" destId="{5EAFB51B-3DE4-46C4-AFFB-E19B09C9F7D1}" srcOrd="1" destOrd="0" presId="urn:microsoft.com/office/officeart/2005/8/layout/vList2"/>
    <dgm:cxn modelId="{33802C0C-2C81-4250-BD94-2EC0D2E6A55A}" type="presParOf" srcId="{F973C879-8FE2-4BE1-AD90-8E243A1CA1E1}" destId="{13EB2AE3-4739-47F5-97D2-E0475FF32ECD}" srcOrd="2" destOrd="0" presId="urn:microsoft.com/office/officeart/2005/8/layout/vList2"/>
    <dgm:cxn modelId="{5B37BB85-F459-4DFF-8DB4-6C66F939C629}" type="presParOf" srcId="{F973C879-8FE2-4BE1-AD90-8E243A1CA1E1}" destId="{8D66EA57-3AC1-4E10-82D9-455C75D43808}" srcOrd="3" destOrd="0" presId="urn:microsoft.com/office/officeart/2005/8/layout/vList2"/>
    <dgm:cxn modelId="{6870EFC6-B6EF-4F4C-A026-6EAA78395A7E}" type="presParOf" srcId="{F973C879-8FE2-4BE1-AD90-8E243A1CA1E1}" destId="{8DFDEAE0-1264-4550-8DE2-C2F0264FD44F}" srcOrd="4" destOrd="0" presId="urn:microsoft.com/office/officeart/2005/8/layout/vList2"/>
    <dgm:cxn modelId="{56CC8272-18B4-472A-923A-769A0890B63C}" type="presParOf" srcId="{F973C879-8FE2-4BE1-AD90-8E243A1CA1E1}" destId="{D4223CD2-2B25-482E-864B-94FADFA78A7E}" srcOrd="5" destOrd="0" presId="urn:microsoft.com/office/officeart/2005/8/layout/vList2"/>
    <dgm:cxn modelId="{2320AEF9-5ED4-4E54-8975-38596DF3ED4F}" type="presParOf" srcId="{F973C879-8FE2-4BE1-AD90-8E243A1CA1E1}" destId="{18DC7D4B-AF0C-45C5-84FF-A69D8C8C9C80}" srcOrd="6" destOrd="0" presId="urn:microsoft.com/office/officeart/2005/8/layout/vList2"/>
    <dgm:cxn modelId="{A6A508B9-C8D8-4B36-B5D5-E41BF9CE62EC}" type="presParOf" srcId="{F973C879-8FE2-4BE1-AD90-8E243A1CA1E1}" destId="{9E1F0A7F-CBE9-4F54-8886-4377F6DE59A9}" srcOrd="7" destOrd="0" presId="urn:microsoft.com/office/officeart/2005/8/layout/vList2"/>
    <dgm:cxn modelId="{AF207CFA-06B7-4B97-A9EC-A53D591316F7}" type="presParOf" srcId="{F973C879-8FE2-4BE1-AD90-8E243A1CA1E1}" destId="{1CE11959-F4B5-42E7-A642-6C68DE1916EA}" srcOrd="8" destOrd="0" presId="urn:microsoft.com/office/officeart/2005/8/layout/vList2"/>
    <dgm:cxn modelId="{84263D7A-E57C-4377-AFB6-01476786D4C5}" type="presParOf" srcId="{F973C879-8FE2-4BE1-AD90-8E243A1CA1E1}" destId="{18339D20-9421-4E49-AB18-F9A62190ABEE}" srcOrd="9" destOrd="0" presId="urn:microsoft.com/office/officeart/2005/8/layout/vList2"/>
    <dgm:cxn modelId="{B79CD66D-81F4-4DEA-B683-91542F0DC253}" type="presParOf" srcId="{F973C879-8FE2-4BE1-AD90-8E243A1CA1E1}" destId="{70328497-6E67-45F1-85D2-C43DFE41650C}" srcOrd="10" destOrd="0" presId="urn:microsoft.com/office/officeart/2005/8/layout/vList2"/>
    <dgm:cxn modelId="{682CE9F7-FDAA-42EC-9A7B-6958EB377F29}" type="presParOf" srcId="{F973C879-8FE2-4BE1-AD90-8E243A1CA1E1}" destId="{0DAD6D8C-91DD-409E-A269-D5D43AAFF346}" srcOrd="11" destOrd="0" presId="urn:microsoft.com/office/officeart/2005/8/layout/vList2"/>
    <dgm:cxn modelId="{16DF1104-4DC1-41BC-BD3C-252687E8FA81}" type="presParOf" srcId="{F973C879-8FE2-4BE1-AD90-8E243A1CA1E1}" destId="{1287A961-5767-4034-8C25-DAAA44243A79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78FFF8-A108-40BF-9301-F0C3D1C648FF}">
      <dsp:nvSpPr>
        <dsp:cNvPr id="0" name=""/>
        <dsp:cNvSpPr/>
      </dsp:nvSpPr>
      <dsp:spPr>
        <a:xfrm>
          <a:off x="0" y="214919"/>
          <a:ext cx="7239000" cy="2162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baseline="0" dirty="0" smtClean="0"/>
            <a:t>Dbáme o své zdraví a snažíme se předcházet nemocem a úrazům. </a:t>
          </a:r>
          <a:endParaRPr lang="cs-CZ" sz="3200" kern="1200" dirty="0"/>
        </a:p>
      </dsp:txBody>
      <dsp:txXfrm>
        <a:off x="0" y="214919"/>
        <a:ext cx="7239000" cy="2162160"/>
      </dsp:txXfrm>
    </dsp:sp>
    <dsp:sp modelId="{7237A313-C068-4ACC-AEBE-6C975BD63500}">
      <dsp:nvSpPr>
        <dsp:cNvPr id="0" name=""/>
        <dsp:cNvSpPr/>
      </dsp:nvSpPr>
      <dsp:spPr>
        <a:xfrm>
          <a:off x="0" y="2469240"/>
          <a:ext cx="7239000" cy="2162160"/>
        </a:xfrm>
        <a:prstGeom prst="roundRect">
          <a:avLst/>
        </a:prstGeom>
        <a:solidFill>
          <a:schemeClr val="accent4">
            <a:hueOff val="17235884"/>
            <a:satOff val="-43603"/>
            <a:lumOff val="196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baseline="0" dirty="0" smtClean="0"/>
            <a:t>Chceme-li si zdraví udržet, musíme dodržovat zásady osobní hygieny a zdravé výživy. Důležitý je také pohyb na čerstvém vzduchu a sport. </a:t>
          </a:r>
          <a:endParaRPr lang="cs-CZ" sz="3200" kern="1200" baseline="0" dirty="0"/>
        </a:p>
      </dsp:txBody>
      <dsp:txXfrm>
        <a:off x="0" y="2469240"/>
        <a:ext cx="7239000" cy="21621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21D899-2E7D-483C-9EE7-E745BFB7818F}">
      <dsp:nvSpPr>
        <dsp:cNvPr id="0" name=""/>
        <dsp:cNvSpPr/>
      </dsp:nvSpPr>
      <dsp:spPr>
        <a:xfrm>
          <a:off x="0" y="195479"/>
          <a:ext cx="7239000" cy="2190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Pokud budeme při hrách neopatrní, můžeme snadno utrpět úraz. Můžeme se zranit a budeme muset navštívit lékaře. Pokud se nám přihodí úraz, vyhledáme pomoc dospělého, který zajistí první pomoc.</a:t>
          </a:r>
          <a:endParaRPr lang="cs-CZ" sz="2600" kern="1200" dirty="0"/>
        </a:p>
      </dsp:txBody>
      <dsp:txXfrm>
        <a:off x="0" y="195479"/>
        <a:ext cx="7239000" cy="2190240"/>
      </dsp:txXfrm>
    </dsp:sp>
    <dsp:sp modelId="{CF720DFF-90AB-48F1-95F5-616719869A60}">
      <dsp:nvSpPr>
        <dsp:cNvPr id="0" name=""/>
        <dsp:cNvSpPr/>
      </dsp:nvSpPr>
      <dsp:spPr>
        <a:xfrm>
          <a:off x="0" y="2460599"/>
          <a:ext cx="7239000" cy="2190240"/>
        </a:xfrm>
        <a:prstGeom prst="round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Jestliže je úraz vážný, zavoláme záchrannou službu – telefonní číslo 155.</a:t>
          </a:r>
          <a:endParaRPr lang="cs-CZ" sz="2600" kern="1200" baseline="0" dirty="0"/>
        </a:p>
      </dsp:txBody>
      <dsp:txXfrm>
        <a:off x="0" y="2460599"/>
        <a:ext cx="7239000" cy="219024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D813B05-46A1-4408-8BA0-508C204BCCBA}">
      <dsp:nvSpPr>
        <dsp:cNvPr id="0" name=""/>
        <dsp:cNvSpPr/>
      </dsp:nvSpPr>
      <dsp:spPr>
        <a:xfrm>
          <a:off x="0" y="274859"/>
          <a:ext cx="7239000" cy="21036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baseline="0" dirty="0" smtClean="0"/>
            <a:t>Když jsme nemocní, musíme navštívit lékaře. Lékař stanoví diagnózu a vhodnou léčbu, kterou musíme dodržovat, abychom se brzy uzdravili.</a:t>
          </a:r>
          <a:endParaRPr lang="cs-CZ" sz="3100" kern="1200" dirty="0"/>
        </a:p>
      </dsp:txBody>
      <dsp:txXfrm>
        <a:off x="0" y="274859"/>
        <a:ext cx="7239000" cy="2103660"/>
      </dsp:txXfrm>
    </dsp:sp>
    <dsp:sp modelId="{6E8BAC2F-487B-4844-B451-EE78CDDE4E00}">
      <dsp:nvSpPr>
        <dsp:cNvPr id="0" name=""/>
        <dsp:cNvSpPr/>
      </dsp:nvSpPr>
      <dsp:spPr>
        <a:xfrm>
          <a:off x="0" y="2467800"/>
          <a:ext cx="7239000" cy="2103660"/>
        </a:xfrm>
        <a:prstGeom prst="roundRect">
          <a:avLst/>
        </a:prstGeom>
        <a:solidFill>
          <a:schemeClr val="accent3">
            <a:hueOff val="1186571"/>
            <a:satOff val="22323"/>
            <a:lumOff val="5883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baseline="0" dirty="0" smtClean="0"/>
            <a:t>Nejčastější dětské nemoci jsou nachlazení, chřipka a angína.</a:t>
          </a:r>
          <a:endParaRPr lang="cs-CZ" sz="3100" kern="1200" baseline="0" dirty="0"/>
        </a:p>
      </dsp:txBody>
      <dsp:txXfrm>
        <a:off x="0" y="2467800"/>
        <a:ext cx="7239000" cy="21036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79D274-BCDA-4600-A7F2-580EF0AE65FE}">
      <dsp:nvSpPr>
        <dsp:cNvPr id="0" name=""/>
        <dsp:cNvSpPr/>
      </dsp:nvSpPr>
      <dsp:spPr>
        <a:xfrm>
          <a:off x="0" y="69119"/>
          <a:ext cx="7239000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VESELÁ MYSL - PŮL ZDRAVÍ.</a:t>
          </a:r>
          <a:endParaRPr lang="cs-CZ" sz="2600" kern="1200" dirty="0"/>
        </a:p>
      </dsp:txBody>
      <dsp:txXfrm>
        <a:off x="0" y="69119"/>
        <a:ext cx="7239000" cy="608400"/>
      </dsp:txXfrm>
    </dsp:sp>
    <dsp:sp modelId="{13EB2AE3-4739-47F5-97D2-E0475FF32ECD}">
      <dsp:nvSpPr>
        <dsp:cNvPr id="0" name=""/>
        <dsp:cNvSpPr/>
      </dsp:nvSpPr>
      <dsp:spPr>
        <a:xfrm>
          <a:off x="0" y="752399"/>
          <a:ext cx="7239000" cy="608400"/>
        </a:xfrm>
        <a:prstGeom prst="roundRect">
          <a:avLst/>
        </a:prstGeom>
        <a:solidFill>
          <a:schemeClr val="accent2">
            <a:hueOff val="-2701260"/>
            <a:satOff val="5556"/>
            <a:lumOff val="-42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 baseline="0" dirty="0"/>
        </a:p>
      </dsp:txBody>
      <dsp:txXfrm>
        <a:off x="0" y="752399"/>
        <a:ext cx="7239000" cy="608400"/>
      </dsp:txXfrm>
    </dsp:sp>
    <dsp:sp modelId="{8DFDEAE0-1264-4550-8DE2-C2F0264FD44F}">
      <dsp:nvSpPr>
        <dsp:cNvPr id="0" name=""/>
        <dsp:cNvSpPr/>
      </dsp:nvSpPr>
      <dsp:spPr>
        <a:xfrm>
          <a:off x="0" y="1435679"/>
          <a:ext cx="7239000" cy="608400"/>
        </a:xfrm>
        <a:prstGeom prst="roundRect">
          <a:avLst/>
        </a:prstGeom>
        <a:solidFill>
          <a:schemeClr val="accent2">
            <a:hueOff val="-5402520"/>
            <a:satOff val="11111"/>
            <a:lumOff val="-85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KAM NECHODÍ SLUNCE, TAM CHODÍ LÉKAŘ.</a:t>
          </a:r>
          <a:endParaRPr lang="cs-CZ" sz="2600" kern="1200" dirty="0"/>
        </a:p>
      </dsp:txBody>
      <dsp:txXfrm>
        <a:off x="0" y="1435679"/>
        <a:ext cx="7239000" cy="608400"/>
      </dsp:txXfrm>
    </dsp:sp>
    <dsp:sp modelId="{18DC7D4B-AF0C-45C5-84FF-A69D8C8C9C80}">
      <dsp:nvSpPr>
        <dsp:cNvPr id="0" name=""/>
        <dsp:cNvSpPr/>
      </dsp:nvSpPr>
      <dsp:spPr>
        <a:xfrm>
          <a:off x="0" y="2118960"/>
          <a:ext cx="7239000" cy="608400"/>
        </a:xfrm>
        <a:prstGeom prst="roundRect">
          <a:avLst/>
        </a:prstGeom>
        <a:solidFill>
          <a:schemeClr val="accent2">
            <a:hueOff val="-8103780"/>
            <a:satOff val="16667"/>
            <a:lumOff val="-127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 baseline="0" dirty="0"/>
        </a:p>
      </dsp:txBody>
      <dsp:txXfrm>
        <a:off x="0" y="2118960"/>
        <a:ext cx="7239000" cy="608400"/>
      </dsp:txXfrm>
    </dsp:sp>
    <dsp:sp modelId="{1CE11959-F4B5-42E7-A642-6C68DE1916EA}">
      <dsp:nvSpPr>
        <dsp:cNvPr id="0" name=""/>
        <dsp:cNvSpPr/>
      </dsp:nvSpPr>
      <dsp:spPr>
        <a:xfrm>
          <a:off x="0" y="2802240"/>
          <a:ext cx="7239000" cy="608400"/>
        </a:xfrm>
        <a:prstGeom prst="roundRect">
          <a:avLst/>
        </a:prstGeom>
        <a:solidFill>
          <a:schemeClr val="accent2">
            <a:hueOff val="-10805041"/>
            <a:satOff val="22223"/>
            <a:lumOff val="-169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JEZ DOPOLOSYTA, PIJ DO POLOPITA.</a:t>
          </a:r>
          <a:endParaRPr lang="cs-CZ" sz="2600" kern="1200" dirty="0"/>
        </a:p>
      </dsp:txBody>
      <dsp:txXfrm>
        <a:off x="0" y="2802240"/>
        <a:ext cx="7239000" cy="608400"/>
      </dsp:txXfrm>
    </dsp:sp>
    <dsp:sp modelId="{70328497-6E67-45F1-85D2-C43DFE41650C}">
      <dsp:nvSpPr>
        <dsp:cNvPr id="0" name=""/>
        <dsp:cNvSpPr/>
      </dsp:nvSpPr>
      <dsp:spPr>
        <a:xfrm>
          <a:off x="0" y="3485520"/>
          <a:ext cx="7239000" cy="608400"/>
        </a:xfrm>
        <a:prstGeom prst="roundRect">
          <a:avLst/>
        </a:prstGeom>
        <a:solidFill>
          <a:schemeClr val="accent2">
            <a:hueOff val="-13506300"/>
            <a:satOff val="27778"/>
            <a:lumOff val="-212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 baseline="0" dirty="0"/>
        </a:p>
      </dsp:txBody>
      <dsp:txXfrm>
        <a:off x="0" y="3485520"/>
        <a:ext cx="7239000" cy="608400"/>
      </dsp:txXfrm>
    </dsp:sp>
    <dsp:sp modelId="{1287A961-5767-4034-8C25-DAAA44243A79}">
      <dsp:nvSpPr>
        <dsp:cNvPr id="0" name=""/>
        <dsp:cNvSpPr/>
      </dsp:nvSpPr>
      <dsp:spPr>
        <a:xfrm>
          <a:off x="0" y="4168800"/>
          <a:ext cx="7239000" cy="608400"/>
        </a:xfrm>
        <a:prstGeom prst="round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baseline="0" dirty="0" smtClean="0"/>
            <a:t>JE KOST A KŮŽE. </a:t>
          </a:r>
          <a:endParaRPr lang="cs-CZ" sz="2600" kern="1200" dirty="0"/>
        </a:p>
      </dsp:txBody>
      <dsp:txXfrm>
        <a:off x="0" y="4168800"/>
        <a:ext cx="7239000" cy="608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6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8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Věcné učení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zdraví a nemoc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Ondřej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Pacina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9314773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VY_32_INOVACE_43_VU1_09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Věcné učení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Zdraví a nemoc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Ondřej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Pacina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Prevence proti nemocem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Znalosti,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jak předcházet nemocem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ZŠ/1. - 6.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30.12.2012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Zdraví a nemoc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Jak si udržet zdraví a </a:t>
            </a:r>
            <a:r>
              <a:rPr lang="cs-CZ" smtClean="0"/>
              <a:t>předcházet nemocem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Zdraví a nemoc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5" name="Picture 11" descr="C:\Documents and Settings\Ondra\Local Settings\Temporary Internet Files\Content.IE5\3DQM1X5J\MC90033422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16632"/>
            <a:ext cx="1193800" cy="1641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/>
          <a:lstStyle/>
          <a:p>
            <a:r>
              <a:rPr lang="cs-CZ" dirty="0" smtClean="0"/>
              <a:t>Úraz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395536" y="1124744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:\Documents and Settings\Ondra\Local Settings\Temporary Internet Files\Content.IE5\X8ORGK0F\MP90039878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723840"/>
            <a:ext cx="2987824" cy="2134160"/>
          </a:xfrm>
          <a:prstGeom prst="rect">
            <a:avLst/>
          </a:prstGeom>
          <a:noFill/>
        </p:spPr>
      </p:pic>
      <p:pic>
        <p:nvPicPr>
          <p:cNvPr id="2051" name="Picture 3" descr="C:\Documents and Settings\Ondra\Local Settings\Temporary Internet Files\Content.IE5\W0DRLASM\MP90040094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66227" y="116632"/>
            <a:ext cx="1777773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nemoc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 descr="C:\Documents and Settings\Ondra\Local Settings\Temporary Internet Files\Content.IE5\X8ORGK0F\MP90043933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674" y="0"/>
            <a:ext cx="1714325" cy="2420888"/>
          </a:xfrm>
          <a:prstGeom prst="rect">
            <a:avLst/>
          </a:prstGeom>
          <a:noFill/>
        </p:spPr>
      </p:pic>
      <p:pic>
        <p:nvPicPr>
          <p:cNvPr id="3076" name="Picture 4" descr="C:\Documents and Settings\Ondra\Local Settings\Temporary Internet Files\Content.IE5\3DQM1X5J\MP90042761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90970" y="4725144"/>
            <a:ext cx="2353030" cy="2132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Vysvětli, co znamená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C:\Documents and Settings\Ondra\Local Settings\Temporary Internet Files\Content.IE5\E3XFQM78\MP90043861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27776" y="3847105"/>
            <a:ext cx="2016224" cy="3010895"/>
          </a:xfrm>
          <a:prstGeom prst="rect">
            <a:avLst/>
          </a:prstGeom>
          <a:noFill/>
        </p:spPr>
      </p:pic>
      <p:pic>
        <p:nvPicPr>
          <p:cNvPr id="4100" name="Picture 4" descr="C:\Documents and Settings\Ondra\Local Settings\Temporary Internet Files\Content.IE5\W0DRLASM\MP90044246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0"/>
            <a:ext cx="1993206" cy="2638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 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1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912</TotalTime>
  <Words>383</Words>
  <Application>Microsoft Office PowerPoint</Application>
  <PresentationFormat>Předvádění na obrazovce (4:3)</PresentationFormat>
  <Paragraphs>63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Věcné učení  zdraví a nemoc</vt:lpstr>
      <vt:lpstr>Snímek 2</vt:lpstr>
      <vt:lpstr>Zdraví a nemoc</vt:lpstr>
      <vt:lpstr>Zdraví a nemoc</vt:lpstr>
      <vt:lpstr>Úraz</vt:lpstr>
      <vt:lpstr>nemoc</vt:lpstr>
      <vt:lpstr>Vysvětli, co znamená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Dum</cp:lastModifiedBy>
  <cp:revision>98</cp:revision>
  <dcterms:created xsi:type="dcterms:W3CDTF">2012-06-27T08:54:30Z</dcterms:created>
  <dcterms:modified xsi:type="dcterms:W3CDTF">2013-08-23T06:22:58Z</dcterms:modified>
</cp:coreProperties>
</file>