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F53622-2902-47E9-97E9-F769AF46E86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F27E97D-446C-46F1-9952-12AD7D419C55}">
      <dgm:prSet/>
      <dgm:spPr/>
      <dgm:t>
        <a:bodyPr/>
        <a:lstStyle/>
        <a:p>
          <a:pPr rtl="0"/>
          <a:r>
            <a:rPr lang="cs-CZ" baseline="0" dirty="0" smtClean="0"/>
            <a:t>Cestou do školy a ze školy chodíme po chodníku, silnici přecházíme po přechodu pro chodce!</a:t>
          </a:r>
          <a:endParaRPr lang="cs-CZ" dirty="0"/>
        </a:p>
      </dgm:t>
    </dgm:pt>
    <dgm:pt modelId="{308FE7CA-8A36-406E-BB27-6F4A8A289A27}" type="parTrans" cxnId="{B5EFBE61-CEFA-4050-8ED8-2A987FE230BC}">
      <dgm:prSet/>
      <dgm:spPr/>
      <dgm:t>
        <a:bodyPr/>
        <a:lstStyle/>
        <a:p>
          <a:endParaRPr lang="cs-CZ"/>
        </a:p>
      </dgm:t>
    </dgm:pt>
    <dgm:pt modelId="{F0D75560-8C64-4AE4-BC91-29D4FBD6CD01}" type="sibTrans" cxnId="{B5EFBE61-CEFA-4050-8ED8-2A987FE230BC}">
      <dgm:prSet/>
      <dgm:spPr/>
      <dgm:t>
        <a:bodyPr/>
        <a:lstStyle/>
        <a:p>
          <a:endParaRPr lang="cs-CZ"/>
        </a:p>
      </dgm:t>
    </dgm:pt>
    <dgm:pt modelId="{E7DF2279-3F39-4A7E-89BC-0428A0382233}">
      <dgm:prSet/>
      <dgm:spPr/>
      <dgm:t>
        <a:bodyPr/>
        <a:lstStyle/>
        <a:p>
          <a:pPr rtl="0"/>
          <a:r>
            <a:rPr lang="cs-CZ" baseline="0" dirty="0" smtClean="0"/>
            <a:t>Neběháme po schodech, nehoníme se ve třídě, nestrkáme se spolužáky!</a:t>
          </a:r>
          <a:endParaRPr lang="cs-CZ" dirty="0"/>
        </a:p>
      </dgm:t>
    </dgm:pt>
    <dgm:pt modelId="{F2888C49-BF66-4094-AB3C-B43528B384C1}" type="parTrans" cxnId="{B6079D39-DF30-46E8-A4F3-0C22EFE013BC}">
      <dgm:prSet/>
      <dgm:spPr/>
      <dgm:t>
        <a:bodyPr/>
        <a:lstStyle/>
        <a:p>
          <a:endParaRPr lang="cs-CZ"/>
        </a:p>
      </dgm:t>
    </dgm:pt>
    <dgm:pt modelId="{E4740DA5-7082-4B87-B8C0-354D8A519AAC}" type="sibTrans" cxnId="{B6079D39-DF30-46E8-A4F3-0C22EFE013BC}">
      <dgm:prSet/>
      <dgm:spPr/>
      <dgm:t>
        <a:bodyPr/>
        <a:lstStyle/>
        <a:p>
          <a:endParaRPr lang="cs-CZ"/>
        </a:p>
      </dgm:t>
    </dgm:pt>
    <dgm:pt modelId="{C92AC655-F9F5-4D8A-8E78-8BD3647B4B7D}">
      <dgm:prSet/>
      <dgm:spPr/>
      <dgm:t>
        <a:bodyPr/>
        <a:lstStyle/>
        <a:p>
          <a:pPr rtl="0"/>
          <a:r>
            <a:rPr lang="cs-CZ" baseline="0" dirty="0" smtClean="0"/>
            <a:t>Nehoupeme se na židli!</a:t>
          </a:r>
          <a:endParaRPr lang="cs-CZ" dirty="0"/>
        </a:p>
      </dgm:t>
    </dgm:pt>
    <dgm:pt modelId="{530F8EDA-4496-4736-A710-D82230F3B88D}" type="parTrans" cxnId="{FCCB873C-38F7-4DB7-8D0A-03F3D4DBC646}">
      <dgm:prSet/>
      <dgm:spPr/>
      <dgm:t>
        <a:bodyPr/>
        <a:lstStyle/>
        <a:p>
          <a:endParaRPr lang="cs-CZ"/>
        </a:p>
      </dgm:t>
    </dgm:pt>
    <dgm:pt modelId="{1E8EE215-2B67-4311-BD31-34B9FCC7F000}" type="sibTrans" cxnId="{FCCB873C-38F7-4DB7-8D0A-03F3D4DBC646}">
      <dgm:prSet/>
      <dgm:spPr/>
      <dgm:t>
        <a:bodyPr/>
        <a:lstStyle/>
        <a:p>
          <a:endParaRPr lang="cs-CZ"/>
        </a:p>
      </dgm:t>
    </dgm:pt>
    <dgm:pt modelId="{0DAAEA0D-85AE-45AB-84A2-A4E800872199}">
      <dgm:prSet/>
      <dgm:spPr/>
      <dgm:t>
        <a:bodyPr/>
        <a:lstStyle/>
        <a:p>
          <a:pPr rtl="0"/>
          <a:r>
            <a:rPr lang="cs-CZ" baseline="0" dirty="0" smtClean="0"/>
            <a:t>Při tělocviku se převlékáme do vhodného oděvu a obuvi na sport!</a:t>
          </a:r>
          <a:endParaRPr lang="cs-CZ" dirty="0"/>
        </a:p>
      </dgm:t>
    </dgm:pt>
    <dgm:pt modelId="{5407EFFE-EF8C-49ED-A9D6-827B6B5E317E}" type="parTrans" cxnId="{E71B350E-BF9C-4755-9E85-AFF8083B090C}">
      <dgm:prSet/>
      <dgm:spPr/>
      <dgm:t>
        <a:bodyPr/>
        <a:lstStyle/>
        <a:p>
          <a:endParaRPr lang="cs-CZ"/>
        </a:p>
      </dgm:t>
    </dgm:pt>
    <dgm:pt modelId="{31788550-FEB0-47C4-8EAD-649F9C7D7C92}" type="sibTrans" cxnId="{E71B350E-BF9C-4755-9E85-AFF8083B090C}">
      <dgm:prSet/>
      <dgm:spPr/>
      <dgm:t>
        <a:bodyPr/>
        <a:lstStyle/>
        <a:p>
          <a:endParaRPr lang="cs-CZ"/>
        </a:p>
      </dgm:t>
    </dgm:pt>
    <dgm:pt modelId="{2153E232-03EB-4074-8359-6BD980813E5D}">
      <dgm:prSet/>
      <dgm:spPr/>
      <dgm:t>
        <a:bodyPr/>
        <a:lstStyle/>
        <a:p>
          <a:pPr rtl="0"/>
          <a:r>
            <a:rPr lang="cs-CZ" baseline="0" dirty="0" smtClean="0"/>
            <a:t>Při svačině sedíme v lavici, aby nám nezaskočilo sousto!</a:t>
          </a:r>
          <a:endParaRPr lang="cs-CZ" dirty="0"/>
        </a:p>
      </dgm:t>
    </dgm:pt>
    <dgm:pt modelId="{07731855-08E8-4729-8029-C755316CC0A1}" type="parTrans" cxnId="{AB728000-B225-4F62-A1CB-D2FD39B656F0}">
      <dgm:prSet/>
      <dgm:spPr/>
      <dgm:t>
        <a:bodyPr/>
        <a:lstStyle/>
        <a:p>
          <a:endParaRPr lang="cs-CZ"/>
        </a:p>
      </dgm:t>
    </dgm:pt>
    <dgm:pt modelId="{952A00BB-5D27-4CBF-A7EF-2E8DB6B73F69}" type="sibTrans" cxnId="{AB728000-B225-4F62-A1CB-D2FD39B656F0}">
      <dgm:prSet/>
      <dgm:spPr/>
      <dgm:t>
        <a:bodyPr/>
        <a:lstStyle/>
        <a:p>
          <a:endParaRPr lang="cs-CZ"/>
        </a:p>
      </dgm:t>
    </dgm:pt>
    <dgm:pt modelId="{5EE39FC5-AC80-4DB9-91A3-30DD8A6E56F6}" type="pres">
      <dgm:prSet presAssocID="{D5F53622-2902-47E9-97E9-F769AF46E86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F035A9-078F-42D5-9A91-896F08F63835}" type="pres">
      <dgm:prSet presAssocID="{4F27E97D-446C-46F1-9952-12AD7D419C5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1E59D6-B92E-4413-830F-8034A83D2492}" type="pres">
      <dgm:prSet presAssocID="{F0D75560-8C64-4AE4-BC91-29D4FBD6CD01}" presName="spacer" presStyleCnt="0"/>
      <dgm:spPr/>
    </dgm:pt>
    <dgm:pt modelId="{13B351A8-9650-48C7-8890-CB522DBAF39D}" type="pres">
      <dgm:prSet presAssocID="{E7DF2279-3F39-4A7E-89BC-0428A0382233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209B1-D05D-42F5-93B7-0714B2E2A174}" type="pres">
      <dgm:prSet presAssocID="{E4740DA5-7082-4B87-B8C0-354D8A519AAC}" presName="spacer" presStyleCnt="0"/>
      <dgm:spPr/>
    </dgm:pt>
    <dgm:pt modelId="{2B85B9FD-9734-41E9-861B-46B3A00A66F0}" type="pres">
      <dgm:prSet presAssocID="{C92AC655-F9F5-4D8A-8E78-8BD3647B4B7D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6C6015-9821-49BA-AE04-4E1588652307}" type="pres">
      <dgm:prSet presAssocID="{1E8EE215-2B67-4311-BD31-34B9FCC7F000}" presName="spacer" presStyleCnt="0"/>
      <dgm:spPr/>
    </dgm:pt>
    <dgm:pt modelId="{C2172F12-071F-40CB-B062-783560DBB5BC}" type="pres">
      <dgm:prSet presAssocID="{0DAAEA0D-85AE-45AB-84A2-A4E800872199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E57B9F-B75D-4604-B668-135A2A6A21C8}" type="pres">
      <dgm:prSet presAssocID="{31788550-FEB0-47C4-8EAD-649F9C7D7C92}" presName="spacer" presStyleCnt="0"/>
      <dgm:spPr/>
    </dgm:pt>
    <dgm:pt modelId="{5E6DE8C9-EB0C-4FB0-A75C-DD12D86591EB}" type="pres">
      <dgm:prSet presAssocID="{2153E232-03EB-4074-8359-6BD980813E5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2393AA-C3D2-472A-9FB3-2F8BE90E38D5}" type="presOf" srcId="{2153E232-03EB-4074-8359-6BD980813E5D}" destId="{5E6DE8C9-EB0C-4FB0-A75C-DD12D86591EB}" srcOrd="0" destOrd="0" presId="urn:microsoft.com/office/officeart/2005/8/layout/vList2"/>
    <dgm:cxn modelId="{FCCB873C-38F7-4DB7-8D0A-03F3D4DBC646}" srcId="{D5F53622-2902-47E9-97E9-F769AF46E86F}" destId="{C92AC655-F9F5-4D8A-8E78-8BD3647B4B7D}" srcOrd="2" destOrd="0" parTransId="{530F8EDA-4496-4736-A710-D82230F3B88D}" sibTransId="{1E8EE215-2B67-4311-BD31-34B9FCC7F000}"/>
    <dgm:cxn modelId="{E71B350E-BF9C-4755-9E85-AFF8083B090C}" srcId="{D5F53622-2902-47E9-97E9-F769AF46E86F}" destId="{0DAAEA0D-85AE-45AB-84A2-A4E800872199}" srcOrd="3" destOrd="0" parTransId="{5407EFFE-EF8C-49ED-A9D6-827B6B5E317E}" sibTransId="{31788550-FEB0-47C4-8EAD-649F9C7D7C92}"/>
    <dgm:cxn modelId="{3EE15458-8795-4264-A2AB-C4F82CA0D25C}" type="presOf" srcId="{0DAAEA0D-85AE-45AB-84A2-A4E800872199}" destId="{C2172F12-071F-40CB-B062-783560DBB5BC}" srcOrd="0" destOrd="0" presId="urn:microsoft.com/office/officeart/2005/8/layout/vList2"/>
    <dgm:cxn modelId="{14190102-F599-44CC-9736-C5D4C519721B}" type="presOf" srcId="{E7DF2279-3F39-4A7E-89BC-0428A0382233}" destId="{13B351A8-9650-48C7-8890-CB522DBAF39D}" srcOrd="0" destOrd="0" presId="urn:microsoft.com/office/officeart/2005/8/layout/vList2"/>
    <dgm:cxn modelId="{903EBEC4-A384-4777-A9C8-A037C2EF2104}" type="presOf" srcId="{C92AC655-F9F5-4D8A-8E78-8BD3647B4B7D}" destId="{2B85B9FD-9734-41E9-861B-46B3A00A66F0}" srcOrd="0" destOrd="0" presId="urn:microsoft.com/office/officeart/2005/8/layout/vList2"/>
    <dgm:cxn modelId="{F98EFF9F-1739-4D79-99E5-C21EEF5812F5}" type="presOf" srcId="{4F27E97D-446C-46F1-9952-12AD7D419C55}" destId="{18F035A9-078F-42D5-9A91-896F08F63835}" srcOrd="0" destOrd="0" presId="urn:microsoft.com/office/officeart/2005/8/layout/vList2"/>
    <dgm:cxn modelId="{B6079D39-DF30-46E8-A4F3-0C22EFE013BC}" srcId="{D5F53622-2902-47E9-97E9-F769AF46E86F}" destId="{E7DF2279-3F39-4A7E-89BC-0428A0382233}" srcOrd="1" destOrd="0" parTransId="{F2888C49-BF66-4094-AB3C-B43528B384C1}" sibTransId="{E4740DA5-7082-4B87-B8C0-354D8A519AAC}"/>
    <dgm:cxn modelId="{AB728000-B225-4F62-A1CB-D2FD39B656F0}" srcId="{D5F53622-2902-47E9-97E9-F769AF46E86F}" destId="{2153E232-03EB-4074-8359-6BD980813E5D}" srcOrd="4" destOrd="0" parTransId="{07731855-08E8-4729-8029-C755316CC0A1}" sibTransId="{952A00BB-5D27-4CBF-A7EF-2E8DB6B73F69}"/>
    <dgm:cxn modelId="{F01C1987-6C69-4A10-82EB-0646352A1A83}" type="presOf" srcId="{D5F53622-2902-47E9-97E9-F769AF46E86F}" destId="{5EE39FC5-AC80-4DB9-91A3-30DD8A6E56F6}" srcOrd="0" destOrd="0" presId="urn:microsoft.com/office/officeart/2005/8/layout/vList2"/>
    <dgm:cxn modelId="{B5EFBE61-CEFA-4050-8ED8-2A987FE230BC}" srcId="{D5F53622-2902-47E9-97E9-F769AF46E86F}" destId="{4F27E97D-446C-46F1-9952-12AD7D419C55}" srcOrd="0" destOrd="0" parTransId="{308FE7CA-8A36-406E-BB27-6F4A8A289A27}" sibTransId="{F0D75560-8C64-4AE4-BC91-29D4FBD6CD01}"/>
    <dgm:cxn modelId="{2030FBED-1282-4C7A-AF73-EBF2DFD8C31F}" type="presParOf" srcId="{5EE39FC5-AC80-4DB9-91A3-30DD8A6E56F6}" destId="{18F035A9-078F-42D5-9A91-896F08F63835}" srcOrd="0" destOrd="0" presId="urn:microsoft.com/office/officeart/2005/8/layout/vList2"/>
    <dgm:cxn modelId="{3C2B55E9-3AC0-45DB-8EE8-418AF36502A4}" type="presParOf" srcId="{5EE39FC5-AC80-4DB9-91A3-30DD8A6E56F6}" destId="{3B1E59D6-B92E-4413-830F-8034A83D2492}" srcOrd="1" destOrd="0" presId="urn:microsoft.com/office/officeart/2005/8/layout/vList2"/>
    <dgm:cxn modelId="{5837E15F-1714-408B-91E4-BC165A829B7F}" type="presParOf" srcId="{5EE39FC5-AC80-4DB9-91A3-30DD8A6E56F6}" destId="{13B351A8-9650-48C7-8890-CB522DBAF39D}" srcOrd="2" destOrd="0" presId="urn:microsoft.com/office/officeart/2005/8/layout/vList2"/>
    <dgm:cxn modelId="{FB16C9CA-B49F-43F0-AD91-E8665E7F4526}" type="presParOf" srcId="{5EE39FC5-AC80-4DB9-91A3-30DD8A6E56F6}" destId="{155209B1-D05D-42F5-93B7-0714B2E2A174}" srcOrd="3" destOrd="0" presId="urn:microsoft.com/office/officeart/2005/8/layout/vList2"/>
    <dgm:cxn modelId="{B523A7C7-FC21-40B3-8A81-12E059752E4E}" type="presParOf" srcId="{5EE39FC5-AC80-4DB9-91A3-30DD8A6E56F6}" destId="{2B85B9FD-9734-41E9-861B-46B3A00A66F0}" srcOrd="4" destOrd="0" presId="urn:microsoft.com/office/officeart/2005/8/layout/vList2"/>
    <dgm:cxn modelId="{F3DD9D20-68FE-4C39-BDF2-9333E1012932}" type="presParOf" srcId="{5EE39FC5-AC80-4DB9-91A3-30DD8A6E56F6}" destId="{E96C6015-9821-49BA-AE04-4E1588652307}" srcOrd="5" destOrd="0" presId="urn:microsoft.com/office/officeart/2005/8/layout/vList2"/>
    <dgm:cxn modelId="{84734E54-E187-42BA-A4C7-5EFA49C15CF1}" type="presParOf" srcId="{5EE39FC5-AC80-4DB9-91A3-30DD8A6E56F6}" destId="{C2172F12-071F-40CB-B062-783560DBB5BC}" srcOrd="6" destOrd="0" presId="urn:microsoft.com/office/officeart/2005/8/layout/vList2"/>
    <dgm:cxn modelId="{27E38B3A-8310-471C-AD95-F0A9F2F5FD6A}" type="presParOf" srcId="{5EE39FC5-AC80-4DB9-91A3-30DD8A6E56F6}" destId="{8CE57B9F-B75D-4604-B668-135A2A6A21C8}" srcOrd="7" destOrd="0" presId="urn:microsoft.com/office/officeart/2005/8/layout/vList2"/>
    <dgm:cxn modelId="{392740D0-2C27-4076-BC5E-F5AD656DB122}" type="presParOf" srcId="{5EE39FC5-AC80-4DB9-91A3-30DD8A6E56F6}" destId="{5E6DE8C9-EB0C-4FB0-A75C-DD12D86591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8BCFC-4004-4646-B5D4-CC4B570345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B82063E-C8C8-49C6-8DC7-7C04C9E269AF}">
      <dgm:prSet/>
      <dgm:spPr/>
      <dgm:t>
        <a:bodyPr/>
        <a:lstStyle/>
        <a:p>
          <a:pPr rtl="0"/>
          <a:r>
            <a:rPr lang="cs-CZ" baseline="0" dirty="0" smtClean="0"/>
            <a:t>Nevymýšlíme nebezpečné hry (šermování,, hry na staveništích,skládkách, hry v blízkosti vody, hry na mostech apod.) !</a:t>
          </a:r>
          <a:endParaRPr lang="cs-CZ" dirty="0"/>
        </a:p>
      </dgm:t>
    </dgm:pt>
    <dgm:pt modelId="{94ACC70A-15DD-4054-AE67-5E1AC2FE70F5}" type="parTrans" cxnId="{6CC13548-4885-4C62-A975-B4F06CC32748}">
      <dgm:prSet/>
      <dgm:spPr/>
      <dgm:t>
        <a:bodyPr/>
        <a:lstStyle/>
        <a:p>
          <a:endParaRPr lang="cs-CZ"/>
        </a:p>
      </dgm:t>
    </dgm:pt>
    <dgm:pt modelId="{B0C0FB3A-B2BF-4798-A149-CBF0B648EE37}" type="sibTrans" cxnId="{6CC13548-4885-4C62-A975-B4F06CC32748}">
      <dgm:prSet/>
      <dgm:spPr/>
      <dgm:t>
        <a:bodyPr/>
        <a:lstStyle/>
        <a:p>
          <a:endParaRPr lang="cs-CZ"/>
        </a:p>
      </dgm:t>
    </dgm:pt>
    <dgm:pt modelId="{34E1969A-C511-4458-B85B-F2F31E60CDDE}">
      <dgm:prSet/>
      <dgm:spPr/>
      <dgm:t>
        <a:bodyPr/>
        <a:lstStyle/>
        <a:p>
          <a:pPr rtl="0"/>
          <a:r>
            <a:rPr lang="cs-CZ" baseline="0" dirty="0" smtClean="0"/>
            <a:t>Nehrajeme si na silnici nebo v blízkosti železniční trati!</a:t>
          </a:r>
          <a:endParaRPr lang="cs-CZ" dirty="0"/>
        </a:p>
      </dgm:t>
    </dgm:pt>
    <dgm:pt modelId="{C3F0C1C4-DFEE-42DC-80DD-61051C261C4D}" type="parTrans" cxnId="{2076072D-1C25-420C-A5EF-38C593280BB8}">
      <dgm:prSet/>
      <dgm:spPr/>
      <dgm:t>
        <a:bodyPr/>
        <a:lstStyle/>
        <a:p>
          <a:endParaRPr lang="cs-CZ"/>
        </a:p>
      </dgm:t>
    </dgm:pt>
    <dgm:pt modelId="{7084A453-1E68-4E72-A098-90F89B072A8E}" type="sibTrans" cxnId="{2076072D-1C25-420C-A5EF-38C593280BB8}">
      <dgm:prSet/>
      <dgm:spPr/>
      <dgm:t>
        <a:bodyPr/>
        <a:lstStyle/>
        <a:p>
          <a:endParaRPr lang="cs-CZ"/>
        </a:p>
      </dgm:t>
    </dgm:pt>
    <dgm:pt modelId="{29351932-CC7F-4D63-A646-A84CA424D787}">
      <dgm:prSet/>
      <dgm:spPr/>
      <dgm:t>
        <a:bodyPr/>
        <a:lstStyle/>
        <a:p>
          <a:pPr rtl="0"/>
          <a:r>
            <a:rPr lang="cs-CZ" baseline="0" dirty="0" smtClean="0"/>
            <a:t>Používáme vhodné ochranné pomůcky. Při jízdě na kole a lyžích přilbu. Při jízdě na kolečkových bruslích chrániče!</a:t>
          </a:r>
          <a:endParaRPr lang="cs-CZ" dirty="0"/>
        </a:p>
      </dgm:t>
    </dgm:pt>
    <dgm:pt modelId="{12EE5C36-8F27-426D-A23E-9E7A4A846FFE}" type="parTrans" cxnId="{104293B8-6860-45D2-B1D6-FFD74D4B0352}">
      <dgm:prSet/>
      <dgm:spPr/>
      <dgm:t>
        <a:bodyPr/>
        <a:lstStyle/>
        <a:p>
          <a:endParaRPr lang="cs-CZ"/>
        </a:p>
      </dgm:t>
    </dgm:pt>
    <dgm:pt modelId="{92AE9E96-F6C1-4150-A587-ACDCF7FA72D3}" type="sibTrans" cxnId="{104293B8-6860-45D2-B1D6-FFD74D4B0352}">
      <dgm:prSet/>
      <dgm:spPr/>
      <dgm:t>
        <a:bodyPr/>
        <a:lstStyle/>
        <a:p>
          <a:endParaRPr lang="cs-CZ"/>
        </a:p>
      </dgm:t>
    </dgm:pt>
    <dgm:pt modelId="{1FB458A6-C9EF-4CED-8853-58F9E26F8146}">
      <dgm:prSet/>
      <dgm:spPr/>
      <dgm:t>
        <a:bodyPr/>
        <a:lstStyle/>
        <a:p>
          <a:pPr rtl="0"/>
          <a:r>
            <a:rPr lang="cs-CZ" baseline="0" dirty="0" smtClean="0"/>
            <a:t>Dbáme na stav počasí, vhodně se oblékáme, abychom se vyvarovali nachlazení nebo úpalu!</a:t>
          </a:r>
          <a:endParaRPr lang="cs-CZ" baseline="0" dirty="0"/>
        </a:p>
      </dgm:t>
    </dgm:pt>
    <dgm:pt modelId="{0DFD9B45-5CF8-456D-8256-5BB19B0E7D09}" type="parTrans" cxnId="{9A9AB5E7-7FBA-4BAD-9028-3A4B26027B04}">
      <dgm:prSet/>
      <dgm:spPr/>
      <dgm:t>
        <a:bodyPr/>
        <a:lstStyle/>
        <a:p>
          <a:endParaRPr lang="cs-CZ"/>
        </a:p>
      </dgm:t>
    </dgm:pt>
    <dgm:pt modelId="{43106003-2591-4795-957A-4DD8F30513E0}" type="sibTrans" cxnId="{9A9AB5E7-7FBA-4BAD-9028-3A4B26027B04}">
      <dgm:prSet/>
      <dgm:spPr/>
      <dgm:t>
        <a:bodyPr/>
        <a:lstStyle/>
        <a:p>
          <a:endParaRPr lang="cs-CZ"/>
        </a:p>
      </dgm:t>
    </dgm:pt>
    <dgm:pt modelId="{661EB9EA-4314-4843-8102-998708C89F5D}" type="pres">
      <dgm:prSet presAssocID="{B178BCFC-4004-4646-B5D4-CC4B5703451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855567-00D3-4A15-9C62-D0D0F5679273}" type="pres">
      <dgm:prSet presAssocID="{CB82063E-C8C8-49C6-8DC7-7C04C9E269AF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AC2350-E29D-409C-A520-07FCC0F8CFFA}" type="pres">
      <dgm:prSet presAssocID="{B0C0FB3A-B2BF-4798-A149-CBF0B648EE37}" presName="spacer" presStyleCnt="0"/>
      <dgm:spPr/>
    </dgm:pt>
    <dgm:pt modelId="{D6DF2D8E-8B59-4132-B0BC-3E217AEDCDC6}" type="pres">
      <dgm:prSet presAssocID="{34E1969A-C511-4458-B85B-F2F31E60CDD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0A318F-7452-4CA8-A7BB-21AE93493C34}" type="pres">
      <dgm:prSet presAssocID="{7084A453-1E68-4E72-A098-90F89B072A8E}" presName="spacer" presStyleCnt="0"/>
      <dgm:spPr/>
    </dgm:pt>
    <dgm:pt modelId="{9992B065-948F-4A7F-A9CC-7B01F48E2A0C}" type="pres">
      <dgm:prSet presAssocID="{29351932-CC7F-4D63-A646-A84CA424D787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2A7639-2AAE-4139-9478-1B6A80E521AA}" type="pres">
      <dgm:prSet presAssocID="{92AE9E96-F6C1-4150-A587-ACDCF7FA72D3}" presName="spacer" presStyleCnt="0"/>
      <dgm:spPr/>
    </dgm:pt>
    <dgm:pt modelId="{FE1F9CF9-E56B-4CC1-AA48-1239BBD23C3E}" type="pres">
      <dgm:prSet presAssocID="{1FB458A6-C9EF-4CED-8853-58F9E26F8146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979148-F832-4239-B876-1723E750195A}" type="presOf" srcId="{34E1969A-C511-4458-B85B-F2F31E60CDDE}" destId="{D6DF2D8E-8B59-4132-B0BC-3E217AEDCDC6}" srcOrd="0" destOrd="0" presId="urn:microsoft.com/office/officeart/2005/8/layout/vList2"/>
    <dgm:cxn modelId="{6CC13548-4885-4C62-A975-B4F06CC32748}" srcId="{B178BCFC-4004-4646-B5D4-CC4B5703451E}" destId="{CB82063E-C8C8-49C6-8DC7-7C04C9E269AF}" srcOrd="0" destOrd="0" parTransId="{94ACC70A-15DD-4054-AE67-5E1AC2FE70F5}" sibTransId="{B0C0FB3A-B2BF-4798-A149-CBF0B648EE37}"/>
    <dgm:cxn modelId="{99D7B686-1ABE-4EF9-9581-7C20A24A37D5}" type="presOf" srcId="{B178BCFC-4004-4646-B5D4-CC4B5703451E}" destId="{661EB9EA-4314-4843-8102-998708C89F5D}" srcOrd="0" destOrd="0" presId="urn:microsoft.com/office/officeart/2005/8/layout/vList2"/>
    <dgm:cxn modelId="{104293B8-6860-45D2-B1D6-FFD74D4B0352}" srcId="{B178BCFC-4004-4646-B5D4-CC4B5703451E}" destId="{29351932-CC7F-4D63-A646-A84CA424D787}" srcOrd="2" destOrd="0" parTransId="{12EE5C36-8F27-426D-A23E-9E7A4A846FFE}" sibTransId="{92AE9E96-F6C1-4150-A587-ACDCF7FA72D3}"/>
    <dgm:cxn modelId="{9A9AB5E7-7FBA-4BAD-9028-3A4B26027B04}" srcId="{B178BCFC-4004-4646-B5D4-CC4B5703451E}" destId="{1FB458A6-C9EF-4CED-8853-58F9E26F8146}" srcOrd="3" destOrd="0" parTransId="{0DFD9B45-5CF8-456D-8256-5BB19B0E7D09}" sibTransId="{43106003-2591-4795-957A-4DD8F30513E0}"/>
    <dgm:cxn modelId="{2076072D-1C25-420C-A5EF-38C593280BB8}" srcId="{B178BCFC-4004-4646-B5D4-CC4B5703451E}" destId="{34E1969A-C511-4458-B85B-F2F31E60CDDE}" srcOrd="1" destOrd="0" parTransId="{C3F0C1C4-DFEE-42DC-80DD-61051C261C4D}" sibTransId="{7084A453-1E68-4E72-A098-90F89B072A8E}"/>
    <dgm:cxn modelId="{B8606E89-1671-47EB-8CE0-EBE2E72639A7}" type="presOf" srcId="{1FB458A6-C9EF-4CED-8853-58F9E26F8146}" destId="{FE1F9CF9-E56B-4CC1-AA48-1239BBD23C3E}" srcOrd="0" destOrd="0" presId="urn:microsoft.com/office/officeart/2005/8/layout/vList2"/>
    <dgm:cxn modelId="{72B0AB70-0346-4A69-9F43-5ECF66A7648A}" type="presOf" srcId="{CB82063E-C8C8-49C6-8DC7-7C04C9E269AF}" destId="{32855567-00D3-4A15-9C62-D0D0F5679273}" srcOrd="0" destOrd="0" presId="urn:microsoft.com/office/officeart/2005/8/layout/vList2"/>
    <dgm:cxn modelId="{384ADCA0-8BC9-4419-B0F7-51CB02CDB3C3}" type="presOf" srcId="{29351932-CC7F-4D63-A646-A84CA424D787}" destId="{9992B065-948F-4A7F-A9CC-7B01F48E2A0C}" srcOrd="0" destOrd="0" presId="urn:microsoft.com/office/officeart/2005/8/layout/vList2"/>
    <dgm:cxn modelId="{6F9C0117-1703-409F-A463-29A5F72A1228}" type="presParOf" srcId="{661EB9EA-4314-4843-8102-998708C89F5D}" destId="{32855567-00D3-4A15-9C62-D0D0F5679273}" srcOrd="0" destOrd="0" presId="urn:microsoft.com/office/officeart/2005/8/layout/vList2"/>
    <dgm:cxn modelId="{0E33C395-529E-42BE-9141-8E078D286CA3}" type="presParOf" srcId="{661EB9EA-4314-4843-8102-998708C89F5D}" destId="{41AC2350-E29D-409C-A520-07FCC0F8CFFA}" srcOrd="1" destOrd="0" presId="urn:microsoft.com/office/officeart/2005/8/layout/vList2"/>
    <dgm:cxn modelId="{4D69320C-7DCF-495F-84C1-600F269A1382}" type="presParOf" srcId="{661EB9EA-4314-4843-8102-998708C89F5D}" destId="{D6DF2D8E-8B59-4132-B0BC-3E217AEDCDC6}" srcOrd="2" destOrd="0" presId="urn:microsoft.com/office/officeart/2005/8/layout/vList2"/>
    <dgm:cxn modelId="{AC212941-C12D-40CD-93C0-CF6A7A937087}" type="presParOf" srcId="{661EB9EA-4314-4843-8102-998708C89F5D}" destId="{A70A318F-7452-4CA8-A7BB-21AE93493C34}" srcOrd="3" destOrd="0" presId="urn:microsoft.com/office/officeart/2005/8/layout/vList2"/>
    <dgm:cxn modelId="{C780BC3C-F62C-4CA1-AB59-AF206B732B1C}" type="presParOf" srcId="{661EB9EA-4314-4843-8102-998708C89F5D}" destId="{9992B065-948F-4A7F-A9CC-7B01F48E2A0C}" srcOrd="4" destOrd="0" presId="urn:microsoft.com/office/officeart/2005/8/layout/vList2"/>
    <dgm:cxn modelId="{456E7277-C0F6-491F-89C8-EDFEBB910CE6}" type="presParOf" srcId="{661EB9EA-4314-4843-8102-998708C89F5D}" destId="{892A7639-2AAE-4139-9478-1B6A80E521AA}" srcOrd="5" destOrd="0" presId="urn:microsoft.com/office/officeart/2005/8/layout/vList2"/>
    <dgm:cxn modelId="{6EC9FB87-3526-4524-B5D8-1F4034208234}" type="presParOf" srcId="{661EB9EA-4314-4843-8102-998708C89F5D}" destId="{FE1F9CF9-E56B-4CC1-AA48-1239BBD23C3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E5DA4E-311B-47F9-BED3-38CB7F863C2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918F6BA-E078-4F74-9905-5A5B76971574}">
      <dgm:prSet/>
      <dgm:spPr/>
      <dgm:t>
        <a:bodyPr/>
        <a:lstStyle/>
        <a:p>
          <a:pPr rtl="0"/>
          <a:r>
            <a:rPr lang="cs-CZ" baseline="0" dirty="0" smtClean="0"/>
            <a:t>Na výletech dbáme pokynů učitele!</a:t>
          </a:r>
          <a:endParaRPr lang="cs-CZ" dirty="0"/>
        </a:p>
      </dgm:t>
    </dgm:pt>
    <dgm:pt modelId="{997FC1EB-7DE7-4616-A03D-5506A1D5B3ED}" type="parTrans" cxnId="{0748EB2B-4F9B-4976-BD6C-313523DFC76C}">
      <dgm:prSet/>
      <dgm:spPr/>
      <dgm:t>
        <a:bodyPr/>
        <a:lstStyle/>
        <a:p>
          <a:endParaRPr lang="cs-CZ"/>
        </a:p>
      </dgm:t>
    </dgm:pt>
    <dgm:pt modelId="{692CE456-0733-487C-983B-7F6A3B8CA5BE}" type="sibTrans" cxnId="{0748EB2B-4F9B-4976-BD6C-313523DFC76C}">
      <dgm:prSet/>
      <dgm:spPr/>
      <dgm:t>
        <a:bodyPr/>
        <a:lstStyle/>
        <a:p>
          <a:endParaRPr lang="cs-CZ"/>
        </a:p>
      </dgm:t>
    </dgm:pt>
    <dgm:pt modelId="{82A4BD8D-39E6-4C57-ADB8-8738DDF6C9EF}">
      <dgm:prSet/>
      <dgm:spPr/>
      <dgm:t>
        <a:bodyPr/>
        <a:lstStyle/>
        <a:p>
          <a:pPr rtl="0"/>
          <a:r>
            <a:rPr lang="cs-CZ" baseline="0" dirty="0" smtClean="0"/>
            <a:t>Oblékáme se dle počasí!</a:t>
          </a:r>
          <a:endParaRPr lang="cs-CZ" dirty="0"/>
        </a:p>
      </dgm:t>
    </dgm:pt>
    <dgm:pt modelId="{7771579E-4985-416E-8FB6-1C00E26638A1}" type="parTrans" cxnId="{D34FCE21-7E55-4F6E-9A34-88C11B8E8FCB}">
      <dgm:prSet/>
      <dgm:spPr/>
      <dgm:t>
        <a:bodyPr/>
        <a:lstStyle/>
        <a:p>
          <a:endParaRPr lang="cs-CZ"/>
        </a:p>
      </dgm:t>
    </dgm:pt>
    <dgm:pt modelId="{D21413A0-3D85-4288-8147-0384CD9BB239}" type="sibTrans" cxnId="{D34FCE21-7E55-4F6E-9A34-88C11B8E8FCB}">
      <dgm:prSet/>
      <dgm:spPr/>
      <dgm:t>
        <a:bodyPr/>
        <a:lstStyle/>
        <a:p>
          <a:endParaRPr lang="cs-CZ"/>
        </a:p>
      </dgm:t>
    </dgm:pt>
    <dgm:pt modelId="{C5414869-B932-4F7F-8D5E-B9882124A5B4}">
      <dgm:prSet/>
      <dgm:spPr/>
      <dgm:t>
        <a:bodyPr/>
        <a:lstStyle/>
        <a:p>
          <a:pPr rtl="0"/>
          <a:r>
            <a:rPr lang="cs-CZ" baseline="0" dirty="0" smtClean="0"/>
            <a:t>Držíme se skupiny, bez dovolení neodcházíme!</a:t>
          </a:r>
          <a:endParaRPr lang="cs-CZ" dirty="0"/>
        </a:p>
      </dgm:t>
    </dgm:pt>
    <dgm:pt modelId="{2F435BD8-8B45-42F6-B49B-AE754E2DF5A1}" type="parTrans" cxnId="{C22BC31E-8383-45A9-BD4A-681789DE91E0}">
      <dgm:prSet/>
      <dgm:spPr/>
      <dgm:t>
        <a:bodyPr/>
        <a:lstStyle/>
        <a:p>
          <a:endParaRPr lang="cs-CZ"/>
        </a:p>
      </dgm:t>
    </dgm:pt>
    <dgm:pt modelId="{CB4BD28D-FD43-47CB-BEB8-522B5961E0B5}" type="sibTrans" cxnId="{C22BC31E-8383-45A9-BD4A-681789DE91E0}">
      <dgm:prSet/>
      <dgm:spPr/>
      <dgm:t>
        <a:bodyPr/>
        <a:lstStyle/>
        <a:p>
          <a:endParaRPr lang="cs-CZ"/>
        </a:p>
      </dgm:t>
    </dgm:pt>
    <dgm:pt modelId="{0BE07A9F-C8DD-45BD-977C-B1DCFA398F91}">
      <dgm:prSet/>
      <dgm:spPr/>
      <dgm:t>
        <a:bodyPr/>
        <a:lstStyle/>
        <a:p>
          <a:pPr rtl="0"/>
          <a:r>
            <a:rPr lang="cs-CZ" baseline="0" dirty="0" smtClean="0"/>
            <a:t>V dopravním prostředku sedíme na místě, nepobíháme!</a:t>
          </a:r>
          <a:endParaRPr lang="cs-CZ" dirty="0"/>
        </a:p>
      </dgm:t>
    </dgm:pt>
    <dgm:pt modelId="{6B05FC6A-B564-4145-8735-D6A7D3989CFA}" type="parTrans" cxnId="{6750B3A5-3FE3-4549-8246-8EEAFB761029}">
      <dgm:prSet/>
      <dgm:spPr/>
      <dgm:t>
        <a:bodyPr/>
        <a:lstStyle/>
        <a:p>
          <a:endParaRPr lang="cs-CZ"/>
        </a:p>
      </dgm:t>
    </dgm:pt>
    <dgm:pt modelId="{533FB496-61B1-445C-891D-22073E5A58DD}" type="sibTrans" cxnId="{6750B3A5-3FE3-4549-8246-8EEAFB761029}">
      <dgm:prSet/>
      <dgm:spPr/>
      <dgm:t>
        <a:bodyPr/>
        <a:lstStyle/>
        <a:p>
          <a:endParaRPr lang="cs-CZ"/>
        </a:p>
      </dgm:t>
    </dgm:pt>
    <dgm:pt modelId="{5856B991-950D-4531-8058-B49FFA1AC008}">
      <dgm:prSet/>
      <dgm:spPr/>
      <dgm:t>
        <a:bodyPr/>
        <a:lstStyle/>
        <a:p>
          <a:pPr rtl="0"/>
          <a:r>
            <a:rPr lang="cs-CZ" baseline="0" dirty="0" smtClean="0"/>
            <a:t>Nechodíme nikam s cizím člověkem, nic si od něj nebereme!</a:t>
          </a:r>
          <a:endParaRPr lang="cs-CZ" dirty="0"/>
        </a:p>
      </dgm:t>
    </dgm:pt>
    <dgm:pt modelId="{ECCF935C-2752-45FC-814B-BDFCE2465A8D}" type="parTrans" cxnId="{DAB6155F-F67E-44A9-8EBF-0319B2C128BA}">
      <dgm:prSet/>
      <dgm:spPr/>
      <dgm:t>
        <a:bodyPr/>
        <a:lstStyle/>
        <a:p>
          <a:endParaRPr lang="cs-CZ"/>
        </a:p>
      </dgm:t>
    </dgm:pt>
    <dgm:pt modelId="{A67A7DB1-2D8E-4A6F-A19A-2298B8483B76}" type="sibTrans" cxnId="{DAB6155F-F67E-44A9-8EBF-0319B2C128BA}">
      <dgm:prSet/>
      <dgm:spPr/>
      <dgm:t>
        <a:bodyPr/>
        <a:lstStyle/>
        <a:p>
          <a:endParaRPr lang="cs-CZ"/>
        </a:p>
      </dgm:t>
    </dgm:pt>
    <dgm:pt modelId="{DE962F17-72FC-437E-8EFD-55D91BB19EB9}">
      <dgm:prSet/>
      <dgm:spPr/>
      <dgm:t>
        <a:bodyPr/>
        <a:lstStyle/>
        <a:p>
          <a:pPr rtl="0"/>
          <a:r>
            <a:rPr lang="cs-CZ" baseline="0" dirty="0" smtClean="0"/>
            <a:t>Pozor na jedovaté rostliny a houby!</a:t>
          </a:r>
          <a:endParaRPr lang="cs-CZ" dirty="0"/>
        </a:p>
      </dgm:t>
    </dgm:pt>
    <dgm:pt modelId="{CF3F64DE-B04E-4E31-9644-61FA13A59522}" type="parTrans" cxnId="{E1F0C373-84A7-4399-AE4F-EA42F4AB8427}">
      <dgm:prSet/>
      <dgm:spPr/>
      <dgm:t>
        <a:bodyPr/>
        <a:lstStyle/>
        <a:p>
          <a:endParaRPr lang="cs-CZ"/>
        </a:p>
      </dgm:t>
    </dgm:pt>
    <dgm:pt modelId="{FACA9C5C-2843-4259-9E1C-67DCEFE14287}" type="sibTrans" cxnId="{E1F0C373-84A7-4399-AE4F-EA42F4AB8427}">
      <dgm:prSet/>
      <dgm:spPr/>
      <dgm:t>
        <a:bodyPr/>
        <a:lstStyle/>
        <a:p>
          <a:endParaRPr lang="cs-CZ"/>
        </a:p>
      </dgm:t>
    </dgm:pt>
    <dgm:pt modelId="{EB54B839-91B5-43B6-B5FB-9F4D6B8F7A0E}">
      <dgm:prSet/>
      <dgm:spPr/>
      <dgm:t>
        <a:bodyPr/>
        <a:lstStyle/>
        <a:p>
          <a:pPr rtl="0"/>
          <a:r>
            <a:rPr lang="cs-CZ" baseline="0" dirty="0" smtClean="0"/>
            <a:t>Pozor na volně pobíhající psy!</a:t>
          </a:r>
          <a:endParaRPr lang="cs-CZ" baseline="0" dirty="0"/>
        </a:p>
      </dgm:t>
    </dgm:pt>
    <dgm:pt modelId="{70DA7EFA-721A-4423-B584-03E81FA4AEC9}" type="parTrans" cxnId="{FA4A4261-AD91-4BF9-AEB6-B19CFE1FA2D8}">
      <dgm:prSet/>
      <dgm:spPr/>
      <dgm:t>
        <a:bodyPr/>
        <a:lstStyle/>
        <a:p>
          <a:endParaRPr lang="cs-CZ"/>
        </a:p>
      </dgm:t>
    </dgm:pt>
    <dgm:pt modelId="{63E29765-F4F0-4EFE-9C73-1066DDB8AD13}" type="sibTrans" cxnId="{FA4A4261-AD91-4BF9-AEB6-B19CFE1FA2D8}">
      <dgm:prSet/>
      <dgm:spPr/>
      <dgm:t>
        <a:bodyPr/>
        <a:lstStyle/>
        <a:p>
          <a:endParaRPr lang="cs-CZ"/>
        </a:p>
      </dgm:t>
    </dgm:pt>
    <dgm:pt modelId="{52B62D4F-B336-4D84-8CD4-BCBEC14D07DB}" type="pres">
      <dgm:prSet presAssocID="{9BE5DA4E-311B-47F9-BED3-38CB7F863C2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BED938-EEFF-494F-918B-586B4A7F52A0}" type="pres">
      <dgm:prSet presAssocID="{F918F6BA-E078-4F74-9905-5A5B76971574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AE5333-9A2F-41C9-A6BA-F94B879CAA07}" type="pres">
      <dgm:prSet presAssocID="{692CE456-0733-487C-983B-7F6A3B8CA5BE}" presName="spacer" presStyleCnt="0"/>
      <dgm:spPr/>
    </dgm:pt>
    <dgm:pt modelId="{9BAE949D-657C-4514-9C94-E9890D6CD69C}" type="pres">
      <dgm:prSet presAssocID="{82A4BD8D-39E6-4C57-ADB8-8738DDF6C9EF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987A6D-9C6C-4F8C-BFD3-E17FDD9172C2}" type="pres">
      <dgm:prSet presAssocID="{D21413A0-3D85-4288-8147-0384CD9BB239}" presName="spacer" presStyleCnt="0"/>
      <dgm:spPr/>
    </dgm:pt>
    <dgm:pt modelId="{2EAF8FDA-AB7B-4A91-B841-F3F9B43CF5F5}" type="pres">
      <dgm:prSet presAssocID="{C5414869-B932-4F7F-8D5E-B9882124A5B4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F4D965-E724-4D44-96E5-07D6A9B7B2D2}" type="pres">
      <dgm:prSet presAssocID="{CB4BD28D-FD43-47CB-BEB8-522B5961E0B5}" presName="spacer" presStyleCnt="0"/>
      <dgm:spPr/>
    </dgm:pt>
    <dgm:pt modelId="{3D72F069-A8C5-4F5B-82BD-1C1372992361}" type="pres">
      <dgm:prSet presAssocID="{0BE07A9F-C8DD-45BD-977C-B1DCFA398F91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59ADD-889E-4856-A652-42FFB1675CD4}" type="pres">
      <dgm:prSet presAssocID="{533FB496-61B1-445C-891D-22073E5A58DD}" presName="spacer" presStyleCnt="0"/>
      <dgm:spPr/>
    </dgm:pt>
    <dgm:pt modelId="{BDCE678F-0E2E-4EAE-B7EA-550A1A552939}" type="pres">
      <dgm:prSet presAssocID="{5856B991-950D-4531-8058-B49FFA1AC008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617F60-A6F8-4E63-973D-B24D623B641D}" type="pres">
      <dgm:prSet presAssocID="{A67A7DB1-2D8E-4A6F-A19A-2298B8483B76}" presName="spacer" presStyleCnt="0"/>
      <dgm:spPr/>
    </dgm:pt>
    <dgm:pt modelId="{A3D0D4CD-143E-46EC-83F0-2C4815F420B0}" type="pres">
      <dgm:prSet presAssocID="{DE962F17-72FC-437E-8EFD-55D91BB19EB9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025E96-752A-4917-82BD-AA21CE9CD11E}" type="pres">
      <dgm:prSet presAssocID="{FACA9C5C-2843-4259-9E1C-67DCEFE14287}" presName="spacer" presStyleCnt="0"/>
      <dgm:spPr/>
    </dgm:pt>
    <dgm:pt modelId="{BCA0C141-179B-46EA-863E-068D294F7D5F}" type="pres">
      <dgm:prSet presAssocID="{EB54B839-91B5-43B6-B5FB-9F4D6B8F7A0E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954C04-0248-4566-AB20-F0BC5BA8B31B}" type="presOf" srcId="{F918F6BA-E078-4F74-9905-5A5B76971574}" destId="{10BED938-EEFF-494F-918B-586B4A7F52A0}" srcOrd="0" destOrd="0" presId="urn:microsoft.com/office/officeart/2005/8/layout/vList2"/>
    <dgm:cxn modelId="{E1F0C373-84A7-4399-AE4F-EA42F4AB8427}" srcId="{9BE5DA4E-311B-47F9-BED3-38CB7F863C2C}" destId="{DE962F17-72FC-437E-8EFD-55D91BB19EB9}" srcOrd="5" destOrd="0" parTransId="{CF3F64DE-B04E-4E31-9644-61FA13A59522}" sibTransId="{FACA9C5C-2843-4259-9E1C-67DCEFE14287}"/>
    <dgm:cxn modelId="{A1B09A53-9CEE-410C-8B78-7CA29CAC1B65}" type="presOf" srcId="{EB54B839-91B5-43B6-B5FB-9F4D6B8F7A0E}" destId="{BCA0C141-179B-46EA-863E-068D294F7D5F}" srcOrd="0" destOrd="0" presId="urn:microsoft.com/office/officeart/2005/8/layout/vList2"/>
    <dgm:cxn modelId="{D34FCE21-7E55-4F6E-9A34-88C11B8E8FCB}" srcId="{9BE5DA4E-311B-47F9-BED3-38CB7F863C2C}" destId="{82A4BD8D-39E6-4C57-ADB8-8738DDF6C9EF}" srcOrd="1" destOrd="0" parTransId="{7771579E-4985-416E-8FB6-1C00E26638A1}" sibTransId="{D21413A0-3D85-4288-8147-0384CD9BB239}"/>
    <dgm:cxn modelId="{902DEE57-503A-47BC-8084-2358B4478AC7}" type="presOf" srcId="{0BE07A9F-C8DD-45BD-977C-B1DCFA398F91}" destId="{3D72F069-A8C5-4F5B-82BD-1C1372992361}" srcOrd="0" destOrd="0" presId="urn:microsoft.com/office/officeart/2005/8/layout/vList2"/>
    <dgm:cxn modelId="{56E289A3-216B-4D71-88B3-8ECBB89063F2}" type="presOf" srcId="{C5414869-B932-4F7F-8D5E-B9882124A5B4}" destId="{2EAF8FDA-AB7B-4A91-B841-F3F9B43CF5F5}" srcOrd="0" destOrd="0" presId="urn:microsoft.com/office/officeart/2005/8/layout/vList2"/>
    <dgm:cxn modelId="{DE46E3CE-02A7-42C8-997D-B9C37C9691F2}" type="presOf" srcId="{9BE5DA4E-311B-47F9-BED3-38CB7F863C2C}" destId="{52B62D4F-B336-4D84-8CD4-BCBEC14D07DB}" srcOrd="0" destOrd="0" presId="urn:microsoft.com/office/officeart/2005/8/layout/vList2"/>
    <dgm:cxn modelId="{0748EB2B-4F9B-4976-BD6C-313523DFC76C}" srcId="{9BE5DA4E-311B-47F9-BED3-38CB7F863C2C}" destId="{F918F6BA-E078-4F74-9905-5A5B76971574}" srcOrd="0" destOrd="0" parTransId="{997FC1EB-7DE7-4616-A03D-5506A1D5B3ED}" sibTransId="{692CE456-0733-487C-983B-7F6A3B8CA5BE}"/>
    <dgm:cxn modelId="{C22BC31E-8383-45A9-BD4A-681789DE91E0}" srcId="{9BE5DA4E-311B-47F9-BED3-38CB7F863C2C}" destId="{C5414869-B932-4F7F-8D5E-B9882124A5B4}" srcOrd="2" destOrd="0" parTransId="{2F435BD8-8B45-42F6-B49B-AE754E2DF5A1}" sibTransId="{CB4BD28D-FD43-47CB-BEB8-522B5961E0B5}"/>
    <dgm:cxn modelId="{FA4A4261-AD91-4BF9-AEB6-B19CFE1FA2D8}" srcId="{9BE5DA4E-311B-47F9-BED3-38CB7F863C2C}" destId="{EB54B839-91B5-43B6-B5FB-9F4D6B8F7A0E}" srcOrd="6" destOrd="0" parTransId="{70DA7EFA-721A-4423-B584-03E81FA4AEC9}" sibTransId="{63E29765-F4F0-4EFE-9C73-1066DDB8AD13}"/>
    <dgm:cxn modelId="{DAB6155F-F67E-44A9-8EBF-0319B2C128BA}" srcId="{9BE5DA4E-311B-47F9-BED3-38CB7F863C2C}" destId="{5856B991-950D-4531-8058-B49FFA1AC008}" srcOrd="4" destOrd="0" parTransId="{ECCF935C-2752-45FC-814B-BDFCE2465A8D}" sibTransId="{A67A7DB1-2D8E-4A6F-A19A-2298B8483B76}"/>
    <dgm:cxn modelId="{681EA4A6-A9C4-4843-AF5B-B97A6A35D6DE}" type="presOf" srcId="{DE962F17-72FC-437E-8EFD-55D91BB19EB9}" destId="{A3D0D4CD-143E-46EC-83F0-2C4815F420B0}" srcOrd="0" destOrd="0" presId="urn:microsoft.com/office/officeart/2005/8/layout/vList2"/>
    <dgm:cxn modelId="{6750B3A5-3FE3-4549-8246-8EEAFB761029}" srcId="{9BE5DA4E-311B-47F9-BED3-38CB7F863C2C}" destId="{0BE07A9F-C8DD-45BD-977C-B1DCFA398F91}" srcOrd="3" destOrd="0" parTransId="{6B05FC6A-B564-4145-8735-D6A7D3989CFA}" sibTransId="{533FB496-61B1-445C-891D-22073E5A58DD}"/>
    <dgm:cxn modelId="{077C99CD-CF5C-4568-9D68-EDCC81A4B3C3}" type="presOf" srcId="{5856B991-950D-4531-8058-B49FFA1AC008}" destId="{BDCE678F-0E2E-4EAE-B7EA-550A1A552939}" srcOrd="0" destOrd="0" presId="urn:microsoft.com/office/officeart/2005/8/layout/vList2"/>
    <dgm:cxn modelId="{7F708DCC-F0FB-4FC4-A28D-EC39A51759DC}" type="presOf" srcId="{82A4BD8D-39E6-4C57-ADB8-8738DDF6C9EF}" destId="{9BAE949D-657C-4514-9C94-E9890D6CD69C}" srcOrd="0" destOrd="0" presId="urn:microsoft.com/office/officeart/2005/8/layout/vList2"/>
    <dgm:cxn modelId="{CB8CAD6A-8792-4F73-A0D5-0791F8EEA256}" type="presParOf" srcId="{52B62D4F-B336-4D84-8CD4-BCBEC14D07DB}" destId="{10BED938-EEFF-494F-918B-586B4A7F52A0}" srcOrd="0" destOrd="0" presId="urn:microsoft.com/office/officeart/2005/8/layout/vList2"/>
    <dgm:cxn modelId="{4104CE68-0C54-4AC8-9837-37ED3E816955}" type="presParOf" srcId="{52B62D4F-B336-4D84-8CD4-BCBEC14D07DB}" destId="{78AE5333-9A2F-41C9-A6BA-F94B879CAA07}" srcOrd="1" destOrd="0" presId="urn:microsoft.com/office/officeart/2005/8/layout/vList2"/>
    <dgm:cxn modelId="{FD22C98D-CE8B-4024-AC58-E07A1E3F529C}" type="presParOf" srcId="{52B62D4F-B336-4D84-8CD4-BCBEC14D07DB}" destId="{9BAE949D-657C-4514-9C94-E9890D6CD69C}" srcOrd="2" destOrd="0" presId="urn:microsoft.com/office/officeart/2005/8/layout/vList2"/>
    <dgm:cxn modelId="{242429E5-89FE-4D67-A905-56501E4F751C}" type="presParOf" srcId="{52B62D4F-B336-4D84-8CD4-BCBEC14D07DB}" destId="{E9987A6D-9C6C-4F8C-BFD3-E17FDD9172C2}" srcOrd="3" destOrd="0" presId="urn:microsoft.com/office/officeart/2005/8/layout/vList2"/>
    <dgm:cxn modelId="{20A8239B-E60B-4D84-90DA-53982A897FAE}" type="presParOf" srcId="{52B62D4F-B336-4D84-8CD4-BCBEC14D07DB}" destId="{2EAF8FDA-AB7B-4A91-B841-F3F9B43CF5F5}" srcOrd="4" destOrd="0" presId="urn:microsoft.com/office/officeart/2005/8/layout/vList2"/>
    <dgm:cxn modelId="{9CD47D7E-F754-459C-8574-1D7D2E3B74F7}" type="presParOf" srcId="{52B62D4F-B336-4D84-8CD4-BCBEC14D07DB}" destId="{B9F4D965-E724-4D44-96E5-07D6A9B7B2D2}" srcOrd="5" destOrd="0" presId="urn:microsoft.com/office/officeart/2005/8/layout/vList2"/>
    <dgm:cxn modelId="{9994611F-77EE-4FD0-8533-5EFACA054166}" type="presParOf" srcId="{52B62D4F-B336-4D84-8CD4-BCBEC14D07DB}" destId="{3D72F069-A8C5-4F5B-82BD-1C1372992361}" srcOrd="6" destOrd="0" presId="urn:microsoft.com/office/officeart/2005/8/layout/vList2"/>
    <dgm:cxn modelId="{A09B5A93-BA17-4B2A-AE81-8A84C72F0A3B}" type="presParOf" srcId="{52B62D4F-B336-4D84-8CD4-BCBEC14D07DB}" destId="{CDB59ADD-889E-4856-A652-42FFB1675CD4}" srcOrd="7" destOrd="0" presId="urn:microsoft.com/office/officeart/2005/8/layout/vList2"/>
    <dgm:cxn modelId="{AF731E06-5FD4-488B-889E-9D76BA4F3AAE}" type="presParOf" srcId="{52B62D4F-B336-4D84-8CD4-BCBEC14D07DB}" destId="{BDCE678F-0E2E-4EAE-B7EA-550A1A552939}" srcOrd="8" destOrd="0" presId="urn:microsoft.com/office/officeart/2005/8/layout/vList2"/>
    <dgm:cxn modelId="{9246ED61-8CAF-42D6-AB63-74A52C4BA3FE}" type="presParOf" srcId="{52B62D4F-B336-4D84-8CD4-BCBEC14D07DB}" destId="{4C617F60-A6F8-4E63-973D-B24D623B641D}" srcOrd="9" destOrd="0" presId="urn:microsoft.com/office/officeart/2005/8/layout/vList2"/>
    <dgm:cxn modelId="{3DF328A8-32E4-45F3-B82D-3A597FB26E17}" type="presParOf" srcId="{52B62D4F-B336-4D84-8CD4-BCBEC14D07DB}" destId="{A3D0D4CD-143E-46EC-83F0-2C4815F420B0}" srcOrd="10" destOrd="0" presId="urn:microsoft.com/office/officeart/2005/8/layout/vList2"/>
    <dgm:cxn modelId="{AB531252-EC55-42BF-ACAD-C0A67D6DADB9}" type="presParOf" srcId="{52B62D4F-B336-4D84-8CD4-BCBEC14D07DB}" destId="{FD025E96-752A-4917-82BD-AA21CE9CD11E}" srcOrd="11" destOrd="0" presId="urn:microsoft.com/office/officeart/2005/8/layout/vList2"/>
    <dgm:cxn modelId="{D6CB7026-146C-4402-AFB4-027D6713739D}" type="presParOf" srcId="{52B62D4F-B336-4D84-8CD4-BCBEC14D07DB}" destId="{BCA0C141-179B-46EA-863E-068D294F7D5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678282-3EFB-46E5-9FF0-6AF02CB2F88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F81FAB0-38CC-4DE1-8BDF-E3B76DF2F924}">
      <dgm:prSet/>
      <dgm:spPr/>
      <dgm:t>
        <a:bodyPr/>
        <a:lstStyle/>
        <a:p>
          <a:pPr rtl="0"/>
          <a:r>
            <a:rPr lang="cs-CZ" baseline="0" dirty="0" smtClean="0"/>
            <a:t>Nikdy neskáčeme do neznámé vody nebo mělkého bazénu! </a:t>
          </a:r>
          <a:endParaRPr lang="cs-CZ" dirty="0"/>
        </a:p>
      </dgm:t>
    </dgm:pt>
    <dgm:pt modelId="{BD82B5DD-09E1-4148-A387-25A65D3AB961}" type="parTrans" cxnId="{2DBDD8C3-E1C4-478F-A7EA-C4DA9902C0ED}">
      <dgm:prSet/>
      <dgm:spPr/>
      <dgm:t>
        <a:bodyPr/>
        <a:lstStyle/>
        <a:p>
          <a:endParaRPr lang="cs-CZ"/>
        </a:p>
      </dgm:t>
    </dgm:pt>
    <dgm:pt modelId="{E2DD6E71-DBE1-4D86-A5A8-132487E4B657}" type="sibTrans" cxnId="{2DBDD8C3-E1C4-478F-A7EA-C4DA9902C0ED}">
      <dgm:prSet/>
      <dgm:spPr/>
      <dgm:t>
        <a:bodyPr/>
        <a:lstStyle/>
        <a:p>
          <a:endParaRPr lang="cs-CZ"/>
        </a:p>
      </dgm:t>
    </dgm:pt>
    <dgm:pt modelId="{632AC485-4702-45C5-B5EC-A8350116B5F9}">
      <dgm:prSet/>
      <dgm:spPr/>
      <dgm:t>
        <a:bodyPr/>
        <a:lstStyle/>
        <a:p>
          <a:pPr rtl="0"/>
          <a:r>
            <a:rPr lang="cs-CZ" baseline="0" dirty="0" smtClean="0"/>
            <a:t>Vždy vstupujeme do vody jen pod dohledem dospělého! Nikdy se nekoupeme sami!</a:t>
          </a:r>
          <a:endParaRPr lang="cs-CZ" dirty="0"/>
        </a:p>
      </dgm:t>
    </dgm:pt>
    <dgm:pt modelId="{256C603C-2101-45ED-9FCF-73F69BF9C1A3}" type="parTrans" cxnId="{3E1E2EEA-E2E0-468F-9AED-CB443A1927D4}">
      <dgm:prSet/>
      <dgm:spPr/>
      <dgm:t>
        <a:bodyPr/>
        <a:lstStyle/>
        <a:p>
          <a:endParaRPr lang="cs-CZ"/>
        </a:p>
      </dgm:t>
    </dgm:pt>
    <dgm:pt modelId="{402D4065-F4CA-4915-B684-8FCAC8E2D73F}" type="sibTrans" cxnId="{3E1E2EEA-E2E0-468F-9AED-CB443A1927D4}">
      <dgm:prSet/>
      <dgm:spPr/>
      <dgm:t>
        <a:bodyPr/>
        <a:lstStyle/>
        <a:p>
          <a:endParaRPr lang="cs-CZ"/>
        </a:p>
      </dgm:t>
    </dgm:pt>
    <dgm:pt modelId="{6315EEEA-A2ED-4E17-BF20-9E8BE2265E75}">
      <dgm:prSet/>
      <dgm:spPr/>
      <dgm:t>
        <a:bodyPr/>
        <a:lstStyle/>
        <a:p>
          <a:pPr rtl="0"/>
          <a:r>
            <a:rPr lang="cs-CZ" baseline="0" dirty="0" smtClean="0"/>
            <a:t>Používáme vhodné plovací pomůcky (rukávky, kruh)!</a:t>
          </a:r>
          <a:endParaRPr lang="cs-CZ" dirty="0"/>
        </a:p>
      </dgm:t>
    </dgm:pt>
    <dgm:pt modelId="{8D670046-3A1B-4D8B-B672-CFAA482D31BD}" type="parTrans" cxnId="{B53EF75E-345B-470C-B883-B4F04257CE5C}">
      <dgm:prSet/>
      <dgm:spPr/>
      <dgm:t>
        <a:bodyPr/>
        <a:lstStyle/>
        <a:p>
          <a:endParaRPr lang="cs-CZ"/>
        </a:p>
      </dgm:t>
    </dgm:pt>
    <dgm:pt modelId="{863F3218-64B2-4E32-B092-BF6B3626FFAB}" type="sibTrans" cxnId="{B53EF75E-345B-470C-B883-B4F04257CE5C}">
      <dgm:prSet/>
      <dgm:spPr/>
      <dgm:t>
        <a:bodyPr/>
        <a:lstStyle/>
        <a:p>
          <a:endParaRPr lang="cs-CZ"/>
        </a:p>
      </dgm:t>
    </dgm:pt>
    <dgm:pt modelId="{17FE2CEE-A836-4323-A730-9B25B082467B}">
      <dgm:prSet/>
      <dgm:spPr/>
      <dgm:t>
        <a:bodyPr/>
        <a:lstStyle/>
        <a:p>
          <a:pPr rtl="0"/>
          <a:r>
            <a:rPr lang="cs-CZ" baseline="0" dirty="0" smtClean="0"/>
            <a:t>Do hloubky může pouze plavec, neplavec pouze tam, kde stojí nohama pevně na dně!</a:t>
          </a:r>
          <a:endParaRPr lang="cs-CZ" dirty="0"/>
        </a:p>
      </dgm:t>
    </dgm:pt>
    <dgm:pt modelId="{538492AC-7B1D-4021-9BD7-F34BD25AF35E}" type="parTrans" cxnId="{A86FAE0A-DE30-4590-909A-4F201AEABFCB}">
      <dgm:prSet/>
      <dgm:spPr/>
      <dgm:t>
        <a:bodyPr/>
        <a:lstStyle/>
        <a:p>
          <a:endParaRPr lang="cs-CZ"/>
        </a:p>
      </dgm:t>
    </dgm:pt>
    <dgm:pt modelId="{9208B5C6-32F5-4C44-86CD-F402CACDB9ED}" type="sibTrans" cxnId="{A86FAE0A-DE30-4590-909A-4F201AEABFCB}">
      <dgm:prSet/>
      <dgm:spPr/>
      <dgm:t>
        <a:bodyPr/>
        <a:lstStyle/>
        <a:p>
          <a:endParaRPr lang="cs-CZ"/>
        </a:p>
      </dgm:t>
    </dgm:pt>
    <dgm:pt modelId="{F2E5ED2D-ED9D-4126-8C4F-36EE8A18F51B}">
      <dgm:prSet/>
      <dgm:spPr/>
      <dgm:t>
        <a:bodyPr/>
        <a:lstStyle/>
        <a:p>
          <a:pPr rtl="0"/>
          <a:r>
            <a:rPr lang="cs-CZ" baseline="0" dirty="0" smtClean="0"/>
            <a:t>Dbáme pokynů učitele nebo plavčíka!</a:t>
          </a:r>
          <a:endParaRPr lang="cs-CZ" dirty="0"/>
        </a:p>
      </dgm:t>
    </dgm:pt>
    <dgm:pt modelId="{5C359C1A-A755-4E0D-8E3C-18AADC970EFB}" type="parTrans" cxnId="{4EB37184-9367-4DC0-9244-1B7AA796C15A}">
      <dgm:prSet/>
      <dgm:spPr/>
      <dgm:t>
        <a:bodyPr/>
        <a:lstStyle/>
        <a:p>
          <a:endParaRPr lang="cs-CZ"/>
        </a:p>
      </dgm:t>
    </dgm:pt>
    <dgm:pt modelId="{23946314-E9A2-47A1-990D-0B2D30D62437}" type="sibTrans" cxnId="{4EB37184-9367-4DC0-9244-1B7AA796C15A}">
      <dgm:prSet/>
      <dgm:spPr/>
      <dgm:t>
        <a:bodyPr/>
        <a:lstStyle/>
        <a:p>
          <a:endParaRPr lang="cs-CZ"/>
        </a:p>
      </dgm:t>
    </dgm:pt>
    <dgm:pt modelId="{6954E987-0CDA-4AAF-8E1B-FC95AAA79EA4}" type="pres">
      <dgm:prSet presAssocID="{22678282-3EFB-46E5-9FF0-6AF02CB2F88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F0BB99-6890-4EAC-855E-8F8EE03A5B84}" type="pres">
      <dgm:prSet presAssocID="{BF81FAB0-38CC-4DE1-8BDF-E3B76DF2F924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799355-EB15-4FF9-BCB5-DC6204CD4754}" type="pres">
      <dgm:prSet presAssocID="{E2DD6E71-DBE1-4D86-A5A8-132487E4B657}" presName="spacer" presStyleCnt="0"/>
      <dgm:spPr/>
    </dgm:pt>
    <dgm:pt modelId="{FFCACDC1-CFCC-496B-A874-DA1C6E6CCB45}" type="pres">
      <dgm:prSet presAssocID="{632AC485-4702-45C5-B5EC-A8350116B5F9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CFCF5-9258-433E-93B7-F5F5E0ED26B8}" type="pres">
      <dgm:prSet presAssocID="{402D4065-F4CA-4915-B684-8FCAC8E2D73F}" presName="spacer" presStyleCnt="0"/>
      <dgm:spPr/>
    </dgm:pt>
    <dgm:pt modelId="{0F5CC6A6-A5D3-4A9D-A514-6326B91D67D4}" type="pres">
      <dgm:prSet presAssocID="{6315EEEA-A2ED-4E17-BF20-9E8BE2265E75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A4C9DF-FAEF-4F09-AEEE-A3FA14726682}" type="pres">
      <dgm:prSet presAssocID="{863F3218-64B2-4E32-B092-BF6B3626FFAB}" presName="spacer" presStyleCnt="0"/>
      <dgm:spPr/>
    </dgm:pt>
    <dgm:pt modelId="{A165BF7B-3D15-4B85-8C82-D12D43A53BD2}" type="pres">
      <dgm:prSet presAssocID="{17FE2CEE-A836-4323-A730-9B25B082467B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0CA2B-A1A4-4AA6-9426-FDD3971A6C68}" type="pres">
      <dgm:prSet presAssocID="{9208B5C6-32F5-4C44-86CD-F402CACDB9ED}" presName="spacer" presStyleCnt="0"/>
      <dgm:spPr/>
    </dgm:pt>
    <dgm:pt modelId="{78A8A637-BEF5-4487-859B-62CD45EFE8D1}" type="pres">
      <dgm:prSet presAssocID="{F2E5ED2D-ED9D-4126-8C4F-36EE8A18F51B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6FAE0A-DE30-4590-909A-4F201AEABFCB}" srcId="{22678282-3EFB-46E5-9FF0-6AF02CB2F882}" destId="{17FE2CEE-A836-4323-A730-9B25B082467B}" srcOrd="3" destOrd="0" parTransId="{538492AC-7B1D-4021-9BD7-F34BD25AF35E}" sibTransId="{9208B5C6-32F5-4C44-86CD-F402CACDB9ED}"/>
    <dgm:cxn modelId="{E6C393CB-1CA8-4A34-9017-FD8430651B82}" type="presOf" srcId="{632AC485-4702-45C5-B5EC-A8350116B5F9}" destId="{FFCACDC1-CFCC-496B-A874-DA1C6E6CCB45}" srcOrd="0" destOrd="0" presId="urn:microsoft.com/office/officeart/2005/8/layout/vList2"/>
    <dgm:cxn modelId="{66312D7B-F71F-434E-B576-31E90264CEF3}" type="presOf" srcId="{17FE2CEE-A836-4323-A730-9B25B082467B}" destId="{A165BF7B-3D15-4B85-8C82-D12D43A53BD2}" srcOrd="0" destOrd="0" presId="urn:microsoft.com/office/officeart/2005/8/layout/vList2"/>
    <dgm:cxn modelId="{7E65B906-1F00-4833-B72C-4B0B138168B8}" type="presOf" srcId="{BF81FAB0-38CC-4DE1-8BDF-E3B76DF2F924}" destId="{A2F0BB99-6890-4EAC-855E-8F8EE03A5B84}" srcOrd="0" destOrd="0" presId="urn:microsoft.com/office/officeart/2005/8/layout/vList2"/>
    <dgm:cxn modelId="{3E1E2EEA-E2E0-468F-9AED-CB443A1927D4}" srcId="{22678282-3EFB-46E5-9FF0-6AF02CB2F882}" destId="{632AC485-4702-45C5-B5EC-A8350116B5F9}" srcOrd="1" destOrd="0" parTransId="{256C603C-2101-45ED-9FCF-73F69BF9C1A3}" sibTransId="{402D4065-F4CA-4915-B684-8FCAC8E2D73F}"/>
    <dgm:cxn modelId="{B531DCD5-1144-4A07-8A0A-FF6B1D83A6D0}" type="presOf" srcId="{6315EEEA-A2ED-4E17-BF20-9E8BE2265E75}" destId="{0F5CC6A6-A5D3-4A9D-A514-6326B91D67D4}" srcOrd="0" destOrd="0" presId="urn:microsoft.com/office/officeart/2005/8/layout/vList2"/>
    <dgm:cxn modelId="{93D8C632-00CA-484A-99BD-08A52A3CE8F9}" type="presOf" srcId="{22678282-3EFB-46E5-9FF0-6AF02CB2F882}" destId="{6954E987-0CDA-4AAF-8E1B-FC95AAA79EA4}" srcOrd="0" destOrd="0" presId="urn:microsoft.com/office/officeart/2005/8/layout/vList2"/>
    <dgm:cxn modelId="{2DBDD8C3-E1C4-478F-A7EA-C4DA9902C0ED}" srcId="{22678282-3EFB-46E5-9FF0-6AF02CB2F882}" destId="{BF81FAB0-38CC-4DE1-8BDF-E3B76DF2F924}" srcOrd="0" destOrd="0" parTransId="{BD82B5DD-09E1-4148-A387-25A65D3AB961}" sibTransId="{E2DD6E71-DBE1-4D86-A5A8-132487E4B657}"/>
    <dgm:cxn modelId="{B53EF75E-345B-470C-B883-B4F04257CE5C}" srcId="{22678282-3EFB-46E5-9FF0-6AF02CB2F882}" destId="{6315EEEA-A2ED-4E17-BF20-9E8BE2265E75}" srcOrd="2" destOrd="0" parTransId="{8D670046-3A1B-4D8B-B672-CFAA482D31BD}" sibTransId="{863F3218-64B2-4E32-B092-BF6B3626FFAB}"/>
    <dgm:cxn modelId="{3937C94C-C00E-47D3-8D4A-2EE7230B6486}" type="presOf" srcId="{F2E5ED2D-ED9D-4126-8C4F-36EE8A18F51B}" destId="{78A8A637-BEF5-4487-859B-62CD45EFE8D1}" srcOrd="0" destOrd="0" presId="urn:microsoft.com/office/officeart/2005/8/layout/vList2"/>
    <dgm:cxn modelId="{4EB37184-9367-4DC0-9244-1B7AA796C15A}" srcId="{22678282-3EFB-46E5-9FF0-6AF02CB2F882}" destId="{F2E5ED2D-ED9D-4126-8C4F-36EE8A18F51B}" srcOrd="4" destOrd="0" parTransId="{5C359C1A-A755-4E0D-8E3C-18AADC970EFB}" sibTransId="{23946314-E9A2-47A1-990D-0B2D30D62437}"/>
    <dgm:cxn modelId="{1ACA5216-7E89-47B6-BFC3-0F66EA581434}" type="presParOf" srcId="{6954E987-0CDA-4AAF-8E1B-FC95AAA79EA4}" destId="{A2F0BB99-6890-4EAC-855E-8F8EE03A5B84}" srcOrd="0" destOrd="0" presId="urn:microsoft.com/office/officeart/2005/8/layout/vList2"/>
    <dgm:cxn modelId="{E2E3A554-8941-40AE-A15E-7CBC11EF7BA1}" type="presParOf" srcId="{6954E987-0CDA-4AAF-8E1B-FC95AAA79EA4}" destId="{CE799355-EB15-4FF9-BCB5-DC6204CD4754}" srcOrd="1" destOrd="0" presId="urn:microsoft.com/office/officeart/2005/8/layout/vList2"/>
    <dgm:cxn modelId="{779DE0B4-C5FD-4202-A7F0-337342F30D92}" type="presParOf" srcId="{6954E987-0CDA-4AAF-8E1B-FC95AAA79EA4}" destId="{FFCACDC1-CFCC-496B-A874-DA1C6E6CCB45}" srcOrd="2" destOrd="0" presId="urn:microsoft.com/office/officeart/2005/8/layout/vList2"/>
    <dgm:cxn modelId="{4142E6B5-FAF3-4752-A914-133FC2E9F064}" type="presParOf" srcId="{6954E987-0CDA-4AAF-8E1B-FC95AAA79EA4}" destId="{0BACFCF5-9258-433E-93B7-F5F5E0ED26B8}" srcOrd="3" destOrd="0" presId="urn:microsoft.com/office/officeart/2005/8/layout/vList2"/>
    <dgm:cxn modelId="{03B1B4C0-0686-4FDB-AE51-79E3C79A1D6A}" type="presParOf" srcId="{6954E987-0CDA-4AAF-8E1B-FC95AAA79EA4}" destId="{0F5CC6A6-A5D3-4A9D-A514-6326B91D67D4}" srcOrd="4" destOrd="0" presId="urn:microsoft.com/office/officeart/2005/8/layout/vList2"/>
    <dgm:cxn modelId="{562E0553-DA15-4856-9010-CF07FF07199D}" type="presParOf" srcId="{6954E987-0CDA-4AAF-8E1B-FC95AAA79EA4}" destId="{A1A4C9DF-FAEF-4F09-AEEE-A3FA14726682}" srcOrd="5" destOrd="0" presId="urn:microsoft.com/office/officeart/2005/8/layout/vList2"/>
    <dgm:cxn modelId="{70E73E86-CB72-467A-AF7E-9342FECE85D8}" type="presParOf" srcId="{6954E987-0CDA-4AAF-8E1B-FC95AAA79EA4}" destId="{A165BF7B-3D15-4B85-8C82-D12D43A53BD2}" srcOrd="6" destOrd="0" presId="urn:microsoft.com/office/officeart/2005/8/layout/vList2"/>
    <dgm:cxn modelId="{6CC1E66E-DC20-401F-81F0-5E8405107CCD}" type="presParOf" srcId="{6954E987-0CDA-4AAF-8E1B-FC95AAA79EA4}" destId="{F700CA2B-A1A4-4AA6-9426-FDD3971A6C68}" srcOrd="7" destOrd="0" presId="urn:microsoft.com/office/officeart/2005/8/layout/vList2"/>
    <dgm:cxn modelId="{B50B08C6-78E5-4FF3-9841-19557D6A1994}" type="presParOf" srcId="{6954E987-0CDA-4AAF-8E1B-FC95AAA79EA4}" destId="{78A8A637-BEF5-4487-859B-62CD45EFE8D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035A9-078F-42D5-9A91-896F08F63835}">
      <dsp:nvSpPr>
        <dsp:cNvPr id="0" name=""/>
        <dsp:cNvSpPr/>
      </dsp:nvSpPr>
      <dsp:spPr>
        <a:xfrm>
          <a:off x="0" y="70604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Cestou do školy a ze školy chodíme po chodníku, silnici přecházíme po přechodu pro chodce!</a:t>
          </a:r>
          <a:endParaRPr lang="cs-CZ" sz="2300" kern="1200" dirty="0"/>
        </a:p>
      </dsp:txBody>
      <dsp:txXfrm>
        <a:off x="43350" y="113954"/>
        <a:ext cx="7152300" cy="801330"/>
      </dsp:txXfrm>
    </dsp:sp>
    <dsp:sp modelId="{13B351A8-9650-48C7-8890-CB522DBAF39D}">
      <dsp:nvSpPr>
        <dsp:cNvPr id="0" name=""/>
        <dsp:cNvSpPr/>
      </dsp:nvSpPr>
      <dsp:spPr>
        <a:xfrm>
          <a:off x="0" y="1024874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Neběháme po schodech, nehoníme se ve třídě, nestrkáme se spolužáky!</a:t>
          </a:r>
          <a:endParaRPr lang="cs-CZ" sz="2300" kern="1200" dirty="0"/>
        </a:p>
      </dsp:txBody>
      <dsp:txXfrm>
        <a:off x="43350" y="1068224"/>
        <a:ext cx="7152300" cy="801330"/>
      </dsp:txXfrm>
    </dsp:sp>
    <dsp:sp modelId="{2B85B9FD-9734-41E9-861B-46B3A00A66F0}">
      <dsp:nvSpPr>
        <dsp:cNvPr id="0" name=""/>
        <dsp:cNvSpPr/>
      </dsp:nvSpPr>
      <dsp:spPr>
        <a:xfrm>
          <a:off x="0" y="1979144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Nehoupeme se na židli!</a:t>
          </a:r>
          <a:endParaRPr lang="cs-CZ" sz="2300" kern="1200" dirty="0"/>
        </a:p>
      </dsp:txBody>
      <dsp:txXfrm>
        <a:off x="43350" y="2022494"/>
        <a:ext cx="7152300" cy="801330"/>
      </dsp:txXfrm>
    </dsp:sp>
    <dsp:sp modelId="{C2172F12-071F-40CB-B062-783560DBB5BC}">
      <dsp:nvSpPr>
        <dsp:cNvPr id="0" name=""/>
        <dsp:cNvSpPr/>
      </dsp:nvSpPr>
      <dsp:spPr>
        <a:xfrm>
          <a:off x="0" y="2933415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Při tělocviku se převlékáme do vhodného oděvu a obuvi na sport!</a:t>
          </a:r>
          <a:endParaRPr lang="cs-CZ" sz="2300" kern="1200" dirty="0"/>
        </a:p>
      </dsp:txBody>
      <dsp:txXfrm>
        <a:off x="43350" y="2976765"/>
        <a:ext cx="7152300" cy="801330"/>
      </dsp:txXfrm>
    </dsp:sp>
    <dsp:sp modelId="{5E6DE8C9-EB0C-4FB0-A75C-DD12D86591EB}">
      <dsp:nvSpPr>
        <dsp:cNvPr id="0" name=""/>
        <dsp:cNvSpPr/>
      </dsp:nvSpPr>
      <dsp:spPr>
        <a:xfrm>
          <a:off x="0" y="3887685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Při svačině sedíme v lavici, aby nám nezaskočilo sousto!</a:t>
          </a:r>
          <a:endParaRPr lang="cs-CZ" sz="2300" kern="1200" dirty="0"/>
        </a:p>
      </dsp:txBody>
      <dsp:txXfrm>
        <a:off x="43350" y="3931035"/>
        <a:ext cx="7152300" cy="8013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0BB99-6890-4EAC-855E-8F8EE03A5B84}">
      <dsp:nvSpPr>
        <dsp:cNvPr id="0" name=""/>
        <dsp:cNvSpPr/>
      </dsp:nvSpPr>
      <dsp:spPr>
        <a:xfrm>
          <a:off x="0" y="70604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Nikdy neskáčeme do neznámé vody nebo mělkého bazénu! </a:t>
          </a:r>
          <a:endParaRPr lang="cs-CZ" sz="2300" kern="1200" dirty="0"/>
        </a:p>
      </dsp:txBody>
      <dsp:txXfrm>
        <a:off x="43350" y="113954"/>
        <a:ext cx="7152300" cy="801330"/>
      </dsp:txXfrm>
    </dsp:sp>
    <dsp:sp modelId="{FFCACDC1-CFCC-496B-A874-DA1C6E6CCB45}">
      <dsp:nvSpPr>
        <dsp:cNvPr id="0" name=""/>
        <dsp:cNvSpPr/>
      </dsp:nvSpPr>
      <dsp:spPr>
        <a:xfrm>
          <a:off x="0" y="1024874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Vždy vstupujeme do vody jen pod dohledem dospělého! Nikdy se nekoupeme sami!</a:t>
          </a:r>
          <a:endParaRPr lang="cs-CZ" sz="2300" kern="1200" dirty="0"/>
        </a:p>
      </dsp:txBody>
      <dsp:txXfrm>
        <a:off x="43350" y="1068224"/>
        <a:ext cx="7152300" cy="801330"/>
      </dsp:txXfrm>
    </dsp:sp>
    <dsp:sp modelId="{0F5CC6A6-A5D3-4A9D-A514-6326B91D67D4}">
      <dsp:nvSpPr>
        <dsp:cNvPr id="0" name=""/>
        <dsp:cNvSpPr/>
      </dsp:nvSpPr>
      <dsp:spPr>
        <a:xfrm>
          <a:off x="0" y="1979144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Používáme vhodné plovací pomůcky (rukávky, kruh)!</a:t>
          </a:r>
          <a:endParaRPr lang="cs-CZ" sz="2300" kern="1200" dirty="0"/>
        </a:p>
      </dsp:txBody>
      <dsp:txXfrm>
        <a:off x="43350" y="2022494"/>
        <a:ext cx="7152300" cy="801330"/>
      </dsp:txXfrm>
    </dsp:sp>
    <dsp:sp modelId="{A165BF7B-3D15-4B85-8C82-D12D43A53BD2}">
      <dsp:nvSpPr>
        <dsp:cNvPr id="0" name=""/>
        <dsp:cNvSpPr/>
      </dsp:nvSpPr>
      <dsp:spPr>
        <a:xfrm>
          <a:off x="0" y="2933415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Do hloubky může pouze plavec, neplavec pouze tam, kde stojí nohama pevně na dně!</a:t>
          </a:r>
          <a:endParaRPr lang="cs-CZ" sz="2300" kern="1200" dirty="0"/>
        </a:p>
      </dsp:txBody>
      <dsp:txXfrm>
        <a:off x="43350" y="2976765"/>
        <a:ext cx="7152300" cy="801330"/>
      </dsp:txXfrm>
    </dsp:sp>
    <dsp:sp modelId="{78A8A637-BEF5-4487-859B-62CD45EFE8D1}">
      <dsp:nvSpPr>
        <dsp:cNvPr id="0" name=""/>
        <dsp:cNvSpPr/>
      </dsp:nvSpPr>
      <dsp:spPr>
        <a:xfrm>
          <a:off x="0" y="3887685"/>
          <a:ext cx="72390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Dbáme pokynů učitele nebo plavčíka!</a:t>
          </a:r>
          <a:endParaRPr lang="cs-CZ" sz="2300" kern="1200" dirty="0"/>
        </a:p>
      </dsp:txBody>
      <dsp:txXfrm>
        <a:off x="43350" y="3931035"/>
        <a:ext cx="7152300" cy="801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9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13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Bezpečné chování ve škole, při hrách, výletech, koupání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792608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VY_32_INOVACE_43_VU1_10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Bezpečné chování ve škole, při hrách, výletech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, koupání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zásadách bezpečného chování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Znalost bezpečného chování ve škole, při hrách, výletech, koupání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6.1.2013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Bezpečné chování ve škole, při hrách, výletech, koupání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nepřijít </a:t>
            </a:r>
            <a:r>
              <a:rPr lang="cs-CZ" smtClean="0"/>
              <a:t>k úrazům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Bezpečné chování ve škole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9" name="Picture 5" descr="C:\Documents and Settings\Ondra\Local Settings\Temporary Internet Files\Content.IE5\W0DRLASM\MP90043955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725144"/>
            <a:ext cx="1835696" cy="2132856"/>
          </a:xfrm>
          <a:prstGeom prst="rect">
            <a:avLst/>
          </a:prstGeom>
          <a:noFill/>
        </p:spPr>
      </p:pic>
      <p:pic>
        <p:nvPicPr>
          <p:cNvPr id="1030" name="Picture 6" descr="C:\Documents and Settings\Ondra\Local Settings\Temporary Internet Files\Content.IE5\3DQM1X5J\MC9004320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36606" y="1052736"/>
            <a:ext cx="1407394" cy="1564407"/>
          </a:xfrm>
          <a:prstGeom prst="rect">
            <a:avLst/>
          </a:prstGeom>
          <a:noFill/>
        </p:spPr>
      </p:pic>
      <p:pic>
        <p:nvPicPr>
          <p:cNvPr id="1033" name="Picture 9" descr="C:\Documents and Settings\Ondra\Local Settings\Temporary Internet Files\Content.IE5\E3XFQM78\MC90025048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83819" y="2708920"/>
            <a:ext cx="1458444" cy="1872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Bezpečné chování při hrách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Documents and Settings\Ondra\Local Settings\Temporary Internet Files\Content.IE5\X8ORGK0F\MP90038607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2420888"/>
            <a:ext cx="1547664" cy="1872208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E3XFQM78\MP90026225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6335" y="4366861"/>
            <a:ext cx="1547665" cy="2491139"/>
          </a:xfrm>
          <a:prstGeom prst="rect">
            <a:avLst/>
          </a:prstGeom>
          <a:noFill/>
        </p:spPr>
      </p:pic>
      <p:pic>
        <p:nvPicPr>
          <p:cNvPr id="2054" name="Picture 6" descr="C:\Documents and Settings\Ondra\Local Settings\Temporary Internet Files\Content.IE5\X8ORGK0F\MP90028933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96336" y="0"/>
            <a:ext cx="1547664" cy="23488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Bezpečné chování při výletech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83" name="Picture 11" descr="C:\Documents and Settings\Ondra\Local Settings\Temporary Internet Files\Content.IE5\W0DRLASM\MP9004394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72827" y="1484784"/>
            <a:ext cx="2971173" cy="1983730"/>
          </a:xfrm>
          <a:prstGeom prst="rect">
            <a:avLst/>
          </a:prstGeom>
          <a:noFill/>
        </p:spPr>
      </p:pic>
      <p:pic>
        <p:nvPicPr>
          <p:cNvPr id="3084" name="Picture 12" descr="C:\Documents and Settings\Ondra\Local Settings\Temporary Internet Files\Content.IE5\E3XFQM78\MP90042650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27168" y="4941168"/>
            <a:ext cx="1916832" cy="1916832"/>
          </a:xfrm>
          <a:prstGeom prst="rect">
            <a:avLst/>
          </a:prstGeom>
          <a:noFill/>
        </p:spPr>
      </p:pic>
      <p:pic>
        <p:nvPicPr>
          <p:cNvPr id="3089" name="Picture 17" descr="C:\Documents and Settings\Ondra\Local Settings\Temporary Internet Files\Content.IE5\E3XFQM78\MP90040161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52120" y="4829384"/>
            <a:ext cx="1352755" cy="2028616"/>
          </a:xfrm>
          <a:prstGeom prst="rect">
            <a:avLst/>
          </a:prstGeom>
          <a:noFill/>
        </p:spPr>
      </p:pic>
      <p:pic>
        <p:nvPicPr>
          <p:cNvPr id="3092" name="Picture 20" descr="C:\Documents and Settings\Ondra\Local Settings\Temporary Internet Files\Content.IE5\E3XFQM78\MP90030289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126952" y="3429000"/>
            <a:ext cx="1017048" cy="1425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Bezpečné chování při koupání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3" name="Picture 7" descr="C:\Documents and Settings\Ondra\Local Settings\Temporary Internet Files\Content.IE5\E3XFQM78\MP9001785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84776" y="5085184"/>
            <a:ext cx="2659224" cy="1772816"/>
          </a:xfrm>
          <a:prstGeom prst="rect">
            <a:avLst/>
          </a:prstGeom>
          <a:noFill/>
        </p:spPr>
      </p:pic>
      <p:pic>
        <p:nvPicPr>
          <p:cNvPr id="4107" name="Picture 11" descr="C:\Documents and Settings\Ondra\Local Settings\Temporary Internet Files\Content.IE5\3DQM1X5J\MC90031864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94575" y="844550"/>
            <a:ext cx="1600200" cy="18494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922</TotalTime>
  <Words>501</Words>
  <Application>Microsoft Office PowerPoint</Application>
  <PresentationFormat>Předvádění na obrazovce (4:3)</PresentationFormat>
  <Paragraphs>74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Bezpečné chování ve škole, při hrách, výletech, koupání</vt:lpstr>
      <vt:lpstr>Prezentace aplikace PowerPoint</vt:lpstr>
      <vt:lpstr>Bezpečné chování ve škole, při hrách, výletech, koupání</vt:lpstr>
      <vt:lpstr>Bezpečné chování ve škole</vt:lpstr>
      <vt:lpstr>Bezpečné chování při hrách</vt:lpstr>
      <vt:lpstr>Bezpečné chování při výletech</vt:lpstr>
      <vt:lpstr>Bezpečné chování při koupání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109</cp:revision>
  <dcterms:created xsi:type="dcterms:W3CDTF">2012-06-27T08:54:30Z</dcterms:created>
  <dcterms:modified xsi:type="dcterms:W3CDTF">2013-03-05T18:19:37Z</dcterms:modified>
</cp:coreProperties>
</file>