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1"/>
  </p:notesMasterIdLst>
  <p:sldIdLst>
    <p:sldId id="257" r:id="rId2"/>
    <p:sldId id="258" r:id="rId3"/>
    <p:sldId id="265" r:id="rId4"/>
    <p:sldId id="260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7" Type="http://schemas.openxmlformats.org/officeDocument/2006/relationships/image" Target="../media/image33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5" Type="http://schemas.openxmlformats.org/officeDocument/2006/relationships/image" Target="../media/image31.wmf"/><Relationship Id="rId4" Type="http://schemas.openxmlformats.org/officeDocument/2006/relationships/image" Target="../media/image3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nakupování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VY_32_INOVACE_43_VU1_11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Nakupování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Rozlišování zboží (kde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co koupím)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Znalost nakupování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 různých obchodech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ZŠ/1. - 6.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31.12.2012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nakupování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Kde </a:t>
            </a:r>
            <a:r>
              <a:rPr lang="cs-CZ" smtClean="0"/>
              <a:t>co koupím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NAKUPOVÁNÍ – vyber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POTRAVINÁCH mohu koupit: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Documents and Settings\Ondra\Local Settings\Temporary Internet Files\Content.IE5\W0DRLASM\MC90029044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1556792"/>
            <a:ext cx="1698265" cy="1309109"/>
          </a:xfrm>
          <a:prstGeom prst="rect">
            <a:avLst/>
          </a:prstGeom>
          <a:noFill/>
        </p:spPr>
      </p:pic>
      <p:pic>
        <p:nvPicPr>
          <p:cNvPr id="1028" name="Picture 4" descr="C:\Documents and Settings\Ondra\Local Settings\Temporary Internet Files\Content.IE5\W0DRLASM\MP9004229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797152"/>
            <a:ext cx="2322780" cy="1600540"/>
          </a:xfrm>
          <a:prstGeom prst="rect">
            <a:avLst/>
          </a:prstGeom>
          <a:noFill/>
        </p:spPr>
      </p:pic>
      <p:pic>
        <p:nvPicPr>
          <p:cNvPr id="1029" name="Picture 5" descr="C:\Documents and Settings\Ondra\Local Settings\Temporary Internet Files\Content.IE5\X8ORGK0F\MP90040060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102478"/>
            <a:ext cx="1589360" cy="1987711"/>
          </a:xfrm>
          <a:prstGeom prst="rect">
            <a:avLst/>
          </a:prstGeom>
          <a:noFill/>
        </p:spPr>
      </p:pic>
      <p:pic>
        <p:nvPicPr>
          <p:cNvPr id="1030" name="Picture 6" descr="C:\Documents and Settings\Ondra\Local Settings\Temporary Internet Files\Content.IE5\3DQM1X5J\MP90038669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5000503"/>
            <a:ext cx="2603208" cy="1857497"/>
          </a:xfrm>
          <a:prstGeom prst="rect">
            <a:avLst/>
          </a:prstGeom>
          <a:noFill/>
        </p:spPr>
      </p:pic>
      <p:pic>
        <p:nvPicPr>
          <p:cNvPr id="1031" name="Picture 7" descr="C:\Documents and Settings\Ondra\Local Settings\Temporary Internet Files\Content.IE5\E3XFQM78\MC90040460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95588" y="4479925"/>
            <a:ext cx="1987550" cy="1924050"/>
          </a:xfrm>
          <a:prstGeom prst="rect">
            <a:avLst/>
          </a:prstGeom>
          <a:noFill/>
        </p:spPr>
      </p:pic>
      <p:pic>
        <p:nvPicPr>
          <p:cNvPr id="1034" name="Picture 10" descr="C:\Documents and Settings\Ondra\Local Settings\Temporary Internet Files\Content.IE5\X8ORGK0F\MP90043399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23728" y="2132856"/>
            <a:ext cx="2115021" cy="1586266"/>
          </a:xfrm>
          <a:prstGeom prst="rect">
            <a:avLst/>
          </a:prstGeom>
          <a:noFill/>
        </p:spPr>
      </p:pic>
      <p:pic>
        <p:nvPicPr>
          <p:cNvPr id="1036" name="Picture 12" descr="C:\Documents and Settings\Ondra\Local Settings\Temporary Internet Files\Content.IE5\X8ORGK0F\MC90029027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00192" y="3140968"/>
            <a:ext cx="1816105" cy="2261369"/>
          </a:xfrm>
          <a:prstGeom prst="rect">
            <a:avLst/>
          </a:prstGeom>
          <a:noFill/>
        </p:spPr>
      </p:pic>
      <p:pic>
        <p:nvPicPr>
          <p:cNvPr id="1037" name="Picture 13" descr="C:\Documents and Settings\Ondra\Local Settings\Temporary Internet Files\Content.IE5\3DQM1X5J\MC90035125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427538" y="2438400"/>
            <a:ext cx="1400175" cy="17875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NAKUPOVÁNÍ – vyber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1282" y="1624696"/>
            <a:ext cx="7239000" cy="4846320"/>
          </a:xfrm>
        </p:spPr>
        <p:txBody>
          <a:bodyPr/>
          <a:lstStyle/>
          <a:p>
            <a:r>
              <a:rPr lang="cs-CZ" dirty="0" smtClean="0"/>
              <a:t>V OBUVI mohu koupit: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Documents and Settings\Ondra\Local Settings\Temporary Internet Files\Content.IE5\3DQM1X5J\MC9004404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01357" y="1498005"/>
            <a:ext cx="2743200" cy="2743200"/>
          </a:xfrm>
          <a:prstGeom prst="rect">
            <a:avLst/>
          </a:prstGeom>
          <a:noFill/>
        </p:spPr>
      </p:pic>
      <p:pic>
        <p:nvPicPr>
          <p:cNvPr id="2051" name="Picture 3" descr="C:\Documents and Settings\Ondra\Local Settings\Temporary Internet Files\Content.IE5\E3XFQM78\MP90043045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878288"/>
            <a:ext cx="1979712" cy="1979712"/>
          </a:xfrm>
          <a:prstGeom prst="rect">
            <a:avLst/>
          </a:prstGeom>
          <a:noFill/>
        </p:spPr>
      </p:pic>
      <p:pic>
        <p:nvPicPr>
          <p:cNvPr id="2053" name="Picture 5" descr="C:\Documents and Settings\Ondra\Local Settings\Temporary Internet Files\Content.IE5\X8ORGK0F\MP90038762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4248150"/>
            <a:ext cx="3657600" cy="2609850"/>
          </a:xfrm>
          <a:prstGeom prst="rect">
            <a:avLst/>
          </a:prstGeom>
          <a:noFill/>
        </p:spPr>
      </p:pic>
      <p:pic>
        <p:nvPicPr>
          <p:cNvPr id="2054" name="Picture 6" descr="C:\Documents and Settings\Ondra\Local Settings\Temporary Internet Files\Content.IE5\3DQM1X5J\MP90017782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2593870"/>
            <a:ext cx="1936262" cy="1290841"/>
          </a:xfrm>
          <a:prstGeom prst="rect">
            <a:avLst/>
          </a:prstGeom>
          <a:noFill/>
        </p:spPr>
      </p:pic>
      <p:pic>
        <p:nvPicPr>
          <p:cNvPr id="2055" name="Picture 7" descr="C:\Documents and Settings\Ondra\Local Settings\Temporary Internet Files\Content.IE5\E3XFQM78\MP90040648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12044" y="4795044"/>
            <a:ext cx="1460952" cy="1846931"/>
          </a:xfrm>
          <a:prstGeom prst="rect">
            <a:avLst/>
          </a:prstGeom>
          <a:noFill/>
        </p:spPr>
      </p:pic>
      <p:pic>
        <p:nvPicPr>
          <p:cNvPr id="2056" name="Picture 8" descr="C:\Documents and Settings\Ondra\Local Settings\Temporary Internet Files\Content.IE5\W0DRLASM\MC900441720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27784" y="2204864"/>
            <a:ext cx="1944216" cy="19442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NAKUPOVÁNÍ – vyber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PEKAŘSTVÍ mohu koupit: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 descr="C:\Documents and Settings\Ondra\Local Settings\Temporary Internet Files\Content.IE5\X8ORGK0F\MC9004418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1484784"/>
            <a:ext cx="1809750" cy="1860550"/>
          </a:xfrm>
          <a:prstGeom prst="rect">
            <a:avLst/>
          </a:prstGeom>
          <a:noFill/>
        </p:spPr>
      </p:pic>
      <p:pic>
        <p:nvPicPr>
          <p:cNvPr id="3076" name="Picture 4" descr="C:\Documents and Settings\Ondra\Local Settings\Temporary Internet Files\Content.IE5\3DQM1X5J\MP9004384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4149080"/>
            <a:ext cx="2627784" cy="2556421"/>
          </a:xfrm>
          <a:prstGeom prst="rect">
            <a:avLst/>
          </a:prstGeom>
          <a:noFill/>
        </p:spPr>
      </p:pic>
      <p:pic>
        <p:nvPicPr>
          <p:cNvPr id="3077" name="Picture 5" descr="C:\Documents and Settings\Ondra\Local Settings\Temporary Internet Files\Content.IE5\X8ORGK0F\MP90043047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4080544"/>
            <a:ext cx="2777456" cy="2777456"/>
          </a:xfrm>
          <a:prstGeom prst="rect">
            <a:avLst/>
          </a:prstGeom>
          <a:noFill/>
        </p:spPr>
      </p:pic>
      <p:pic>
        <p:nvPicPr>
          <p:cNvPr id="3079" name="Picture 7" descr="C:\Documents and Settings\Ondra\Local Settings\Temporary Internet Files\Content.IE5\X8ORGK0F\MC90041045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4253433"/>
            <a:ext cx="2275695" cy="2604567"/>
          </a:xfrm>
          <a:prstGeom prst="rect">
            <a:avLst/>
          </a:prstGeom>
          <a:noFill/>
        </p:spPr>
      </p:pic>
      <p:pic>
        <p:nvPicPr>
          <p:cNvPr id="3084" name="Picture 12" descr="C:\Documents and Settings\Ondra\Local Settings\Temporary Internet Files\Content.IE5\X8ORGK0F\MC90005359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2132856"/>
            <a:ext cx="2060724" cy="2453847"/>
          </a:xfrm>
          <a:prstGeom prst="rect">
            <a:avLst/>
          </a:prstGeom>
          <a:noFill/>
        </p:spPr>
      </p:pic>
      <p:pic>
        <p:nvPicPr>
          <p:cNvPr id="3085" name="Picture 13" descr="C:\Documents and Settings\Ondra\Local Settings\Temporary Internet Files\Content.IE5\X8ORGK0F\MC90033155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03588" y="2546350"/>
            <a:ext cx="1804987" cy="1350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NAKUPOVÁNÍ – vyber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DOMÁCÍCH POTŘEBÁCH mohu koupit: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098" name="Litebulb"/>
          <p:cNvSpPr>
            <a:spLocks noEditPoints="1" noChangeArrowheads="1"/>
          </p:cNvSpPr>
          <p:nvPr/>
        </p:nvSpPr>
        <p:spPr bwMode="auto">
          <a:xfrm>
            <a:off x="6156176" y="2348880"/>
            <a:ext cx="1529805" cy="1728192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099" name="Picture 3" descr="C:\Documents and Settings\Ondra\Local Settings\Temporary Internet Files\Content.IE5\E3XFQM78\MP9004483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799" y="4869160"/>
            <a:ext cx="2983260" cy="1988840"/>
          </a:xfrm>
          <a:prstGeom prst="rect">
            <a:avLst/>
          </a:prstGeom>
          <a:noFill/>
        </p:spPr>
      </p:pic>
      <p:pic>
        <p:nvPicPr>
          <p:cNvPr id="4102" name="Picture 6" descr="C:\Documents and Settings\Ondra\Local Settings\Temporary Internet Files\Content.IE5\E3XFQM78\MC9002905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797152"/>
            <a:ext cx="1776413" cy="1835150"/>
          </a:xfrm>
          <a:prstGeom prst="rect">
            <a:avLst/>
          </a:prstGeom>
          <a:noFill/>
        </p:spPr>
      </p:pic>
      <p:pic>
        <p:nvPicPr>
          <p:cNvPr id="4103" name="Picture 7" descr="C:\Documents and Settings\Ondra\Local Settings\Temporary Internet Files\Content.IE5\E3XFQM78\MC90044173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700808"/>
            <a:ext cx="2743200" cy="2743200"/>
          </a:xfrm>
          <a:prstGeom prst="rect">
            <a:avLst/>
          </a:prstGeom>
          <a:noFill/>
        </p:spPr>
      </p:pic>
      <p:pic>
        <p:nvPicPr>
          <p:cNvPr id="4104" name="Picture 8" descr="C:\Documents and Settings\Ondra\Local Settings\Temporary Internet Files\Content.IE5\W0DRLASM\MC9004363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2348880"/>
            <a:ext cx="1714500" cy="1714500"/>
          </a:xfrm>
          <a:prstGeom prst="rect">
            <a:avLst/>
          </a:prstGeom>
          <a:noFill/>
        </p:spPr>
      </p:pic>
      <p:pic>
        <p:nvPicPr>
          <p:cNvPr id="4105" name="Picture 9" descr="C:\Documents and Settings\Ondra\Local Settings\Temporary Internet Files\Content.IE5\E3XFQM78\MC90023067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87713" y="4364038"/>
            <a:ext cx="1268412" cy="17875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NAKUPOVÁNÍ – vyber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4017" y="1718680"/>
            <a:ext cx="7239000" cy="4846320"/>
          </a:xfrm>
        </p:spPr>
        <p:txBody>
          <a:bodyPr/>
          <a:lstStyle/>
          <a:p>
            <a:r>
              <a:rPr lang="cs-CZ" dirty="0" smtClean="0"/>
              <a:t>V DROGERII mohu koupit: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122" name="Picture 2" descr="C:\Program Files\Microsoft Office\MEDIA\CAGCAT10\j0234266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87330" y="2252389"/>
            <a:ext cx="2319337" cy="2260600"/>
          </a:xfrm>
          <a:prstGeom prst="rect">
            <a:avLst/>
          </a:prstGeom>
          <a:noFill/>
        </p:spPr>
      </p:pic>
      <p:pic>
        <p:nvPicPr>
          <p:cNvPr id="5124" name="Picture 4" descr="C:\Documents and Settings\Ondra\Local Settings\Temporary Internet Files\Content.IE5\E3XFQM78\MC9002172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69358" y="4728021"/>
            <a:ext cx="2284712" cy="1785615"/>
          </a:xfrm>
          <a:prstGeom prst="rect">
            <a:avLst/>
          </a:prstGeom>
          <a:noFill/>
        </p:spPr>
      </p:pic>
      <p:pic>
        <p:nvPicPr>
          <p:cNvPr id="5125" name="Picture 5" descr="C:\Documents and Settings\Ondra\Local Settings\Temporary Internet Files\Content.IE5\3DQM1X5J\MC90014999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504" y="2132856"/>
            <a:ext cx="2413000" cy="2268537"/>
          </a:xfrm>
          <a:prstGeom prst="rect">
            <a:avLst/>
          </a:prstGeom>
          <a:noFill/>
        </p:spPr>
      </p:pic>
      <p:pic>
        <p:nvPicPr>
          <p:cNvPr id="5127" name="Picture 7" descr="C:\Documents and Settings\Ondra\Local Settings\Temporary Internet Files\Content.IE5\W0DRLASM\MC90023407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52800" y="2435225"/>
            <a:ext cx="1651000" cy="2017713"/>
          </a:xfrm>
          <a:prstGeom prst="rect">
            <a:avLst/>
          </a:prstGeom>
          <a:noFill/>
        </p:spPr>
      </p:pic>
      <p:pic>
        <p:nvPicPr>
          <p:cNvPr id="5128" name="Picture 8" descr="C:\Documents and Settings\Ondra\Local Settings\Temporary Internet Files\Content.IE5\X8ORGK0F\MP90033737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725144"/>
            <a:ext cx="2661891" cy="1899370"/>
          </a:xfrm>
          <a:prstGeom prst="rect">
            <a:avLst/>
          </a:prstGeom>
          <a:noFill/>
        </p:spPr>
      </p:pic>
      <p:pic>
        <p:nvPicPr>
          <p:cNvPr id="5129" name="Picture 9" descr="C:\Documents and Settings\Ondra\Local Settings\Temporary Internet Files\Content.IE5\E3XFQM78\MC90023761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1840" y="4683125"/>
            <a:ext cx="1893887" cy="21748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1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11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830</TotalTime>
  <Words>272</Words>
  <Application>Microsoft Office PowerPoint</Application>
  <PresentationFormat>Předvádění na obrazovce (4:3)</PresentationFormat>
  <Paragraphs>59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Věcné učení  nakupování</vt:lpstr>
      <vt:lpstr>Prezentace aplikace PowerPoint</vt:lpstr>
      <vt:lpstr>nakupování</vt:lpstr>
      <vt:lpstr>NAKUPOVÁNÍ – vyber správně</vt:lpstr>
      <vt:lpstr>NAKUPOVÁNÍ – vyber správně</vt:lpstr>
      <vt:lpstr>NAKUPOVÁNÍ – vyber správně</vt:lpstr>
      <vt:lpstr>NAKUPOVÁNÍ – vyber správně</vt:lpstr>
      <vt:lpstr>NAKUPOVÁNÍ – vyber správně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102</cp:revision>
  <dcterms:created xsi:type="dcterms:W3CDTF">2012-06-27T08:54:30Z</dcterms:created>
  <dcterms:modified xsi:type="dcterms:W3CDTF">2013-03-05T18:24:45Z</dcterms:modified>
</cp:coreProperties>
</file>