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3FC929-F3F8-44E8-8710-FDA89F371BE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776093C-587D-40F6-9539-D9F07CA049A0}">
      <dgm:prSet/>
      <dgm:spPr/>
      <dgm:t>
        <a:bodyPr/>
        <a:lstStyle/>
        <a:p>
          <a:pPr rtl="0"/>
          <a:r>
            <a:rPr lang="cs-CZ" baseline="0" dirty="0" smtClean="0"/>
            <a:t>Rodinu tvoří muž, žena a jejich děti.</a:t>
          </a:r>
          <a:endParaRPr lang="cs-CZ" dirty="0"/>
        </a:p>
      </dgm:t>
    </dgm:pt>
    <dgm:pt modelId="{6044D463-C8FC-45AE-B4D2-B78549C69154}" type="parTrans" cxnId="{A3FDAF53-F405-4AFD-AEE0-10D8C7A907A4}">
      <dgm:prSet/>
      <dgm:spPr/>
      <dgm:t>
        <a:bodyPr/>
        <a:lstStyle/>
        <a:p>
          <a:endParaRPr lang="cs-CZ"/>
        </a:p>
      </dgm:t>
    </dgm:pt>
    <dgm:pt modelId="{EBF0B7E6-46CF-425B-94F1-3886AEFC4A75}" type="sibTrans" cxnId="{A3FDAF53-F405-4AFD-AEE0-10D8C7A907A4}">
      <dgm:prSet/>
      <dgm:spPr/>
      <dgm:t>
        <a:bodyPr/>
        <a:lstStyle/>
        <a:p>
          <a:endParaRPr lang="cs-CZ"/>
        </a:p>
      </dgm:t>
    </dgm:pt>
    <dgm:pt modelId="{6FBBEBD7-1A95-42E2-92C4-9D8C998E830E}">
      <dgm:prSet/>
      <dgm:spPr/>
      <dgm:t>
        <a:bodyPr/>
        <a:lstStyle/>
        <a:p>
          <a:pPr rtl="0"/>
          <a:r>
            <a:rPr lang="cs-CZ" baseline="0" dirty="0" smtClean="0"/>
            <a:t>Do širší rodiny patří babičky a dědečkové, tety, strýcové, sestřenice a bratranci.</a:t>
          </a:r>
          <a:endParaRPr lang="cs-CZ" dirty="0"/>
        </a:p>
      </dgm:t>
    </dgm:pt>
    <dgm:pt modelId="{140FAFD4-428A-4C4B-B6E7-FB8203038312}" type="parTrans" cxnId="{3C218807-228D-4522-AE75-A913C3FFB2B9}">
      <dgm:prSet/>
      <dgm:spPr/>
      <dgm:t>
        <a:bodyPr/>
        <a:lstStyle/>
        <a:p>
          <a:endParaRPr lang="cs-CZ"/>
        </a:p>
      </dgm:t>
    </dgm:pt>
    <dgm:pt modelId="{8862AFE6-C6EB-4CFC-AEBB-D8128F64D124}" type="sibTrans" cxnId="{3C218807-228D-4522-AE75-A913C3FFB2B9}">
      <dgm:prSet/>
      <dgm:spPr/>
      <dgm:t>
        <a:bodyPr/>
        <a:lstStyle/>
        <a:p>
          <a:endParaRPr lang="cs-CZ"/>
        </a:p>
      </dgm:t>
    </dgm:pt>
    <dgm:pt modelId="{D0C0B527-4D3F-40D1-AD30-A1E0CAC317D8}">
      <dgm:prSet/>
      <dgm:spPr/>
      <dgm:t>
        <a:bodyPr/>
        <a:lstStyle/>
        <a:p>
          <a:pPr rtl="0"/>
          <a:r>
            <a:rPr lang="cs-CZ" baseline="0" dirty="0" smtClean="0"/>
            <a:t>V rodině se máme všichni moc rádi a pomáháme si.</a:t>
          </a:r>
          <a:endParaRPr lang="cs-CZ" dirty="0"/>
        </a:p>
      </dgm:t>
    </dgm:pt>
    <dgm:pt modelId="{C6A7E2DD-DCD0-48A1-8C25-DB535D82F5B1}" type="parTrans" cxnId="{A6CC7F56-4A86-4BEF-A3BB-22EC38078013}">
      <dgm:prSet/>
      <dgm:spPr/>
      <dgm:t>
        <a:bodyPr/>
        <a:lstStyle/>
        <a:p>
          <a:endParaRPr lang="cs-CZ"/>
        </a:p>
      </dgm:t>
    </dgm:pt>
    <dgm:pt modelId="{669F3BBF-81E1-4AA4-ACEF-08DA39051348}" type="sibTrans" cxnId="{A6CC7F56-4A86-4BEF-A3BB-22EC38078013}">
      <dgm:prSet/>
      <dgm:spPr/>
      <dgm:t>
        <a:bodyPr/>
        <a:lstStyle/>
        <a:p>
          <a:endParaRPr lang="cs-CZ"/>
        </a:p>
      </dgm:t>
    </dgm:pt>
    <dgm:pt modelId="{6A1BD9FE-C1D6-449E-82B5-5AAC7ABA9BB8}">
      <dgm:prSet/>
      <dgm:spPr/>
      <dgm:t>
        <a:bodyPr/>
        <a:lstStyle/>
        <a:p>
          <a:pPr rtl="0"/>
          <a:r>
            <a:rPr lang="cs-CZ" u="sng" baseline="0" dirty="0" smtClean="0"/>
            <a:t>Víš, že:</a:t>
          </a:r>
          <a:endParaRPr lang="cs-CZ" dirty="0"/>
        </a:p>
      </dgm:t>
    </dgm:pt>
    <dgm:pt modelId="{7185C551-668D-473D-9DBD-11E8407BD958}" type="parTrans" cxnId="{46881924-7AED-47D7-A0CF-C9FF511798C3}">
      <dgm:prSet/>
      <dgm:spPr/>
      <dgm:t>
        <a:bodyPr/>
        <a:lstStyle/>
        <a:p>
          <a:endParaRPr lang="cs-CZ"/>
        </a:p>
      </dgm:t>
    </dgm:pt>
    <dgm:pt modelId="{2550B989-E1CA-4C5A-9AD6-F71EFBE1352F}" type="sibTrans" cxnId="{46881924-7AED-47D7-A0CF-C9FF511798C3}">
      <dgm:prSet/>
      <dgm:spPr/>
      <dgm:t>
        <a:bodyPr/>
        <a:lstStyle/>
        <a:p>
          <a:endParaRPr lang="cs-CZ"/>
        </a:p>
      </dgm:t>
    </dgm:pt>
    <dgm:pt modelId="{4484C655-D994-4937-A176-631303CED3E5}">
      <dgm:prSet/>
      <dgm:spPr/>
      <dgm:t>
        <a:bodyPr/>
        <a:lstStyle/>
        <a:p>
          <a:pPr rtl="0"/>
          <a:r>
            <a:rPr lang="cs-CZ" baseline="0" dirty="0" smtClean="0"/>
            <a:t>Babička s dědečkem jsou rodiče našich rodičů.</a:t>
          </a:r>
          <a:endParaRPr lang="cs-CZ" dirty="0"/>
        </a:p>
      </dgm:t>
    </dgm:pt>
    <dgm:pt modelId="{ED351895-BC0F-4827-A089-23A8B98E72F0}" type="parTrans" cxnId="{77120231-B5D0-428B-8AB0-7FC9E9D04627}">
      <dgm:prSet/>
      <dgm:spPr/>
      <dgm:t>
        <a:bodyPr/>
        <a:lstStyle/>
        <a:p>
          <a:endParaRPr lang="cs-CZ"/>
        </a:p>
      </dgm:t>
    </dgm:pt>
    <dgm:pt modelId="{345E317A-A727-46D4-909D-0DAE04DEA482}" type="sibTrans" cxnId="{77120231-B5D0-428B-8AB0-7FC9E9D04627}">
      <dgm:prSet/>
      <dgm:spPr/>
      <dgm:t>
        <a:bodyPr/>
        <a:lstStyle/>
        <a:p>
          <a:endParaRPr lang="cs-CZ"/>
        </a:p>
      </dgm:t>
    </dgm:pt>
    <dgm:pt modelId="{5FDD7BD1-68A4-4447-9035-EA6355B11C51}">
      <dgm:prSet/>
      <dgm:spPr/>
      <dgm:t>
        <a:bodyPr/>
        <a:lstStyle/>
        <a:p>
          <a:pPr rtl="0"/>
          <a:r>
            <a:rPr lang="cs-CZ" baseline="0" dirty="0" smtClean="0"/>
            <a:t>Pro babičku a dědu jsme vnoučata.</a:t>
          </a:r>
          <a:endParaRPr lang="cs-CZ" dirty="0"/>
        </a:p>
      </dgm:t>
    </dgm:pt>
    <dgm:pt modelId="{03C0DFDF-1AB3-4356-9BBE-5F78EF129027}" type="parTrans" cxnId="{FF01E9BC-CC9E-4551-86F1-1EFD89F44CE2}">
      <dgm:prSet/>
      <dgm:spPr/>
      <dgm:t>
        <a:bodyPr/>
        <a:lstStyle/>
        <a:p>
          <a:endParaRPr lang="cs-CZ"/>
        </a:p>
      </dgm:t>
    </dgm:pt>
    <dgm:pt modelId="{98CC8B27-E49E-4238-84E8-E37ECD019C0C}" type="sibTrans" cxnId="{FF01E9BC-CC9E-4551-86F1-1EFD89F44CE2}">
      <dgm:prSet/>
      <dgm:spPr/>
      <dgm:t>
        <a:bodyPr/>
        <a:lstStyle/>
        <a:p>
          <a:endParaRPr lang="cs-CZ"/>
        </a:p>
      </dgm:t>
    </dgm:pt>
    <dgm:pt modelId="{73876EAE-6001-4F27-B5EE-B64472F2796C}">
      <dgm:prSet/>
      <dgm:spPr/>
      <dgm:t>
        <a:bodyPr/>
        <a:lstStyle/>
        <a:p>
          <a:pPr rtl="0"/>
          <a:r>
            <a:rPr lang="cs-CZ" baseline="0" dirty="0" smtClean="0"/>
            <a:t>Tety a strýcové jsou sourozenci mámy a táty.</a:t>
          </a:r>
          <a:endParaRPr lang="cs-CZ" dirty="0"/>
        </a:p>
      </dgm:t>
    </dgm:pt>
    <dgm:pt modelId="{92944451-FFCD-4FBD-826F-54FB16041C3D}" type="parTrans" cxnId="{348BF398-3323-4665-8285-64A96BB34D76}">
      <dgm:prSet/>
      <dgm:spPr/>
      <dgm:t>
        <a:bodyPr/>
        <a:lstStyle/>
        <a:p>
          <a:endParaRPr lang="cs-CZ"/>
        </a:p>
      </dgm:t>
    </dgm:pt>
    <dgm:pt modelId="{2F6EB2A2-F760-499E-BE28-80CFFA176273}" type="sibTrans" cxnId="{348BF398-3323-4665-8285-64A96BB34D76}">
      <dgm:prSet/>
      <dgm:spPr/>
      <dgm:t>
        <a:bodyPr/>
        <a:lstStyle/>
        <a:p>
          <a:endParaRPr lang="cs-CZ"/>
        </a:p>
      </dgm:t>
    </dgm:pt>
    <dgm:pt modelId="{BD4B71E0-B393-43F4-B865-4D0687FD20C9}">
      <dgm:prSet/>
      <dgm:spPr/>
      <dgm:t>
        <a:bodyPr/>
        <a:lstStyle/>
        <a:p>
          <a:pPr rtl="0"/>
          <a:r>
            <a:rPr lang="cs-CZ" baseline="0" dirty="0" smtClean="0"/>
            <a:t>Sestřenice a bratranci jsou děti tet a strýců.</a:t>
          </a:r>
          <a:endParaRPr lang="cs-CZ" baseline="0" dirty="0"/>
        </a:p>
      </dgm:t>
    </dgm:pt>
    <dgm:pt modelId="{FA046861-C8D6-4BB1-A3DD-C0AF712FBE56}" type="parTrans" cxnId="{8B138A40-FE0A-4CA2-AA1C-D68EF8B5B38C}">
      <dgm:prSet/>
      <dgm:spPr/>
      <dgm:t>
        <a:bodyPr/>
        <a:lstStyle/>
        <a:p>
          <a:endParaRPr lang="cs-CZ"/>
        </a:p>
      </dgm:t>
    </dgm:pt>
    <dgm:pt modelId="{814E436E-D5A3-4031-A073-6496E87CFCC7}" type="sibTrans" cxnId="{8B138A40-FE0A-4CA2-AA1C-D68EF8B5B38C}">
      <dgm:prSet/>
      <dgm:spPr/>
      <dgm:t>
        <a:bodyPr/>
        <a:lstStyle/>
        <a:p>
          <a:endParaRPr lang="cs-CZ"/>
        </a:p>
      </dgm:t>
    </dgm:pt>
    <dgm:pt modelId="{C327D6BE-3C75-426B-956B-5EC2161219C6}" type="pres">
      <dgm:prSet presAssocID="{F93FC929-F3F8-44E8-8710-FDA89F371BE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13D05B-7A42-4CAA-B9B9-3A76EDBF32C7}" type="pres">
      <dgm:prSet presAssocID="{B776093C-587D-40F6-9539-D9F07CA049A0}" presName="parentText" presStyleLbl="node1" presStyleIdx="0" presStyleCnt="8" custScaleY="214247" custLinFactY="-139505" custLinFactNeighborX="143" custLinFactNeighborY="-2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CC0437-6F96-4FC0-834B-7B75796F3F37}" type="pres">
      <dgm:prSet presAssocID="{EBF0B7E6-46CF-425B-94F1-3886AEFC4A75}" presName="spacer" presStyleCnt="0"/>
      <dgm:spPr/>
    </dgm:pt>
    <dgm:pt modelId="{41376653-F99E-4F2E-B0F1-404193EA13CF}" type="pres">
      <dgm:prSet presAssocID="{6FBBEBD7-1A95-42E2-92C4-9D8C998E830E}" presName="parentText" presStyleLbl="node1" presStyleIdx="1" presStyleCnt="8" custScaleY="224868" custLinFactY="-118990" custLinFactNeighborX="143" custLinFactNeighborY="-2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5087A3-0DFC-4D0C-8CF0-84867D05A8E5}" type="pres">
      <dgm:prSet presAssocID="{8862AFE6-C6EB-4CFC-AEBB-D8128F64D124}" presName="spacer" presStyleCnt="0"/>
      <dgm:spPr/>
    </dgm:pt>
    <dgm:pt modelId="{326EFB5B-A45F-4E05-9713-1EF3DF7587D3}" type="pres">
      <dgm:prSet presAssocID="{D0C0B527-4D3F-40D1-AD30-A1E0CAC317D8}" presName="parentText" presStyleLbl="node1" presStyleIdx="2" presStyleCnt="8" custScaleY="205079" custLinFactY="-139506" custLinFactNeighborX="143" custLinFactNeighborY="-2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280A7B-3741-4AE1-B3E5-1FBDFA4CF98D}" type="pres">
      <dgm:prSet presAssocID="{669F3BBF-81E1-4AA4-ACEF-08DA39051348}" presName="spacer" presStyleCnt="0"/>
      <dgm:spPr/>
    </dgm:pt>
    <dgm:pt modelId="{C12A4169-2CCD-4DB1-AD30-2A8E3FA6DDEB}" type="pres">
      <dgm:prSet presAssocID="{6A1BD9FE-C1D6-449E-82B5-5AAC7ABA9BB8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BBDE85-157A-4324-A9EC-F0B4FCEABC7E}" type="pres">
      <dgm:prSet presAssocID="{2550B989-E1CA-4C5A-9AD6-F71EFBE1352F}" presName="spacer" presStyleCnt="0"/>
      <dgm:spPr/>
    </dgm:pt>
    <dgm:pt modelId="{1D606D98-FDAE-4DFD-979E-CD05A0D1EB87}" type="pres">
      <dgm:prSet presAssocID="{4484C655-D994-4937-A176-631303CED3E5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DBDEFA-83B4-4998-B1F9-3C50CE8CDEE8}" type="pres">
      <dgm:prSet presAssocID="{345E317A-A727-46D4-909D-0DAE04DEA482}" presName="spacer" presStyleCnt="0"/>
      <dgm:spPr/>
    </dgm:pt>
    <dgm:pt modelId="{2895E579-CD44-4B53-A8CC-FFE3D04B31C3}" type="pres">
      <dgm:prSet presAssocID="{5FDD7BD1-68A4-4447-9035-EA6355B11C51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25F4AD-7E3C-49CD-9780-923B2C615D4E}" type="pres">
      <dgm:prSet presAssocID="{98CC8B27-E49E-4238-84E8-E37ECD019C0C}" presName="spacer" presStyleCnt="0"/>
      <dgm:spPr/>
    </dgm:pt>
    <dgm:pt modelId="{B156022A-825A-4BAA-850B-03AF86C94178}" type="pres">
      <dgm:prSet presAssocID="{73876EAE-6001-4F27-B5EE-B64472F2796C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4FE1F-6DAE-47F3-99E6-E9A7988B32B4}" type="pres">
      <dgm:prSet presAssocID="{2F6EB2A2-F760-499E-BE28-80CFFA176273}" presName="spacer" presStyleCnt="0"/>
      <dgm:spPr/>
    </dgm:pt>
    <dgm:pt modelId="{024B6EFE-C190-4A94-AA8A-AAE6BFD46EDA}" type="pres">
      <dgm:prSet presAssocID="{BD4B71E0-B393-43F4-B865-4D0687FD20C9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FDAF53-F405-4AFD-AEE0-10D8C7A907A4}" srcId="{F93FC929-F3F8-44E8-8710-FDA89F371BE8}" destId="{B776093C-587D-40F6-9539-D9F07CA049A0}" srcOrd="0" destOrd="0" parTransId="{6044D463-C8FC-45AE-B4D2-B78549C69154}" sibTransId="{EBF0B7E6-46CF-425B-94F1-3886AEFC4A75}"/>
    <dgm:cxn modelId="{4769CD82-B8CB-4C25-854A-DDBD88963FE2}" type="presOf" srcId="{6FBBEBD7-1A95-42E2-92C4-9D8C998E830E}" destId="{41376653-F99E-4F2E-B0F1-404193EA13CF}" srcOrd="0" destOrd="0" presId="urn:microsoft.com/office/officeart/2005/8/layout/vList2"/>
    <dgm:cxn modelId="{F4B906C3-BDC4-4642-AAAC-D208E8F0B3CF}" type="presOf" srcId="{6A1BD9FE-C1D6-449E-82B5-5AAC7ABA9BB8}" destId="{C12A4169-2CCD-4DB1-AD30-2A8E3FA6DDEB}" srcOrd="0" destOrd="0" presId="urn:microsoft.com/office/officeart/2005/8/layout/vList2"/>
    <dgm:cxn modelId="{1F7FA5F9-0C70-432A-911D-A9CA8C522807}" type="presOf" srcId="{BD4B71E0-B393-43F4-B865-4D0687FD20C9}" destId="{024B6EFE-C190-4A94-AA8A-AAE6BFD46EDA}" srcOrd="0" destOrd="0" presId="urn:microsoft.com/office/officeart/2005/8/layout/vList2"/>
    <dgm:cxn modelId="{FF01E9BC-CC9E-4551-86F1-1EFD89F44CE2}" srcId="{F93FC929-F3F8-44E8-8710-FDA89F371BE8}" destId="{5FDD7BD1-68A4-4447-9035-EA6355B11C51}" srcOrd="5" destOrd="0" parTransId="{03C0DFDF-1AB3-4356-9BBE-5F78EF129027}" sibTransId="{98CC8B27-E49E-4238-84E8-E37ECD019C0C}"/>
    <dgm:cxn modelId="{A6CC7F56-4A86-4BEF-A3BB-22EC38078013}" srcId="{F93FC929-F3F8-44E8-8710-FDA89F371BE8}" destId="{D0C0B527-4D3F-40D1-AD30-A1E0CAC317D8}" srcOrd="2" destOrd="0" parTransId="{C6A7E2DD-DCD0-48A1-8C25-DB535D82F5B1}" sibTransId="{669F3BBF-81E1-4AA4-ACEF-08DA39051348}"/>
    <dgm:cxn modelId="{46881924-7AED-47D7-A0CF-C9FF511798C3}" srcId="{F93FC929-F3F8-44E8-8710-FDA89F371BE8}" destId="{6A1BD9FE-C1D6-449E-82B5-5AAC7ABA9BB8}" srcOrd="3" destOrd="0" parTransId="{7185C551-668D-473D-9DBD-11E8407BD958}" sibTransId="{2550B989-E1CA-4C5A-9AD6-F71EFBE1352F}"/>
    <dgm:cxn modelId="{B1D8107C-A838-427B-B4B6-449F5DC50684}" type="presOf" srcId="{73876EAE-6001-4F27-B5EE-B64472F2796C}" destId="{B156022A-825A-4BAA-850B-03AF86C94178}" srcOrd="0" destOrd="0" presId="urn:microsoft.com/office/officeart/2005/8/layout/vList2"/>
    <dgm:cxn modelId="{B918385E-E4A7-4B36-AE66-05BDE1974706}" type="presOf" srcId="{5FDD7BD1-68A4-4447-9035-EA6355B11C51}" destId="{2895E579-CD44-4B53-A8CC-FFE3D04B31C3}" srcOrd="0" destOrd="0" presId="urn:microsoft.com/office/officeart/2005/8/layout/vList2"/>
    <dgm:cxn modelId="{348BF398-3323-4665-8285-64A96BB34D76}" srcId="{F93FC929-F3F8-44E8-8710-FDA89F371BE8}" destId="{73876EAE-6001-4F27-B5EE-B64472F2796C}" srcOrd="6" destOrd="0" parTransId="{92944451-FFCD-4FBD-826F-54FB16041C3D}" sibTransId="{2F6EB2A2-F760-499E-BE28-80CFFA176273}"/>
    <dgm:cxn modelId="{E118C995-231D-413D-9698-5463A995490F}" type="presOf" srcId="{4484C655-D994-4937-A176-631303CED3E5}" destId="{1D606D98-FDAE-4DFD-979E-CD05A0D1EB87}" srcOrd="0" destOrd="0" presId="urn:microsoft.com/office/officeart/2005/8/layout/vList2"/>
    <dgm:cxn modelId="{77120231-B5D0-428B-8AB0-7FC9E9D04627}" srcId="{F93FC929-F3F8-44E8-8710-FDA89F371BE8}" destId="{4484C655-D994-4937-A176-631303CED3E5}" srcOrd="4" destOrd="0" parTransId="{ED351895-BC0F-4827-A089-23A8B98E72F0}" sibTransId="{345E317A-A727-46D4-909D-0DAE04DEA482}"/>
    <dgm:cxn modelId="{CE1AA12D-A560-46BD-87BF-3F0AC18054E5}" type="presOf" srcId="{F93FC929-F3F8-44E8-8710-FDA89F371BE8}" destId="{C327D6BE-3C75-426B-956B-5EC2161219C6}" srcOrd="0" destOrd="0" presId="urn:microsoft.com/office/officeart/2005/8/layout/vList2"/>
    <dgm:cxn modelId="{3C218807-228D-4522-AE75-A913C3FFB2B9}" srcId="{F93FC929-F3F8-44E8-8710-FDA89F371BE8}" destId="{6FBBEBD7-1A95-42E2-92C4-9D8C998E830E}" srcOrd="1" destOrd="0" parTransId="{140FAFD4-428A-4C4B-B6E7-FB8203038312}" sibTransId="{8862AFE6-C6EB-4CFC-AEBB-D8128F64D124}"/>
    <dgm:cxn modelId="{31F5BBD1-9EBA-407B-A9A0-8AAA9546D3BE}" type="presOf" srcId="{B776093C-587D-40F6-9539-D9F07CA049A0}" destId="{D413D05B-7A42-4CAA-B9B9-3A76EDBF32C7}" srcOrd="0" destOrd="0" presId="urn:microsoft.com/office/officeart/2005/8/layout/vList2"/>
    <dgm:cxn modelId="{453ED8AC-B1D1-4B00-9C70-287B26A5CAAD}" type="presOf" srcId="{D0C0B527-4D3F-40D1-AD30-A1E0CAC317D8}" destId="{326EFB5B-A45F-4E05-9713-1EF3DF7587D3}" srcOrd="0" destOrd="0" presId="urn:microsoft.com/office/officeart/2005/8/layout/vList2"/>
    <dgm:cxn modelId="{8B138A40-FE0A-4CA2-AA1C-D68EF8B5B38C}" srcId="{F93FC929-F3F8-44E8-8710-FDA89F371BE8}" destId="{BD4B71E0-B393-43F4-B865-4D0687FD20C9}" srcOrd="7" destOrd="0" parTransId="{FA046861-C8D6-4BB1-A3DD-C0AF712FBE56}" sibTransId="{814E436E-D5A3-4031-A073-6496E87CFCC7}"/>
    <dgm:cxn modelId="{89654A3C-FAA3-4BD2-8150-A6E0F05B4F8A}" type="presParOf" srcId="{C327D6BE-3C75-426B-956B-5EC2161219C6}" destId="{D413D05B-7A42-4CAA-B9B9-3A76EDBF32C7}" srcOrd="0" destOrd="0" presId="urn:microsoft.com/office/officeart/2005/8/layout/vList2"/>
    <dgm:cxn modelId="{430A8E92-FB4B-4771-BFE9-09B0DF5CB7A4}" type="presParOf" srcId="{C327D6BE-3C75-426B-956B-5EC2161219C6}" destId="{BCCC0437-6F96-4FC0-834B-7B75796F3F37}" srcOrd="1" destOrd="0" presId="urn:microsoft.com/office/officeart/2005/8/layout/vList2"/>
    <dgm:cxn modelId="{350DD037-161A-4EB0-A8FB-74DD23D87254}" type="presParOf" srcId="{C327D6BE-3C75-426B-956B-5EC2161219C6}" destId="{41376653-F99E-4F2E-B0F1-404193EA13CF}" srcOrd="2" destOrd="0" presId="urn:microsoft.com/office/officeart/2005/8/layout/vList2"/>
    <dgm:cxn modelId="{05312417-BEFD-4AB5-85C6-626BCFB87181}" type="presParOf" srcId="{C327D6BE-3C75-426B-956B-5EC2161219C6}" destId="{185087A3-0DFC-4D0C-8CF0-84867D05A8E5}" srcOrd="3" destOrd="0" presId="urn:microsoft.com/office/officeart/2005/8/layout/vList2"/>
    <dgm:cxn modelId="{64241FB8-649F-4545-AC04-D55179DEA865}" type="presParOf" srcId="{C327D6BE-3C75-426B-956B-5EC2161219C6}" destId="{326EFB5B-A45F-4E05-9713-1EF3DF7587D3}" srcOrd="4" destOrd="0" presId="urn:microsoft.com/office/officeart/2005/8/layout/vList2"/>
    <dgm:cxn modelId="{8B907A2A-AC0C-40D9-B9DF-BEE60A9F342F}" type="presParOf" srcId="{C327D6BE-3C75-426B-956B-5EC2161219C6}" destId="{94280A7B-3741-4AE1-B3E5-1FBDFA4CF98D}" srcOrd="5" destOrd="0" presId="urn:microsoft.com/office/officeart/2005/8/layout/vList2"/>
    <dgm:cxn modelId="{D66C81E0-6D27-4CE4-9247-759A9490B8CE}" type="presParOf" srcId="{C327D6BE-3C75-426B-956B-5EC2161219C6}" destId="{C12A4169-2CCD-4DB1-AD30-2A8E3FA6DDEB}" srcOrd="6" destOrd="0" presId="urn:microsoft.com/office/officeart/2005/8/layout/vList2"/>
    <dgm:cxn modelId="{A53653A7-677B-4ADB-897C-073F604288E3}" type="presParOf" srcId="{C327D6BE-3C75-426B-956B-5EC2161219C6}" destId="{25BBDE85-157A-4324-A9EC-F0B4FCEABC7E}" srcOrd="7" destOrd="0" presId="urn:microsoft.com/office/officeart/2005/8/layout/vList2"/>
    <dgm:cxn modelId="{9AD0B8CA-F49D-4852-B639-4FB6CF02E9B3}" type="presParOf" srcId="{C327D6BE-3C75-426B-956B-5EC2161219C6}" destId="{1D606D98-FDAE-4DFD-979E-CD05A0D1EB87}" srcOrd="8" destOrd="0" presId="urn:microsoft.com/office/officeart/2005/8/layout/vList2"/>
    <dgm:cxn modelId="{9C5AAF06-DA68-426C-AB7D-38D7B530F602}" type="presParOf" srcId="{C327D6BE-3C75-426B-956B-5EC2161219C6}" destId="{51DBDEFA-83B4-4998-B1F9-3C50CE8CDEE8}" srcOrd="9" destOrd="0" presId="urn:microsoft.com/office/officeart/2005/8/layout/vList2"/>
    <dgm:cxn modelId="{A0D9D6A8-3380-49CE-94E5-BF388B6B0535}" type="presParOf" srcId="{C327D6BE-3C75-426B-956B-5EC2161219C6}" destId="{2895E579-CD44-4B53-A8CC-FFE3D04B31C3}" srcOrd="10" destOrd="0" presId="urn:microsoft.com/office/officeart/2005/8/layout/vList2"/>
    <dgm:cxn modelId="{3081D259-87AB-45CE-9DE4-6676839F5579}" type="presParOf" srcId="{C327D6BE-3C75-426B-956B-5EC2161219C6}" destId="{C525F4AD-7E3C-49CD-9780-923B2C615D4E}" srcOrd="11" destOrd="0" presId="urn:microsoft.com/office/officeart/2005/8/layout/vList2"/>
    <dgm:cxn modelId="{0967983D-5EF5-44C9-B7A6-11F9FA1DEDCA}" type="presParOf" srcId="{C327D6BE-3C75-426B-956B-5EC2161219C6}" destId="{B156022A-825A-4BAA-850B-03AF86C94178}" srcOrd="12" destOrd="0" presId="urn:microsoft.com/office/officeart/2005/8/layout/vList2"/>
    <dgm:cxn modelId="{1E723E79-3D24-4527-8D9A-ED4AD345B4B5}" type="presParOf" srcId="{C327D6BE-3C75-426B-956B-5EC2161219C6}" destId="{98B4FE1F-6DAE-47F3-99E6-E9A7988B32B4}" srcOrd="13" destOrd="0" presId="urn:microsoft.com/office/officeart/2005/8/layout/vList2"/>
    <dgm:cxn modelId="{5FE16FC1-4A61-4E1E-BBAE-D12C92D00E91}" type="presParOf" srcId="{C327D6BE-3C75-426B-956B-5EC2161219C6}" destId="{024B6EFE-C190-4A94-AA8A-AAE6BFD46EDA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4F6AF2-1AA8-4E57-A0B4-E5AC1432037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DC78EEC3-3E90-4056-9DAF-B2BC04C1706F}">
      <dgm:prSet/>
      <dgm:spPr/>
      <dgm:t>
        <a:bodyPr/>
        <a:lstStyle/>
        <a:p>
          <a:pPr rtl="0"/>
          <a:r>
            <a:rPr lang="cs-CZ" baseline="0" dirty="0" smtClean="0"/>
            <a:t>Některé děti žijí jen s maminkou nebo tatínkem. Také mohou mít nevlastního tatínka nebo maminku.</a:t>
          </a:r>
          <a:endParaRPr lang="cs-CZ" dirty="0"/>
        </a:p>
      </dgm:t>
    </dgm:pt>
    <dgm:pt modelId="{A763D8E0-E7E7-42FC-B14A-3D5F9291A803}" type="parTrans" cxnId="{90C62423-2260-453C-9BBA-FC193C471583}">
      <dgm:prSet/>
      <dgm:spPr/>
      <dgm:t>
        <a:bodyPr/>
        <a:lstStyle/>
        <a:p>
          <a:endParaRPr lang="cs-CZ"/>
        </a:p>
      </dgm:t>
    </dgm:pt>
    <dgm:pt modelId="{3E2F7F6B-B5F9-4ACA-AA26-CC9E4C4C4BCD}" type="sibTrans" cxnId="{90C62423-2260-453C-9BBA-FC193C471583}">
      <dgm:prSet/>
      <dgm:spPr/>
      <dgm:t>
        <a:bodyPr/>
        <a:lstStyle/>
        <a:p>
          <a:endParaRPr lang="cs-CZ"/>
        </a:p>
      </dgm:t>
    </dgm:pt>
    <dgm:pt modelId="{4641F47F-AD79-46A7-80F9-8618583B3055}">
      <dgm:prSet/>
      <dgm:spPr/>
      <dgm:t>
        <a:bodyPr/>
        <a:lstStyle/>
        <a:p>
          <a:pPr rtl="0"/>
          <a:r>
            <a:rPr lang="cs-CZ" baseline="0" dirty="0" smtClean="0"/>
            <a:t>O některé děti se zase stará třeba babička nebo žijí v dětských domovech. Tam se o ně starají tety – vychovatelky.</a:t>
          </a:r>
          <a:endParaRPr lang="cs-CZ" dirty="0"/>
        </a:p>
      </dgm:t>
    </dgm:pt>
    <dgm:pt modelId="{3060FA76-885B-4A99-B4CA-84CCE156BCF7}" type="parTrans" cxnId="{1125C334-5FAF-4C4C-8F39-D422FE928CC1}">
      <dgm:prSet/>
      <dgm:spPr/>
      <dgm:t>
        <a:bodyPr/>
        <a:lstStyle/>
        <a:p>
          <a:endParaRPr lang="cs-CZ"/>
        </a:p>
      </dgm:t>
    </dgm:pt>
    <dgm:pt modelId="{C312374C-00E1-44A3-9176-FC291411F9CC}" type="sibTrans" cxnId="{1125C334-5FAF-4C4C-8F39-D422FE928CC1}">
      <dgm:prSet/>
      <dgm:spPr/>
      <dgm:t>
        <a:bodyPr/>
        <a:lstStyle/>
        <a:p>
          <a:endParaRPr lang="cs-CZ"/>
        </a:p>
      </dgm:t>
    </dgm:pt>
    <dgm:pt modelId="{48FE16E1-A972-42BD-9808-7CEC5B4CC2DA}" type="pres">
      <dgm:prSet presAssocID="{754F6AF2-1AA8-4E57-A0B4-E5AC1432037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945759-404B-4774-BA51-0FEB39758682}" type="pres">
      <dgm:prSet presAssocID="{DC78EEC3-3E90-4056-9DAF-B2BC04C1706F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C253F8-FF89-41A2-94F8-98C56CB6E272}" type="pres">
      <dgm:prSet presAssocID="{3E2F7F6B-B5F9-4ACA-AA26-CC9E4C4C4BCD}" presName="spacer" presStyleCnt="0"/>
      <dgm:spPr/>
    </dgm:pt>
    <dgm:pt modelId="{4E4799E1-A9A2-4B33-8ED1-B9500082544B}" type="pres">
      <dgm:prSet presAssocID="{4641F47F-AD79-46A7-80F9-8618583B3055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0AD1BD-BE84-4EB8-8B40-5203C55BC569}" type="presOf" srcId="{4641F47F-AD79-46A7-80F9-8618583B3055}" destId="{4E4799E1-A9A2-4B33-8ED1-B9500082544B}" srcOrd="0" destOrd="0" presId="urn:microsoft.com/office/officeart/2005/8/layout/vList2"/>
    <dgm:cxn modelId="{4B76975D-D9F9-4DA4-B998-9176EBB46BC0}" type="presOf" srcId="{754F6AF2-1AA8-4E57-A0B4-E5AC1432037D}" destId="{48FE16E1-A972-42BD-9808-7CEC5B4CC2DA}" srcOrd="0" destOrd="0" presId="urn:microsoft.com/office/officeart/2005/8/layout/vList2"/>
    <dgm:cxn modelId="{58805F46-C298-48A4-94A4-B15C74F008F4}" type="presOf" srcId="{DC78EEC3-3E90-4056-9DAF-B2BC04C1706F}" destId="{BE945759-404B-4774-BA51-0FEB39758682}" srcOrd="0" destOrd="0" presId="urn:microsoft.com/office/officeart/2005/8/layout/vList2"/>
    <dgm:cxn modelId="{90C62423-2260-453C-9BBA-FC193C471583}" srcId="{754F6AF2-1AA8-4E57-A0B4-E5AC1432037D}" destId="{DC78EEC3-3E90-4056-9DAF-B2BC04C1706F}" srcOrd="0" destOrd="0" parTransId="{A763D8E0-E7E7-42FC-B14A-3D5F9291A803}" sibTransId="{3E2F7F6B-B5F9-4ACA-AA26-CC9E4C4C4BCD}"/>
    <dgm:cxn modelId="{1125C334-5FAF-4C4C-8F39-D422FE928CC1}" srcId="{754F6AF2-1AA8-4E57-A0B4-E5AC1432037D}" destId="{4641F47F-AD79-46A7-80F9-8618583B3055}" srcOrd="1" destOrd="0" parTransId="{3060FA76-885B-4A99-B4CA-84CCE156BCF7}" sibTransId="{C312374C-00E1-44A3-9176-FC291411F9CC}"/>
    <dgm:cxn modelId="{10ADC982-5113-404D-A51D-6B1B094B7491}" type="presParOf" srcId="{48FE16E1-A972-42BD-9808-7CEC5B4CC2DA}" destId="{BE945759-404B-4774-BA51-0FEB39758682}" srcOrd="0" destOrd="0" presId="urn:microsoft.com/office/officeart/2005/8/layout/vList2"/>
    <dgm:cxn modelId="{89281166-8C82-46CF-BDBE-B57E095ACE72}" type="presParOf" srcId="{48FE16E1-A972-42BD-9808-7CEC5B4CC2DA}" destId="{AFC253F8-FF89-41A2-94F8-98C56CB6E272}" srcOrd="1" destOrd="0" presId="urn:microsoft.com/office/officeart/2005/8/layout/vList2"/>
    <dgm:cxn modelId="{D90BEBAD-B937-4ACE-A108-116D5993EFCC}" type="presParOf" srcId="{48FE16E1-A972-42BD-9808-7CEC5B4CC2DA}" destId="{4E4799E1-A9A2-4B33-8ED1-B9500082544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CE16BAC-4CF8-4333-BC6F-FF24E2D0FED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0C778E8B-D2CD-42E9-913B-DD8E75A00F41}">
      <dgm:prSet/>
      <dgm:spPr/>
      <dgm:t>
        <a:bodyPr/>
        <a:lstStyle/>
        <a:p>
          <a:pPr rtl="0"/>
          <a:r>
            <a:rPr lang="cs-CZ" baseline="0" dirty="0" smtClean="0"/>
            <a:t>Jak se jmenuje tvoje maminka?</a:t>
          </a:r>
          <a:endParaRPr lang="cs-CZ" dirty="0"/>
        </a:p>
      </dgm:t>
    </dgm:pt>
    <dgm:pt modelId="{6B834D9A-B7EB-48F7-905A-04EDE9DF1BD6}" type="parTrans" cxnId="{6D7E8E85-6332-4D45-997E-15591D2CD001}">
      <dgm:prSet/>
      <dgm:spPr/>
      <dgm:t>
        <a:bodyPr/>
        <a:lstStyle/>
        <a:p>
          <a:endParaRPr lang="cs-CZ"/>
        </a:p>
      </dgm:t>
    </dgm:pt>
    <dgm:pt modelId="{DB0D80B2-0441-4646-8732-88BDA8CD90AC}" type="sibTrans" cxnId="{6D7E8E85-6332-4D45-997E-15591D2CD001}">
      <dgm:prSet/>
      <dgm:spPr/>
      <dgm:t>
        <a:bodyPr/>
        <a:lstStyle/>
        <a:p>
          <a:endParaRPr lang="cs-CZ"/>
        </a:p>
      </dgm:t>
    </dgm:pt>
    <dgm:pt modelId="{EC9BBB35-468B-4C52-B35E-4F92A2B05FE6}">
      <dgm:prSet/>
      <dgm:spPr/>
      <dgm:t>
        <a:bodyPr/>
        <a:lstStyle/>
        <a:p>
          <a:pPr rtl="0"/>
          <a:endParaRPr lang="cs-CZ" baseline="0" dirty="0"/>
        </a:p>
      </dgm:t>
    </dgm:pt>
    <dgm:pt modelId="{0D0775AF-28BA-42F7-A010-45A9B7D953D9}" type="parTrans" cxnId="{2DBC8BF0-95B0-4128-8912-160647F9A281}">
      <dgm:prSet/>
      <dgm:spPr/>
      <dgm:t>
        <a:bodyPr/>
        <a:lstStyle/>
        <a:p>
          <a:endParaRPr lang="cs-CZ"/>
        </a:p>
      </dgm:t>
    </dgm:pt>
    <dgm:pt modelId="{B24CD779-E5D5-41C9-9B36-E25CA50BCF99}" type="sibTrans" cxnId="{2DBC8BF0-95B0-4128-8912-160647F9A281}">
      <dgm:prSet/>
      <dgm:spPr/>
      <dgm:t>
        <a:bodyPr/>
        <a:lstStyle/>
        <a:p>
          <a:endParaRPr lang="cs-CZ"/>
        </a:p>
      </dgm:t>
    </dgm:pt>
    <dgm:pt modelId="{2C2746A9-2561-4C95-AEED-8331FDFB5FF0}">
      <dgm:prSet/>
      <dgm:spPr/>
      <dgm:t>
        <a:bodyPr/>
        <a:lstStyle/>
        <a:p>
          <a:pPr rtl="0"/>
          <a:r>
            <a:rPr lang="cs-CZ" baseline="0" dirty="0" smtClean="0"/>
            <a:t>Jak se jmenuje tvůj tatínek?</a:t>
          </a:r>
          <a:endParaRPr lang="cs-CZ" dirty="0"/>
        </a:p>
      </dgm:t>
    </dgm:pt>
    <dgm:pt modelId="{E55DFE3C-1EE3-4E12-9D1D-E57122177FA5}" type="parTrans" cxnId="{2A13EC4B-9C19-4E8E-89BD-5E616C17F9E8}">
      <dgm:prSet/>
      <dgm:spPr/>
      <dgm:t>
        <a:bodyPr/>
        <a:lstStyle/>
        <a:p>
          <a:endParaRPr lang="cs-CZ"/>
        </a:p>
      </dgm:t>
    </dgm:pt>
    <dgm:pt modelId="{0757AFB9-C452-4A44-9D3D-376896F1749E}" type="sibTrans" cxnId="{2A13EC4B-9C19-4E8E-89BD-5E616C17F9E8}">
      <dgm:prSet/>
      <dgm:spPr/>
      <dgm:t>
        <a:bodyPr/>
        <a:lstStyle/>
        <a:p>
          <a:endParaRPr lang="cs-CZ"/>
        </a:p>
      </dgm:t>
    </dgm:pt>
    <dgm:pt modelId="{E20DF16A-6EE6-4B15-B8C9-E4E3B7E7B8C0}">
      <dgm:prSet/>
      <dgm:spPr/>
      <dgm:t>
        <a:bodyPr/>
        <a:lstStyle/>
        <a:p>
          <a:pPr rtl="0"/>
          <a:endParaRPr lang="cs-CZ" baseline="0" dirty="0"/>
        </a:p>
      </dgm:t>
    </dgm:pt>
    <dgm:pt modelId="{A44A6FA3-D1AA-4328-B15F-EE29D8E18F61}" type="parTrans" cxnId="{1FA58E9B-9871-4421-8805-5B52BAE0F236}">
      <dgm:prSet/>
      <dgm:spPr/>
      <dgm:t>
        <a:bodyPr/>
        <a:lstStyle/>
        <a:p>
          <a:endParaRPr lang="cs-CZ"/>
        </a:p>
      </dgm:t>
    </dgm:pt>
    <dgm:pt modelId="{DA9713F9-F8EF-4ACE-8E72-654884BB2AAE}" type="sibTrans" cxnId="{1FA58E9B-9871-4421-8805-5B52BAE0F236}">
      <dgm:prSet/>
      <dgm:spPr/>
      <dgm:t>
        <a:bodyPr/>
        <a:lstStyle/>
        <a:p>
          <a:endParaRPr lang="cs-CZ"/>
        </a:p>
      </dgm:t>
    </dgm:pt>
    <dgm:pt modelId="{157982A4-62EA-41AB-B68A-3981A9D34366}">
      <dgm:prSet/>
      <dgm:spPr/>
      <dgm:t>
        <a:bodyPr/>
        <a:lstStyle/>
        <a:p>
          <a:pPr rtl="0"/>
          <a:r>
            <a:rPr lang="cs-CZ" baseline="0" dirty="0" smtClean="0"/>
            <a:t>Kolik let je tvojí babičce?</a:t>
          </a:r>
          <a:endParaRPr lang="cs-CZ" dirty="0"/>
        </a:p>
      </dgm:t>
    </dgm:pt>
    <dgm:pt modelId="{E2A94BAE-252B-4C1C-975C-ED2F41C45D8C}" type="parTrans" cxnId="{10AF5AB5-712D-4E0E-981F-8A079F543A76}">
      <dgm:prSet/>
      <dgm:spPr/>
      <dgm:t>
        <a:bodyPr/>
        <a:lstStyle/>
        <a:p>
          <a:endParaRPr lang="cs-CZ"/>
        </a:p>
      </dgm:t>
    </dgm:pt>
    <dgm:pt modelId="{6689E5CE-BF9A-455E-8D39-1098831987DA}" type="sibTrans" cxnId="{10AF5AB5-712D-4E0E-981F-8A079F543A76}">
      <dgm:prSet/>
      <dgm:spPr/>
      <dgm:t>
        <a:bodyPr/>
        <a:lstStyle/>
        <a:p>
          <a:endParaRPr lang="cs-CZ"/>
        </a:p>
      </dgm:t>
    </dgm:pt>
    <dgm:pt modelId="{46AD402E-4704-475D-8EBD-0C37C37960B3}">
      <dgm:prSet/>
      <dgm:spPr/>
      <dgm:t>
        <a:bodyPr/>
        <a:lstStyle/>
        <a:p>
          <a:pPr rtl="0"/>
          <a:endParaRPr lang="cs-CZ" baseline="0" dirty="0"/>
        </a:p>
      </dgm:t>
    </dgm:pt>
    <dgm:pt modelId="{D6D35E9F-AA60-4C6A-A8D2-6CD608B84DD1}" type="parTrans" cxnId="{247CE2C3-6600-476D-AC73-90F1F0EBB966}">
      <dgm:prSet/>
      <dgm:spPr/>
      <dgm:t>
        <a:bodyPr/>
        <a:lstStyle/>
        <a:p>
          <a:endParaRPr lang="cs-CZ"/>
        </a:p>
      </dgm:t>
    </dgm:pt>
    <dgm:pt modelId="{9C321553-340C-4100-B52D-28AD033FCEBF}" type="sibTrans" cxnId="{247CE2C3-6600-476D-AC73-90F1F0EBB966}">
      <dgm:prSet/>
      <dgm:spPr/>
      <dgm:t>
        <a:bodyPr/>
        <a:lstStyle/>
        <a:p>
          <a:endParaRPr lang="cs-CZ"/>
        </a:p>
      </dgm:t>
    </dgm:pt>
    <dgm:pt modelId="{07F7B565-6779-496B-B935-508744009DF8}">
      <dgm:prSet/>
      <dgm:spPr/>
      <dgm:t>
        <a:bodyPr/>
        <a:lstStyle/>
        <a:p>
          <a:pPr rtl="0"/>
          <a:r>
            <a:rPr lang="cs-CZ" baseline="0" dirty="0" smtClean="0"/>
            <a:t>Máš sourozence?</a:t>
          </a:r>
          <a:endParaRPr lang="cs-CZ" dirty="0"/>
        </a:p>
      </dgm:t>
    </dgm:pt>
    <dgm:pt modelId="{29368454-6CEA-40E4-8FB6-002206472CA7}" type="parTrans" cxnId="{51FBC77F-1C37-4BC3-AC2B-FE3FA6F403B7}">
      <dgm:prSet/>
      <dgm:spPr/>
      <dgm:t>
        <a:bodyPr/>
        <a:lstStyle/>
        <a:p>
          <a:endParaRPr lang="cs-CZ"/>
        </a:p>
      </dgm:t>
    </dgm:pt>
    <dgm:pt modelId="{DF2FE218-8445-481E-B1F3-960F66AB6D0C}" type="sibTrans" cxnId="{51FBC77F-1C37-4BC3-AC2B-FE3FA6F403B7}">
      <dgm:prSet/>
      <dgm:spPr/>
      <dgm:t>
        <a:bodyPr/>
        <a:lstStyle/>
        <a:p>
          <a:endParaRPr lang="cs-CZ"/>
        </a:p>
      </dgm:t>
    </dgm:pt>
    <dgm:pt modelId="{F3755816-E75E-431E-BADB-B85B03FD85C1}">
      <dgm:prSet/>
      <dgm:spPr/>
      <dgm:t>
        <a:bodyPr/>
        <a:lstStyle/>
        <a:p>
          <a:pPr rtl="0"/>
          <a:endParaRPr lang="cs-CZ" baseline="0" dirty="0"/>
        </a:p>
      </dgm:t>
    </dgm:pt>
    <dgm:pt modelId="{8805FF19-7D74-4400-B716-249AFC47B91E}" type="parTrans" cxnId="{C7E5085D-0B72-448F-BB11-7978C3876BFF}">
      <dgm:prSet/>
      <dgm:spPr/>
      <dgm:t>
        <a:bodyPr/>
        <a:lstStyle/>
        <a:p>
          <a:endParaRPr lang="cs-CZ"/>
        </a:p>
      </dgm:t>
    </dgm:pt>
    <dgm:pt modelId="{9B9399E4-357D-48DB-9C1B-FC5EBC985D39}" type="sibTrans" cxnId="{C7E5085D-0B72-448F-BB11-7978C3876BFF}">
      <dgm:prSet/>
      <dgm:spPr/>
      <dgm:t>
        <a:bodyPr/>
        <a:lstStyle/>
        <a:p>
          <a:endParaRPr lang="cs-CZ"/>
        </a:p>
      </dgm:t>
    </dgm:pt>
    <dgm:pt modelId="{04C5CD69-D168-41FE-AB33-163A23C66484}">
      <dgm:prSet/>
      <dgm:spPr/>
      <dgm:t>
        <a:bodyPr/>
        <a:lstStyle/>
        <a:p>
          <a:pPr rtl="0"/>
          <a:r>
            <a:rPr lang="cs-CZ" baseline="0" dirty="0" smtClean="0"/>
            <a:t>Jak se jmenují tví sourozenci?</a:t>
          </a:r>
          <a:endParaRPr lang="cs-CZ" baseline="0" dirty="0"/>
        </a:p>
      </dgm:t>
    </dgm:pt>
    <dgm:pt modelId="{E4A427B5-9709-4F12-AFB6-13BEAF3AC073}" type="parTrans" cxnId="{926D3851-C7FF-4644-BDEF-692F43994794}">
      <dgm:prSet/>
      <dgm:spPr/>
      <dgm:t>
        <a:bodyPr/>
        <a:lstStyle/>
        <a:p>
          <a:endParaRPr lang="cs-CZ"/>
        </a:p>
      </dgm:t>
    </dgm:pt>
    <dgm:pt modelId="{52B67E8E-70A9-48AF-BD43-C0D8264BC22D}" type="sibTrans" cxnId="{926D3851-C7FF-4644-BDEF-692F43994794}">
      <dgm:prSet/>
      <dgm:spPr/>
      <dgm:t>
        <a:bodyPr/>
        <a:lstStyle/>
        <a:p>
          <a:endParaRPr lang="cs-CZ"/>
        </a:p>
      </dgm:t>
    </dgm:pt>
    <dgm:pt modelId="{05917D12-B29A-470B-AAB5-20365C46317B}" type="pres">
      <dgm:prSet presAssocID="{3CE16BAC-4CF8-4333-BC6F-FF24E2D0FED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DFEDB5E-0E64-4FEF-B90D-B3FEE4067BAD}" type="pres">
      <dgm:prSet presAssocID="{0C778E8B-D2CD-42E9-913B-DD8E75A00F41}" presName="parentText" presStyleLbl="node1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330B5C-0715-4CE5-99EA-BDEC3C8F7425}" type="pres">
      <dgm:prSet presAssocID="{DB0D80B2-0441-4646-8732-88BDA8CD90AC}" presName="spacer" presStyleCnt="0"/>
      <dgm:spPr/>
    </dgm:pt>
    <dgm:pt modelId="{656DEB2D-B1BD-462C-9221-8250DA5DC258}" type="pres">
      <dgm:prSet presAssocID="{EC9BBB35-468B-4C52-B35E-4F92A2B05FE6}" presName="parentText" presStyleLbl="node1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DFC27A-AC18-4053-AFA5-CCE5387A969B}" type="pres">
      <dgm:prSet presAssocID="{B24CD779-E5D5-41C9-9B36-E25CA50BCF99}" presName="spacer" presStyleCnt="0"/>
      <dgm:spPr/>
    </dgm:pt>
    <dgm:pt modelId="{0E390B8C-4168-4465-9E44-C46A89B95AF7}" type="pres">
      <dgm:prSet presAssocID="{2C2746A9-2561-4C95-AEED-8331FDFB5FF0}" presName="parentText" presStyleLbl="node1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D6DA2B-EC32-42F8-A9B5-2DBBB1F10B65}" type="pres">
      <dgm:prSet presAssocID="{0757AFB9-C452-4A44-9D3D-376896F1749E}" presName="spacer" presStyleCnt="0"/>
      <dgm:spPr/>
    </dgm:pt>
    <dgm:pt modelId="{EB58FDCB-5ED0-4881-99C3-1279F3BD5F29}" type="pres">
      <dgm:prSet presAssocID="{E20DF16A-6EE6-4B15-B8C9-E4E3B7E7B8C0}" presName="parentText" presStyleLbl="node1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33540D-7F9A-42A9-90F5-F381EB5D99B3}" type="pres">
      <dgm:prSet presAssocID="{DA9713F9-F8EF-4ACE-8E72-654884BB2AAE}" presName="spacer" presStyleCnt="0"/>
      <dgm:spPr/>
    </dgm:pt>
    <dgm:pt modelId="{6A0A1684-0627-42D2-9A24-A25C5CCA2C17}" type="pres">
      <dgm:prSet presAssocID="{157982A4-62EA-41AB-B68A-3981A9D34366}" presName="parentText" presStyleLbl="node1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D7C102-B562-49BE-A49E-B627ACEABD75}" type="pres">
      <dgm:prSet presAssocID="{6689E5CE-BF9A-455E-8D39-1098831987DA}" presName="spacer" presStyleCnt="0"/>
      <dgm:spPr/>
    </dgm:pt>
    <dgm:pt modelId="{3A7C986A-D9AD-4087-B89E-8D4612DD0098}" type="pres">
      <dgm:prSet presAssocID="{46AD402E-4704-475D-8EBD-0C37C37960B3}" presName="parentText" presStyleLbl="node1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B93060-1F07-478D-8695-094E55318295}" type="pres">
      <dgm:prSet presAssocID="{9C321553-340C-4100-B52D-28AD033FCEBF}" presName="spacer" presStyleCnt="0"/>
      <dgm:spPr/>
    </dgm:pt>
    <dgm:pt modelId="{8B6A9B4C-35E1-425A-A8DA-5A5BA1FA6BC6}" type="pres">
      <dgm:prSet presAssocID="{07F7B565-6779-496B-B935-508744009DF8}" presName="parentText" presStyleLbl="node1" presStyleIdx="6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90C1F8-717A-4B44-A701-4E4759AADF52}" type="pres">
      <dgm:prSet presAssocID="{DF2FE218-8445-481E-B1F3-960F66AB6D0C}" presName="spacer" presStyleCnt="0"/>
      <dgm:spPr/>
    </dgm:pt>
    <dgm:pt modelId="{A27AA378-A146-40D1-92D6-9C0A7187F076}" type="pres">
      <dgm:prSet presAssocID="{F3755816-E75E-431E-BADB-B85B03FD85C1}" presName="parentText" presStyleLbl="node1" presStyleIdx="7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B7AB50-4217-480A-A2A3-B71A93487372}" type="pres">
      <dgm:prSet presAssocID="{9B9399E4-357D-48DB-9C1B-FC5EBC985D39}" presName="spacer" presStyleCnt="0"/>
      <dgm:spPr/>
    </dgm:pt>
    <dgm:pt modelId="{B28218C4-B0A7-4187-8631-73BA5E868739}" type="pres">
      <dgm:prSet presAssocID="{04C5CD69-D168-41FE-AB33-163A23C66484}" presName="parentText" presStyleLbl="node1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31F381-FC59-4F81-B6DC-A5F2AF60395A}" type="presOf" srcId="{F3755816-E75E-431E-BADB-B85B03FD85C1}" destId="{A27AA378-A146-40D1-92D6-9C0A7187F076}" srcOrd="0" destOrd="0" presId="urn:microsoft.com/office/officeart/2005/8/layout/vList2"/>
    <dgm:cxn modelId="{D765C44C-D2CD-4F47-BFA5-DC2FE4C44EBD}" type="presOf" srcId="{3CE16BAC-4CF8-4333-BC6F-FF24E2D0FEDD}" destId="{05917D12-B29A-470B-AAB5-20365C46317B}" srcOrd="0" destOrd="0" presId="urn:microsoft.com/office/officeart/2005/8/layout/vList2"/>
    <dgm:cxn modelId="{C7E5085D-0B72-448F-BB11-7978C3876BFF}" srcId="{3CE16BAC-4CF8-4333-BC6F-FF24E2D0FEDD}" destId="{F3755816-E75E-431E-BADB-B85B03FD85C1}" srcOrd="7" destOrd="0" parTransId="{8805FF19-7D74-4400-B716-249AFC47B91E}" sibTransId="{9B9399E4-357D-48DB-9C1B-FC5EBC985D39}"/>
    <dgm:cxn modelId="{36AA2D69-DA58-488F-B60D-C42FA7EBB220}" type="presOf" srcId="{E20DF16A-6EE6-4B15-B8C9-E4E3B7E7B8C0}" destId="{EB58FDCB-5ED0-4881-99C3-1279F3BD5F29}" srcOrd="0" destOrd="0" presId="urn:microsoft.com/office/officeart/2005/8/layout/vList2"/>
    <dgm:cxn modelId="{319FE4DE-E4C6-4D28-87A7-467D2D12B420}" type="presOf" srcId="{46AD402E-4704-475D-8EBD-0C37C37960B3}" destId="{3A7C986A-D9AD-4087-B89E-8D4612DD0098}" srcOrd="0" destOrd="0" presId="urn:microsoft.com/office/officeart/2005/8/layout/vList2"/>
    <dgm:cxn modelId="{2DBC8BF0-95B0-4128-8912-160647F9A281}" srcId="{3CE16BAC-4CF8-4333-BC6F-FF24E2D0FEDD}" destId="{EC9BBB35-468B-4C52-B35E-4F92A2B05FE6}" srcOrd="1" destOrd="0" parTransId="{0D0775AF-28BA-42F7-A010-45A9B7D953D9}" sibTransId="{B24CD779-E5D5-41C9-9B36-E25CA50BCF99}"/>
    <dgm:cxn modelId="{926D3851-C7FF-4644-BDEF-692F43994794}" srcId="{3CE16BAC-4CF8-4333-BC6F-FF24E2D0FEDD}" destId="{04C5CD69-D168-41FE-AB33-163A23C66484}" srcOrd="8" destOrd="0" parTransId="{E4A427B5-9709-4F12-AFB6-13BEAF3AC073}" sibTransId="{52B67E8E-70A9-48AF-BD43-C0D8264BC22D}"/>
    <dgm:cxn modelId="{10AF5AB5-712D-4E0E-981F-8A079F543A76}" srcId="{3CE16BAC-4CF8-4333-BC6F-FF24E2D0FEDD}" destId="{157982A4-62EA-41AB-B68A-3981A9D34366}" srcOrd="4" destOrd="0" parTransId="{E2A94BAE-252B-4C1C-975C-ED2F41C45D8C}" sibTransId="{6689E5CE-BF9A-455E-8D39-1098831987DA}"/>
    <dgm:cxn modelId="{85872AEB-FB8F-4C78-A117-B84DAC3D2BF1}" type="presOf" srcId="{2C2746A9-2561-4C95-AEED-8331FDFB5FF0}" destId="{0E390B8C-4168-4465-9E44-C46A89B95AF7}" srcOrd="0" destOrd="0" presId="urn:microsoft.com/office/officeart/2005/8/layout/vList2"/>
    <dgm:cxn modelId="{F1738EB8-6F18-4BDC-93EC-8FCCF5DD524A}" type="presOf" srcId="{0C778E8B-D2CD-42E9-913B-DD8E75A00F41}" destId="{CDFEDB5E-0E64-4FEF-B90D-B3FEE4067BAD}" srcOrd="0" destOrd="0" presId="urn:microsoft.com/office/officeart/2005/8/layout/vList2"/>
    <dgm:cxn modelId="{88F7E415-5890-4CF0-AECE-E07380983C08}" type="presOf" srcId="{157982A4-62EA-41AB-B68A-3981A9D34366}" destId="{6A0A1684-0627-42D2-9A24-A25C5CCA2C17}" srcOrd="0" destOrd="0" presId="urn:microsoft.com/office/officeart/2005/8/layout/vList2"/>
    <dgm:cxn modelId="{1FA58E9B-9871-4421-8805-5B52BAE0F236}" srcId="{3CE16BAC-4CF8-4333-BC6F-FF24E2D0FEDD}" destId="{E20DF16A-6EE6-4B15-B8C9-E4E3B7E7B8C0}" srcOrd="3" destOrd="0" parTransId="{A44A6FA3-D1AA-4328-B15F-EE29D8E18F61}" sibTransId="{DA9713F9-F8EF-4ACE-8E72-654884BB2AAE}"/>
    <dgm:cxn modelId="{2A13EC4B-9C19-4E8E-89BD-5E616C17F9E8}" srcId="{3CE16BAC-4CF8-4333-BC6F-FF24E2D0FEDD}" destId="{2C2746A9-2561-4C95-AEED-8331FDFB5FF0}" srcOrd="2" destOrd="0" parTransId="{E55DFE3C-1EE3-4E12-9D1D-E57122177FA5}" sibTransId="{0757AFB9-C452-4A44-9D3D-376896F1749E}"/>
    <dgm:cxn modelId="{989CA83A-6594-4DE7-B786-E80F440919C0}" type="presOf" srcId="{04C5CD69-D168-41FE-AB33-163A23C66484}" destId="{B28218C4-B0A7-4187-8631-73BA5E868739}" srcOrd="0" destOrd="0" presId="urn:microsoft.com/office/officeart/2005/8/layout/vList2"/>
    <dgm:cxn modelId="{BB5633D4-B285-4DC8-845C-C021A1BBFDCF}" type="presOf" srcId="{EC9BBB35-468B-4C52-B35E-4F92A2B05FE6}" destId="{656DEB2D-B1BD-462C-9221-8250DA5DC258}" srcOrd="0" destOrd="0" presId="urn:microsoft.com/office/officeart/2005/8/layout/vList2"/>
    <dgm:cxn modelId="{247CE2C3-6600-476D-AC73-90F1F0EBB966}" srcId="{3CE16BAC-4CF8-4333-BC6F-FF24E2D0FEDD}" destId="{46AD402E-4704-475D-8EBD-0C37C37960B3}" srcOrd="5" destOrd="0" parTransId="{D6D35E9F-AA60-4C6A-A8D2-6CD608B84DD1}" sibTransId="{9C321553-340C-4100-B52D-28AD033FCEBF}"/>
    <dgm:cxn modelId="{C5EFF270-5808-4F3F-A89D-B30984F82354}" type="presOf" srcId="{07F7B565-6779-496B-B935-508744009DF8}" destId="{8B6A9B4C-35E1-425A-A8DA-5A5BA1FA6BC6}" srcOrd="0" destOrd="0" presId="urn:microsoft.com/office/officeart/2005/8/layout/vList2"/>
    <dgm:cxn modelId="{6D7E8E85-6332-4D45-997E-15591D2CD001}" srcId="{3CE16BAC-4CF8-4333-BC6F-FF24E2D0FEDD}" destId="{0C778E8B-D2CD-42E9-913B-DD8E75A00F41}" srcOrd="0" destOrd="0" parTransId="{6B834D9A-B7EB-48F7-905A-04EDE9DF1BD6}" sibTransId="{DB0D80B2-0441-4646-8732-88BDA8CD90AC}"/>
    <dgm:cxn modelId="{51FBC77F-1C37-4BC3-AC2B-FE3FA6F403B7}" srcId="{3CE16BAC-4CF8-4333-BC6F-FF24E2D0FEDD}" destId="{07F7B565-6779-496B-B935-508744009DF8}" srcOrd="6" destOrd="0" parTransId="{29368454-6CEA-40E4-8FB6-002206472CA7}" sibTransId="{DF2FE218-8445-481E-B1F3-960F66AB6D0C}"/>
    <dgm:cxn modelId="{242FA487-1F0A-45D5-8303-FEDCBE954CA5}" type="presParOf" srcId="{05917D12-B29A-470B-AAB5-20365C46317B}" destId="{CDFEDB5E-0E64-4FEF-B90D-B3FEE4067BAD}" srcOrd="0" destOrd="0" presId="urn:microsoft.com/office/officeart/2005/8/layout/vList2"/>
    <dgm:cxn modelId="{56B8CEF0-3F10-4FB9-B374-18225EED85C4}" type="presParOf" srcId="{05917D12-B29A-470B-AAB5-20365C46317B}" destId="{2E330B5C-0715-4CE5-99EA-BDEC3C8F7425}" srcOrd="1" destOrd="0" presId="urn:microsoft.com/office/officeart/2005/8/layout/vList2"/>
    <dgm:cxn modelId="{5A9062D6-F5CF-4EDB-871C-3A84E701D2DB}" type="presParOf" srcId="{05917D12-B29A-470B-AAB5-20365C46317B}" destId="{656DEB2D-B1BD-462C-9221-8250DA5DC258}" srcOrd="2" destOrd="0" presId="urn:microsoft.com/office/officeart/2005/8/layout/vList2"/>
    <dgm:cxn modelId="{86567C60-241C-4FA1-8DA9-E4308EAC1EB6}" type="presParOf" srcId="{05917D12-B29A-470B-AAB5-20365C46317B}" destId="{F8DFC27A-AC18-4053-AFA5-CCE5387A969B}" srcOrd="3" destOrd="0" presId="urn:microsoft.com/office/officeart/2005/8/layout/vList2"/>
    <dgm:cxn modelId="{B25BA428-DB79-4DF8-A61D-9CC4ED064979}" type="presParOf" srcId="{05917D12-B29A-470B-AAB5-20365C46317B}" destId="{0E390B8C-4168-4465-9E44-C46A89B95AF7}" srcOrd="4" destOrd="0" presId="urn:microsoft.com/office/officeart/2005/8/layout/vList2"/>
    <dgm:cxn modelId="{5B40B7B5-FBA4-491B-A13D-68B8CF0AEFA6}" type="presParOf" srcId="{05917D12-B29A-470B-AAB5-20365C46317B}" destId="{56D6DA2B-EC32-42F8-A9B5-2DBBB1F10B65}" srcOrd="5" destOrd="0" presId="urn:microsoft.com/office/officeart/2005/8/layout/vList2"/>
    <dgm:cxn modelId="{951081D5-465D-4833-A173-B4FBD0425703}" type="presParOf" srcId="{05917D12-B29A-470B-AAB5-20365C46317B}" destId="{EB58FDCB-5ED0-4881-99C3-1279F3BD5F29}" srcOrd="6" destOrd="0" presId="urn:microsoft.com/office/officeart/2005/8/layout/vList2"/>
    <dgm:cxn modelId="{562B2E46-6FBD-4A1A-887B-0A55DAFC9CD4}" type="presParOf" srcId="{05917D12-B29A-470B-AAB5-20365C46317B}" destId="{3A33540D-7F9A-42A9-90F5-F381EB5D99B3}" srcOrd="7" destOrd="0" presId="urn:microsoft.com/office/officeart/2005/8/layout/vList2"/>
    <dgm:cxn modelId="{595937BA-1EC0-4DE0-8426-7608873C962C}" type="presParOf" srcId="{05917D12-B29A-470B-AAB5-20365C46317B}" destId="{6A0A1684-0627-42D2-9A24-A25C5CCA2C17}" srcOrd="8" destOrd="0" presId="urn:microsoft.com/office/officeart/2005/8/layout/vList2"/>
    <dgm:cxn modelId="{9789C846-62D4-4528-83DE-D75C069CBB9D}" type="presParOf" srcId="{05917D12-B29A-470B-AAB5-20365C46317B}" destId="{E4D7C102-B562-49BE-A49E-B627ACEABD75}" srcOrd="9" destOrd="0" presId="urn:microsoft.com/office/officeart/2005/8/layout/vList2"/>
    <dgm:cxn modelId="{4A495E30-B1D5-4421-84A9-5F53BD856DEA}" type="presParOf" srcId="{05917D12-B29A-470B-AAB5-20365C46317B}" destId="{3A7C986A-D9AD-4087-B89E-8D4612DD0098}" srcOrd="10" destOrd="0" presId="urn:microsoft.com/office/officeart/2005/8/layout/vList2"/>
    <dgm:cxn modelId="{509AEB07-1F14-4161-8DA8-5DB405E339EE}" type="presParOf" srcId="{05917D12-B29A-470B-AAB5-20365C46317B}" destId="{97B93060-1F07-478D-8695-094E55318295}" srcOrd="11" destOrd="0" presId="urn:microsoft.com/office/officeart/2005/8/layout/vList2"/>
    <dgm:cxn modelId="{281D6DF9-47BE-4276-AABB-A69BB2BA10D2}" type="presParOf" srcId="{05917D12-B29A-470B-AAB5-20365C46317B}" destId="{8B6A9B4C-35E1-425A-A8DA-5A5BA1FA6BC6}" srcOrd="12" destOrd="0" presId="urn:microsoft.com/office/officeart/2005/8/layout/vList2"/>
    <dgm:cxn modelId="{AEA987F6-B3D6-45FB-9759-E4B0326E4D6A}" type="presParOf" srcId="{05917D12-B29A-470B-AAB5-20365C46317B}" destId="{3290C1F8-717A-4B44-A701-4E4759AADF52}" srcOrd="13" destOrd="0" presId="urn:microsoft.com/office/officeart/2005/8/layout/vList2"/>
    <dgm:cxn modelId="{293AAB0D-0135-417C-9D66-A85291DCF64A}" type="presParOf" srcId="{05917D12-B29A-470B-AAB5-20365C46317B}" destId="{A27AA378-A146-40D1-92D6-9C0A7187F076}" srcOrd="14" destOrd="0" presId="urn:microsoft.com/office/officeart/2005/8/layout/vList2"/>
    <dgm:cxn modelId="{30AC2FD9-1D05-4635-8036-9F9DDCE807EC}" type="presParOf" srcId="{05917D12-B29A-470B-AAB5-20365C46317B}" destId="{63B7AB50-4217-480A-A2A3-B71A93487372}" srcOrd="15" destOrd="0" presId="urn:microsoft.com/office/officeart/2005/8/layout/vList2"/>
    <dgm:cxn modelId="{032DED7D-CB22-495F-9D64-1A83E622ACF2}" type="presParOf" srcId="{05917D12-B29A-470B-AAB5-20365C46317B}" destId="{B28218C4-B0A7-4187-8631-73BA5E868739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13D05B-7A42-4CAA-B9B9-3A76EDBF32C7}">
      <dsp:nvSpPr>
        <dsp:cNvPr id="0" name=""/>
        <dsp:cNvSpPr/>
      </dsp:nvSpPr>
      <dsp:spPr>
        <a:xfrm>
          <a:off x="0" y="0"/>
          <a:ext cx="7239000" cy="7520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baseline="0" dirty="0" smtClean="0"/>
            <a:t>Rodinu tvoří muž, žena a jejich děti.</a:t>
          </a:r>
          <a:endParaRPr lang="cs-CZ" sz="1500" kern="1200" dirty="0"/>
        </a:p>
      </dsp:txBody>
      <dsp:txXfrm>
        <a:off x="36710" y="36710"/>
        <a:ext cx="7165580" cy="678586"/>
      </dsp:txXfrm>
    </dsp:sp>
    <dsp:sp modelId="{41376653-F99E-4F2E-B0F1-404193EA13CF}">
      <dsp:nvSpPr>
        <dsp:cNvPr id="0" name=""/>
        <dsp:cNvSpPr/>
      </dsp:nvSpPr>
      <dsp:spPr>
        <a:xfrm>
          <a:off x="0" y="725379"/>
          <a:ext cx="7239000" cy="789286"/>
        </a:xfrm>
        <a:prstGeom prst="roundRect">
          <a:avLst/>
        </a:prstGeom>
        <a:solidFill>
          <a:schemeClr val="accent2">
            <a:hueOff val="-2315366"/>
            <a:satOff val="4762"/>
            <a:lumOff val="-36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baseline="0" dirty="0" smtClean="0"/>
            <a:t>Do širší rodiny patří babičky a dědečkové, tety, strýcové, sestřenice a bratranci.</a:t>
          </a:r>
          <a:endParaRPr lang="cs-CZ" sz="1500" kern="1200" dirty="0"/>
        </a:p>
      </dsp:txBody>
      <dsp:txXfrm>
        <a:off x="38530" y="763909"/>
        <a:ext cx="7161940" cy="712226"/>
      </dsp:txXfrm>
    </dsp:sp>
    <dsp:sp modelId="{326EFB5B-A45F-4E05-9713-1EF3DF7587D3}">
      <dsp:nvSpPr>
        <dsp:cNvPr id="0" name=""/>
        <dsp:cNvSpPr/>
      </dsp:nvSpPr>
      <dsp:spPr>
        <a:xfrm>
          <a:off x="0" y="1485855"/>
          <a:ext cx="7239000" cy="719827"/>
        </a:xfrm>
        <a:prstGeom prst="roundRect">
          <a:avLst/>
        </a:prstGeom>
        <a:solidFill>
          <a:schemeClr val="accent2">
            <a:hueOff val="-4630732"/>
            <a:satOff val="9524"/>
            <a:lumOff val="-728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baseline="0" dirty="0" smtClean="0"/>
            <a:t>V rodině se máme všichni moc rádi a pomáháme si.</a:t>
          </a:r>
          <a:endParaRPr lang="cs-CZ" sz="1500" kern="1200" dirty="0"/>
        </a:p>
      </dsp:txBody>
      <dsp:txXfrm>
        <a:off x="35139" y="1520994"/>
        <a:ext cx="7168722" cy="649549"/>
      </dsp:txXfrm>
    </dsp:sp>
    <dsp:sp modelId="{C12A4169-2CCD-4DB1-AD30-2A8E3FA6DDEB}">
      <dsp:nvSpPr>
        <dsp:cNvPr id="0" name=""/>
        <dsp:cNvSpPr/>
      </dsp:nvSpPr>
      <dsp:spPr>
        <a:xfrm>
          <a:off x="0" y="2824948"/>
          <a:ext cx="7239000" cy="351000"/>
        </a:xfrm>
        <a:prstGeom prst="roundRect">
          <a:avLst/>
        </a:prstGeom>
        <a:solidFill>
          <a:schemeClr val="accent2">
            <a:hueOff val="-6946097"/>
            <a:satOff val="14286"/>
            <a:lumOff val="-109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u="sng" kern="1200" baseline="0" dirty="0" smtClean="0"/>
            <a:t>Víš, že:</a:t>
          </a:r>
          <a:endParaRPr lang="cs-CZ" sz="1500" kern="1200" dirty="0"/>
        </a:p>
      </dsp:txBody>
      <dsp:txXfrm>
        <a:off x="17134" y="2842082"/>
        <a:ext cx="7204732" cy="316732"/>
      </dsp:txXfrm>
    </dsp:sp>
    <dsp:sp modelId="{1D606D98-FDAE-4DFD-979E-CD05A0D1EB87}">
      <dsp:nvSpPr>
        <dsp:cNvPr id="0" name=""/>
        <dsp:cNvSpPr/>
      </dsp:nvSpPr>
      <dsp:spPr>
        <a:xfrm>
          <a:off x="0" y="3219148"/>
          <a:ext cx="7239000" cy="351000"/>
        </a:xfrm>
        <a:prstGeom prst="roundRect">
          <a:avLst/>
        </a:prstGeom>
        <a:solidFill>
          <a:schemeClr val="accent2">
            <a:hueOff val="-9261464"/>
            <a:satOff val="19048"/>
            <a:lumOff val="-145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baseline="0" dirty="0" smtClean="0"/>
            <a:t>Babička s dědečkem jsou rodiče našich rodičů.</a:t>
          </a:r>
          <a:endParaRPr lang="cs-CZ" sz="1500" kern="1200" dirty="0"/>
        </a:p>
      </dsp:txBody>
      <dsp:txXfrm>
        <a:off x="17134" y="3236282"/>
        <a:ext cx="7204732" cy="316732"/>
      </dsp:txXfrm>
    </dsp:sp>
    <dsp:sp modelId="{2895E579-CD44-4B53-A8CC-FFE3D04B31C3}">
      <dsp:nvSpPr>
        <dsp:cNvPr id="0" name=""/>
        <dsp:cNvSpPr/>
      </dsp:nvSpPr>
      <dsp:spPr>
        <a:xfrm>
          <a:off x="0" y="3613348"/>
          <a:ext cx="7239000" cy="351000"/>
        </a:xfrm>
        <a:prstGeom prst="roundRect">
          <a:avLst/>
        </a:prstGeom>
        <a:solidFill>
          <a:schemeClr val="accent2">
            <a:hueOff val="-11576830"/>
            <a:satOff val="23810"/>
            <a:lumOff val="-1821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baseline="0" dirty="0" smtClean="0"/>
            <a:t>Pro babičku a dědu jsme vnoučata.</a:t>
          </a:r>
          <a:endParaRPr lang="cs-CZ" sz="1500" kern="1200" dirty="0"/>
        </a:p>
      </dsp:txBody>
      <dsp:txXfrm>
        <a:off x="17134" y="3630482"/>
        <a:ext cx="7204732" cy="316732"/>
      </dsp:txXfrm>
    </dsp:sp>
    <dsp:sp modelId="{B156022A-825A-4BAA-850B-03AF86C94178}">
      <dsp:nvSpPr>
        <dsp:cNvPr id="0" name=""/>
        <dsp:cNvSpPr/>
      </dsp:nvSpPr>
      <dsp:spPr>
        <a:xfrm>
          <a:off x="0" y="4007548"/>
          <a:ext cx="7239000" cy="351000"/>
        </a:xfrm>
        <a:prstGeom prst="roundRect">
          <a:avLst/>
        </a:prstGeom>
        <a:solidFill>
          <a:schemeClr val="accent2">
            <a:hueOff val="-13892195"/>
            <a:satOff val="28572"/>
            <a:lumOff val="-2185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baseline="0" dirty="0" smtClean="0"/>
            <a:t>Tety a strýcové jsou sourozenci mámy a táty.</a:t>
          </a:r>
          <a:endParaRPr lang="cs-CZ" sz="1500" kern="1200" dirty="0"/>
        </a:p>
      </dsp:txBody>
      <dsp:txXfrm>
        <a:off x="17134" y="4024682"/>
        <a:ext cx="7204732" cy="316732"/>
      </dsp:txXfrm>
    </dsp:sp>
    <dsp:sp modelId="{024B6EFE-C190-4A94-AA8A-AAE6BFD46EDA}">
      <dsp:nvSpPr>
        <dsp:cNvPr id="0" name=""/>
        <dsp:cNvSpPr/>
      </dsp:nvSpPr>
      <dsp:spPr>
        <a:xfrm>
          <a:off x="0" y="4401748"/>
          <a:ext cx="7239000" cy="351000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baseline="0" dirty="0" smtClean="0"/>
            <a:t>Sestřenice a bratranci jsou děti tet a strýců.</a:t>
          </a:r>
          <a:endParaRPr lang="cs-CZ" sz="1500" kern="1200" baseline="0" dirty="0"/>
        </a:p>
      </dsp:txBody>
      <dsp:txXfrm>
        <a:off x="17134" y="4418882"/>
        <a:ext cx="7204732" cy="3167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VY_32_INOVACE_43_VU1_12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Rodina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rodinných vztazích,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otázky a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spojovačka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Znalost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rodinných vztahů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31.12.2012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Naše rodina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/>
          <a:lstStyle/>
          <a:p>
            <a:r>
              <a:rPr lang="cs-CZ" dirty="0" smtClean="0"/>
              <a:t>Rodina – naši nejbližší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268760"/>
          <a:ext cx="7239000" cy="5186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W0DRLASM\MP90044840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0"/>
            <a:ext cx="3131840" cy="20878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– když je to jinak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X8ORGK0F\MP9004422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5157192"/>
            <a:ext cx="2411760" cy="1700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3DQM1X5J\MP90044252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0"/>
            <a:ext cx="2361017" cy="1952022"/>
          </a:xfrm>
          <a:prstGeom prst="rect">
            <a:avLst/>
          </a:prstGeom>
          <a:noFill/>
        </p:spPr>
      </p:pic>
      <p:pic>
        <p:nvPicPr>
          <p:cNvPr id="3075" name="Picture 3" descr="C:\Documents and Settings\Ondra\Local Settings\Temporary Internet Files\Content.IE5\E3XFQM78\MP9004424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2204864"/>
            <a:ext cx="1610250" cy="2345240"/>
          </a:xfrm>
          <a:prstGeom prst="rect">
            <a:avLst/>
          </a:prstGeom>
          <a:noFill/>
        </p:spPr>
      </p:pic>
      <p:pic>
        <p:nvPicPr>
          <p:cNvPr id="3076" name="Picture 4" descr="C:\Documents and Settings\Ondra\Local Settings\Temporary Internet Files\Content.IE5\W0DRLASM\MP90044238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4869160"/>
            <a:ext cx="2767236" cy="1844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/>
              <a:t>Spoj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BABIČKA                           MAMINKA</a:t>
            </a:r>
          </a:p>
          <a:p>
            <a:endParaRPr lang="cs-CZ" dirty="0" smtClean="0"/>
          </a:p>
          <a:p>
            <a:pPr lvl="8">
              <a:buNone/>
            </a:pPr>
            <a:r>
              <a:rPr lang="cs-CZ" sz="2800" dirty="0" smtClean="0"/>
              <a:t>DĚDEČEK</a:t>
            </a:r>
          </a:p>
          <a:p>
            <a:pPr lvl="8"/>
            <a:endParaRPr lang="cs-CZ" sz="2800" dirty="0" smtClean="0"/>
          </a:p>
          <a:p>
            <a:pPr lvl="3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TATÍNEK               BRATR</a:t>
            </a:r>
          </a:p>
          <a:p>
            <a:pPr lvl="3"/>
            <a:endParaRPr lang="cs-CZ" sz="2800" dirty="0" smtClean="0">
              <a:solidFill>
                <a:schemeClr val="tx1"/>
              </a:solidFill>
            </a:endParaRPr>
          </a:p>
          <a:p>
            <a:pPr lvl="3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SESTRA                 SESTŘENICE</a:t>
            </a:r>
          </a:p>
          <a:p>
            <a:pPr lvl="3"/>
            <a:endParaRPr lang="cs-CZ" sz="2800" dirty="0" smtClean="0">
              <a:solidFill>
                <a:schemeClr val="tx1"/>
              </a:solidFill>
            </a:endParaRPr>
          </a:p>
          <a:p>
            <a:pPr lvl="3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       BRATRANEC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862</TotalTime>
  <Words>389</Words>
  <Application>Microsoft Office PowerPoint</Application>
  <PresentationFormat>Předvádění na obrazovce (4:3)</PresentationFormat>
  <Paragraphs>77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rodina</vt:lpstr>
      <vt:lpstr>Prezentace aplikace PowerPoint</vt:lpstr>
      <vt:lpstr>rodina</vt:lpstr>
      <vt:lpstr>Rodina – naši nejbližší</vt:lpstr>
      <vt:lpstr>Rodina – když je to jinak</vt:lpstr>
      <vt:lpstr>Odpověz na otázky</vt:lpstr>
      <vt:lpstr>Spoj správné dvojice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106</cp:revision>
  <dcterms:created xsi:type="dcterms:W3CDTF">2012-06-27T08:54:30Z</dcterms:created>
  <dcterms:modified xsi:type="dcterms:W3CDTF">2013-03-05T18:19:12Z</dcterms:modified>
</cp:coreProperties>
</file>