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56" r:id="rId1"/>
  </p:sldMasterIdLst>
  <p:notesMasterIdLst>
    <p:notesMasterId r:id="rId11"/>
  </p:notesMasterIdLst>
  <p:sldIdLst>
    <p:sldId id="257" r:id="rId2"/>
    <p:sldId id="258" r:id="rId3"/>
    <p:sldId id="260" r:id="rId4"/>
    <p:sldId id="261" r:id="rId5"/>
    <p:sldId id="265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48E5AE1-C988-4F0D-AA30-CB4C77DCD4E4}" type="doc">
      <dgm:prSet loTypeId="urn:microsoft.com/office/officeart/2005/8/layout/vList5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95676D9-2FB0-4D98-8D3B-1ED5465C52C9}">
      <dgm:prSet/>
      <dgm:spPr/>
      <dgm:t>
        <a:bodyPr/>
        <a:lstStyle/>
        <a:p>
          <a:pPr rtl="0"/>
          <a:r>
            <a:rPr lang="cs-CZ" baseline="0" dirty="0" smtClean="0"/>
            <a:t>Na jaře vyraší na větvích stromů a keřů pupeny, ze kterých pak vyrostou listy a květy.</a:t>
          </a:r>
          <a:endParaRPr lang="cs-CZ" dirty="0"/>
        </a:p>
      </dgm:t>
    </dgm:pt>
    <dgm:pt modelId="{54A5B38A-9A7E-4040-A679-E20131F734CF}" type="parTrans" cxnId="{2BF2A40F-0283-44B4-9872-B92415DF9895}">
      <dgm:prSet/>
      <dgm:spPr/>
      <dgm:t>
        <a:bodyPr/>
        <a:lstStyle/>
        <a:p>
          <a:endParaRPr lang="cs-CZ"/>
        </a:p>
      </dgm:t>
    </dgm:pt>
    <dgm:pt modelId="{B9D9C9C5-EE8B-415F-835C-4C7978C3F466}" type="sibTrans" cxnId="{2BF2A40F-0283-44B4-9872-B92415DF9895}">
      <dgm:prSet/>
      <dgm:spPr/>
      <dgm:t>
        <a:bodyPr/>
        <a:lstStyle/>
        <a:p>
          <a:endParaRPr lang="cs-CZ"/>
        </a:p>
      </dgm:t>
    </dgm:pt>
    <dgm:pt modelId="{A679CF3F-7D95-4094-A4AF-03D61E3B0133}">
      <dgm:prSet/>
      <dgm:spPr/>
      <dgm:t>
        <a:bodyPr/>
        <a:lstStyle/>
        <a:p>
          <a:pPr rtl="0"/>
          <a:r>
            <a:rPr lang="cs-CZ" baseline="0" dirty="0" smtClean="0"/>
            <a:t>Po opylení hmyzem květy opadnou a začnou se vyvíjet plody, které sklízíme v létě (třešně, meruňky) a na podzim (hrušky, jablka, švestky).</a:t>
          </a:r>
          <a:endParaRPr lang="cs-CZ" dirty="0"/>
        </a:p>
      </dgm:t>
    </dgm:pt>
    <dgm:pt modelId="{D913DC35-AE27-4F7E-86D8-8F894507F31D}" type="parTrans" cxnId="{C4D9C842-AD23-4357-B1AD-93317BE28757}">
      <dgm:prSet/>
      <dgm:spPr/>
      <dgm:t>
        <a:bodyPr/>
        <a:lstStyle/>
        <a:p>
          <a:endParaRPr lang="cs-CZ"/>
        </a:p>
      </dgm:t>
    </dgm:pt>
    <dgm:pt modelId="{B82856F0-D9B8-4E3E-B485-70F593E4C128}" type="sibTrans" cxnId="{C4D9C842-AD23-4357-B1AD-93317BE28757}">
      <dgm:prSet/>
      <dgm:spPr/>
      <dgm:t>
        <a:bodyPr/>
        <a:lstStyle/>
        <a:p>
          <a:endParaRPr lang="cs-CZ"/>
        </a:p>
      </dgm:t>
    </dgm:pt>
    <dgm:pt modelId="{0093B740-E522-4DFA-824D-D1076AC80D80}">
      <dgm:prSet/>
      <dgm:spPr/>
      <dgm:t>
        <a:bodyPr/>
        <a:lstStyle/>
        <a:p>
          <a:pPr rtl="0"/>
          <a:r>
            <a:rPr lang="cs-CZ" dirty="0" smtClean="0"/>
            <a:t>PUPEN</a:t>
          </a:r>
          <a:endParaRPr lang="cs-CZ" dirty="0"/>
        </a:p>
      </dgm:t>
    </dgm:pt>
    <dgm:pt modelId="{514C9F55-3A69-4BD7-9B4B-525296726D5D}" type="parTrans" cxnId="{850C34EE-7D19-4305-AD6F-BFA0410C2658}">
      <dgm:prSet/>
      <dgm:spPr/>
      <dgm:t>
        <a:bodyPr/>
        <a:lstStyle/>
        <a:p>
          <a:endParaRPr lang="cs-CZ"/>
        </a:p>
      </dgm:t>
    </dgm:pt>
    <dgm:pt modelId="{C4AFF694-8436-4515-8D28-19B08AE143D3}" type="sibTrans" cxnId="{850C34EE-7D19-4305-AD6F-BFA0410C2658}">
      <dgm:prSet/>
      <dgm:spPr/>
      <dgm:t>
        <a:bodyPr/>
        <a:lstStyle/>
        <a:p>
          <a:endParaRPr lang="cs-CZ"/>
        </a:p>
      </dgm:t>
    </dgm:pt>
    <dgm:pt modelId="{8F35398D-6CFC-437E-9AFD-15B191052F86}">
      <dgm:prSet/>
      <dgm:spPr/>
      <dgm:t>
        <a:bodyPr/>
        <a:lstStyle/>
        <a:p>
          <a:pPr rtl="0"/>
          <a:r>
            <a:rPr lang="cs-CZ" dirty="0" smtClean="0"/>
            <a:t>KVĚT</a:t>
          </a:r>
          <a:endParaRPr lang="cs-CZ" dirty="0"/>
        </a:p>
      </dgm:t>
    </dgm:pt>
    <dgm:pt modelId="{C2D4F9E0-7FC8-451E-A182-083AAFC99A5E}" type="parTrans" cxnId="{1D1CE1B1-D226-4775-A90D-D1EC6F4F8727}">
      <dgm:prSet/>
      <dgm:spPr/>
      <dgm:t>
        <a:bodyPr/>
        <a:lstStyle/>
        <a:p>
          <a:endParaRPr lang="cs-CZ"/>
        </a:p>
      </dgm:t>
    </dgm:pt>
    <dgm:pt modelId="{B3C3435A-BD2E-4B60-B7F8-460094C65479}" type="sibTrans" cxnId="{1D1CE1B1-D226-4775-A90D-D1EC6F4F8727}">
      <dgm:prSet/>
      <dgm:spPr/>
      <dgm:t>
        <a:bodyPr/>
        <a:lstStyle/>
        <a:p>
          <a:endParaRPr lang="cs-CZ"/>
        </a:p>
      </dgm:t>
    </dgm:pt>
    <dgm:pt modelId="{7C14FD6E-EDD8-4D0D-8055-DD674CC33C3C}">
      <dgm:prSet/>
      <dgm:spPr/>
      <dgm:t>
        <a:bodyPr/>
        <a:lstStyle/>
        <a:p>
          <a:pPr rtl="0"/>
          <a:r>
            <a:rPr lang="cs-CZ" dirty="0" smtClean="0"/>
            <a:t>PLOD</a:t>
          </a:r>
          <a:endParaRPr lang="cs-CZ" dirty="0"/>
        </a:p>
      </dgm:t>
    </dgm:pt>
    <dgm:pt modelId="{55B80FBE-8DA9-4D47-B2A0-7B000012ACDD}" type="parTrans" cxnId="{A2BED911-2EAE-45D4-9F59-E292AC1A1772}">
      <dgm:prSet/>
      <dgm:spPr/>
      <dgm:t>
        <a:bodyPr/>
        <a:lstStyle/>
        <a:p>
          <a:endParaRPr lang="cs-CZ"/>
        </a:p>
      </dgm:t>
    </dgm:pt>
    <dgm:pt modelId="{7DE2D45D-1491-452B-BF5F-11E9B45E6E9E}" type="sibTrans" cxnId="{A2BED911-2EAE-45D4-9F59-E292AC1A1772}">
      <dgm:prSet/>
      <dgm:spPr/>
      <dgm:t>
        <a:bodyPr/>
        <a:lstStyle/>
        <a:p>
          <a:endParaRPr lang="cs-CZ"/>
        </a:p>
      </dgm:t>
    </dgm:pt>
    <dgm:pt modelId="{ECE8F213-2910-4B9A-ADDA-C8C4E7C92947}" type="pres">
      <dgm:prSet presAssocID="{748E5AE1-C988-4F0D-AA30-CB4C77DCD4E4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33AD0A8-2E0D-44CA-A53B-E062E7569C4A}" type="pres">
      <dgm:prSet presAssocID="{595676D9-2FB0-4D98-8D3B-1ED5465C52C9}" presName="linNode" presStyleCnt="0"/>
      <dgm:spPr/>
    </dgm:pt>
    <dgm:pt modelId="{BD0FE6E9-BDAF-4E36-9388-585FC9D8E976}" type="pres">
      <dgm:prSet presAssocID="{595676D9-2FB0-4D98-8D3B-1ED5465C52C9}" presName="parentText" presStyleLbl="node1" presStyleIdx="0" presStyleCnt="5" custScaleX="121050" custScaleY="739513" custLinFactNeighborX="-88492" custLinFactNeighborY="-15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8B582F-A4C0-4A9E-B863-F878EBD633B2}" type="pres">
      <dgm:prSet presAssocID="{B9D9C9C5-EE8B-415F-835C-4C7978C3F466}" presName="sp" presStyleCnt="0"/>
      <dgm:spPr/>
    </dgm:pt>
    <dgm:pt modelId="{6660DC8A-BFEC-4D64-B427-6D3F3B310944}" type="pres">
      <dgm:prSet presAssocID="{A679CF3F-7D95-4094-A4AF-03D61E3B0133}" presName="linNode" presStyleCnt="0"/>
      <dgm:spPr/>
    </dgm:pt>
    <dgm:pt modelId="{401E47E2-50FF-47F0-BB6A-86C026830B76}" type="pres">
      <dgm:prSet presAssocID="{A679CF3F-7D95-4094-A4AF-03D61E3B0133}" presName="parentText" presStyleLbl="node1" presStyleIdx="1" presStyleCnt="5" custScaleX="121843" custScaleY="1043989" custLinFactNeighborX="-77841" custLinFactNeighborY="764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811F6F-8C04-40EC-88DA-45C92A1E591B}" type="pres">
      <dgm:prSet presAssocID="{B82856F0-D9B8-4E3E-B485-70F593E4C128}" presName="sp" presStyleCnt="0"/>
      <dgm:spPr/>
    </dgm:pt>
    <dgm:pt modelId="{E78BF978-F86E-47A7-BEDD-83AB5709AA61}" type="pres">
      <dgm:prSet presAssocID="{0093B740-E522-4DFA-824D-D1076AC80D80}" presName="linNode" presStyleCnt="0"/>
      <dgm:spPr/>
    </dgm:pt>
    <dgm:pt modelId="{88672361-45D5-488C-9BC3-11D1C5035691}" type="pres">
      <dgm:prSet presAssocID="{0093B740-E522-4DFA-824D-D1076AC80D80}" presName="parentText" presStyleLbl="node1" presStyleIdx="2" presStyleCnt="5" custScaleX="55791" custScaleY="168107" custLinFactX="43500" custLinFactY="-744219" custLinFactNeighborX="100000" custLinFactNeighborY="-8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FE4E8E-E1C7-46DE-8BB1-629F0574781A}" type="pres">
      <dgm:prSet presAssocID="{C4AFF694-8436-4515-8D28-19B08AE143D3}" presName="sp" presStyleCnt="0"/>
      <dgm:spPr/>
    </dgm:pt>
    <dgm:pt modelId="{ACF451A5-1D0F-4AB9-9C1A-F8CCF73FA089}" type="pres">
      <dgm:prSet presAssocID="{8F35398D-6CFC-437E-9AFD-15B191052F86}" presName="linNode" presStyleCnt="0"/>
      <dgm:spPr/>
    </dgm:pt>
    <dgm:pt modelId="{4AA988D6-E7D3-482A-B5C0-5DAC8DBA73DD}" type="pres">
      <dgm:prSet presAssocID="{8F35398D-6CFC-437E-9AFD-15B191052F86}" presName="parentText" presStyleLbl="node1" presStyleIdx="3" presStyleCnt="5" custScaleX="45288" custScaleY="170605" custLinFactX="49032" custLinFactY="-500000" custLinFactNeighborX="100000" custLinFactNeighborY="-518809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80C0F3-6796-490C-AFD9-0087113F4E3D}" type="pres">
      <dgm:prSet presAssocID="{B3C3435A-BD2E-4B60-B7F8-460094C65479}" presName="sp" presStyleCnt="0"/>
      <dgm:spPr/>
    </dgm:pt>
    <dgm:pt modelId="{F0DE0B55-F3C9-40A4-B7C1-10C6890AF24F}" type="pres">
      <dgm:prSet presAssocID="{7C14FD6E-EDD8-4D0D-8055-DD674CC33C3C}" presName="linNode" presStyleCnt="0"/>
      <dgm:spPr/>
    </dgm:pt>
    <dgm:pt modelId="{2E87120C-679C-4490-B3F3-5CCA3F44B58B}" type="pres">
      <dgm:prSet presAssocID="{7C14FD6E-EDD8-4D0D-8055-DD674CC33C3C}" presName="parentText" presStyleLbl="node1" presStyleIdx="4" presStyleCnt="5" custScaleX="51347" custScaleY="197051" custLinFactX="43500" custLinFactY="-100000" custLinFactNeighborX="100000" custLinFactNeighborY="-17757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CE4E16-6A5D-4BA8-AD79-7C37D1BAC497}" type="presOf" srcId="{7C14FD6E-EDD8-4D0D-8055-DD674CC33C3C}" destId="{2E87120C-679C-4490-B3F3-5CCA3F44B58B}" srcOrd="0" destOrd="0" presId="urn:microsoft.com/office/officeart/2005/8/layout/vList5"/>
    <dgm:cxn modelId="{26D8E44C-B153-47BE-A0D7-1A8923A81C55}" type="presOf" srcId="{A679CF3F-7D95-4094-A4AF-03D61E3B0133}" destId="{401E47E2-50FF-47F0-BB6A-86C026830B76}" srcOrd="0" destOrd="0" presId="urn:microsoft.com/office/officeart/2005/8/layout/vList5"/>
    <dgm:cxn modelId="{2BF2A40F-0283-44B4-9872-B92415DF9895}" srcId="{748E5AE1-C988-4F0D-AA30-CB4C77DCD4E4}" destId="{595676D9-2FB0-4D98-8D3B-1ED5465C52C9}" srcOrd="0" destOrd="0" parTransId="{54A5B38A-9A7E-4040-A679-E20131F734CF}" sibTransId="{B9D9C9C5-EE8B-415F-835C-4C7978C3F466}"/>
    <dgm:cxn modelId="{FCBC9AA4-145E-494C-B5A5-ADD66EECC646}" type="presOf" srcId="{595676D9-2FB0-4D98-8D3B-1ED5465C52C9}" destId="{BD0FE6E9-BDAF-4E36-9388-585FC9D8E976}" srcOrd="0" destOrd="0" presId="urn:microsoft.com/office/officeart/2005/8/layout/vList5"/>
    <dgm:cxn modelId="{850C34EE-7D19-4305-AD6F-BFA0410C2658}" srcId="{748E5AE1-C988-4F0D-AA30-CB4C77DCD4E4}" destId="{0093B740-E522-4DFA-824D-D1076AC80D80}" srcOrd="2" destOrd="0" parTransId="{514C9F55-3A69-4BD7-9B4B-525296726D5D}" sibTransId="{C4AFF694-8436-4515-8D28-19B08AE143D3}"/>
    <dgm:cxn modelId="{3507DA5B-E62B-4F1E-AFBA-D3BA611A2414}" type="presOf" srcId="{748E5AE1-C988-4F0D-AA30-CB4C77DCD4E4}" destId="{ECE8F213-2910-4B9A-ADDA-C8C4E7C92947}" srcOrd="0" destOrd="0" presId="urn:microsoft.com/office/officeart/2005/8/layout/vList5"/>
    <dgm:cxn modelId="{26FAEDF1-9E31-4C53-A035-09591F980D1E}" type="presOf" srcId="{8F35398D-6CFC-437E-9AFD-15B191052F86}" destId="{4AA988D6-E7D3-482A-B5C0-5DAC8DBA73DD}" srcOrd="0" destOrd="0" presId="urn:microsoft.com/office/officeart/2005/8/layout/vList5"/>
    <dgm:cxn modelId="{0D18ACD8-F938-4713-AD6C-D0EBF710BA16}" type="presOf" srcId="{0093B740-E522-4DFA-824D-D1076AC80D80}" destId="{88672361-45D5-488C-9BC3-11D1C5035691}" srcOrd="0" destOrd="0" presId="urn:microsoft.com/office/officeart/2005/8/layout/vList5"/>
    <dgm:cxn modelId="{A2BED911-2EAE-45D4-9F59-E292AC1A1772}" srcId="{748E5AE1-C988-4F0D-AA30-CB4C77DCD4E4}" destId="{7C14FD6E-EDD8-4D0D-8055-DD674CC33C3C}" srcOrd="4" destOrd="0" parTransId="{55B80FBE-8DA9-4D47-B2A0-7B000012ACDD}" sibTransId="{7DE2D45D-1491-452B-BF5F-11E9B45E6E9E}"/>
    <dgm:cxn modelId="{1D1CE1B1-D226-4775-A90D-D1EC6F4F8727}" srcId="{748E5AE1-C988-4F0D-AA30-CB4C77DCD4E4}" destId="{8F35398D-6CFC-437E-9AFD-15B191052F86}" srcOrd="3" destOrd="0" parTransId="{C2D4F9E0-7FC8-451E-A182-083AAFC99A5E}" sibTransId="{B3C3435A-BD2E-4B60-B7F8-460094C65479}"/>
    <dgm:cxn modelId="{C4D9C842-AD23-4357-B1AD-93317BE28757}" srcId="{748E5AE1-C988-4F0D-AA30-CB4C77DCD4E4}" destId="{A679CF3F-7D95-4094-A4AF-03D61E3B0133}" srcOrd="1" destOrd="0" parTransId="{D913DC35-AE27-4F7E-86D8-8F894507F31D}" sibTransId="{B82856F0-D9B8-4E3E-B485-70F593E4C128}"/>
    <dgm:cxn modelId="{0B114B53-0667-4A6A-B066-3737EAC00853}" type="presParOf" srcId="{ECE8F213-2910-4B9A-ADDA-C8C4E7C92947}" destId="{033AD0A8-2E0D-44CA-A53B-E062E7569C4A}" srcOrd="0" destOrd="0" presId="urn:microsoft.com/office/officeart/2005/8/layout/vList5"/>
    <dgm:cxn modelId="{47A24A0A-EA76-43F6-B414-21B42A957C14}" type="presParOf" srcId="{033AD0A8-2E0D-44CA-A53B-E062E7569C4A}" destId="{BD0FE6E9-BDAF-4E36-9388-585FC9D8E976}" srcOrd="0" destOrd="0" presId="urn:microsoft.com/office/officeart/2005/8/layout/vList5"/>
    <dgm:cxn modelId="{0EEEE340-C888-4DE1-B1B2-A089AA8F0855}" type="presParOf" srcId="{ECE8F213-2910-4B9A-ADDA-C8C4E7C92947}" destId="{D38B582F-A4C0-4A9E-B863-F878EBD633B2}" srcOrd="1" destOrd="0" presId="urn:microsoft.com/office/officeart/2005/8/layout/vList5"/>
    <dgm:cxn modelId="{9E6A2202-AE27-4B14-AC69-113CBAC37EDB}" type="presParOf" srcId="{ECE8F213-2910-4B9A-ADDA-C8C4E7C92947}" destId="{6660DC8A-BFEC-4D64-B427-6D3F3B310944}" srcOrd="2" destOrd="0" presId="urn:microsoft.com/office/officeart/2005/8/layout/vList5"/>
    <dgm:cxn modelId="{A1FB0AA5-2B53-45E3-AA9B-DFA43EA1DC6F}" type="presParOf" srcId="{6660DC8A-BFEC-4D64-B427-6D3F3B310944}" destId="{401E47E2-50FF-47F0-BB6A-86C026830B76}" srcOrd="0" destOrd="0" presId="urn:microsoft.com/office/officeart/2005/8/layout/vList5"/>
    <dgm:cxn modelId="{A45825DC-6812-4A8C-81B0-C4E633053368}" type="presParOf" srcId="{ECE8F213-2910-4B9A-ADDA-C8C4E7C92947}" destId="{19811F6F-8C04-40EC-88DA-45C92A1E591B}" srcOrd="3" destOrd="0" presId="urn:microsoft.com/office/officeart/2005/8/layout/vList5"/>
    <dgm:cxn modelId="{6C810B89-9AFC-4936-A766-5D054964B7E4}" type="presParOf" srcId="{ECE8F213-2910-4B9A-ADDA-C8C4E7C92947}" destId="{E78BF978-F86E-47A7-BEDD-83AB5709AA61}" srcOrd="4" destOrd="0" presId="urn:microsoft.com/office/officeart/2005/8/layout/vList5"/>
    <dgm:cxn modelId="{C97E568E-C39A-45C1-8C96-CDB90E0116B7}" type="presParOf" srcId="{E78BF978-F86E-47A7-BEDD-83AB5709AA61}" destId="{88672361-45D5-488C-9BC3-11D1C5035691}" srcOrd="0" destOrd="0" presId="urn:microsoft.com/office/officeart/2005/8/layout/vList5"/>
    <dgm:cxn modelId="{7182BE79-3145-409C-9CAF-CB0195B8FBDB}" type="presParOf" srcId="{ECE8F213-2910-4B9A-ADDA-C8C4E7C92947}" destId="{7BFE4E8E-E1C7-46DE-8BB1-629F0574781A}" srcOrd="5" destOrd="0" presId="urn:microsoft.com/office/officeart/2005/8/layout/vList5"/>
    <dgm:cxn modelId="{F5639B2A-41CF-43D8-9091-4B95C58C4D9A}" type="presParOf" srcId="{ECE8F213-2910-4B9A-ADDA-C8C4E7C92947}" destId="{ACF451A5-1D0F-4AB9-9C1A-F8CCF73FA089}" srcOrd="6" destOrd="0" presId="urn:microsoft.com/office/officeart/2005/8/layout/vList5"/>
    <dgm:cxn modelId="{373C9579-D7FE-4237-9DA5-9F88D0215BF6}" type="presParOf" srcId="{ACF451A5-1D0F-4AB9-9C1A-F8CCF73FA089}" destId="{4AA988D6-E7D3-482A-B5C0-5DAC8DBA73DD}" srcOrd="0" destOrd="0" presId="urn:microsoft.com/office/officeart/2005/8/layout/vList5"/>
    <dgm:cxn modelId="{4FFB5B81-748C-4099-B585-A99B5CFD5438}" type="presParOf" srcId="{ECE8F213-2910-4B9A-ADDA-C8C4E7C92947}" destId="{3380C0F3-6796-490C-AFD9-0087113F4E3D}" srcOrd="7" destOrd="0" presId="urn:microsoft.com/office/officeart/2005/8/layout/vList5"/>
    <dgm:cxn modelId="{446BC652-314D-4ADC-A5CB-FD484D60C630}" type="presParOf" srcId="{ECE8F213-2910-4B9A-ADDA-C8C4E7C92947}" destId="{F0DE0B55-F3C9-40A4-B7C1-10C6890AF24F}" srcOrd="8" destOrd="0" presId="urn:microsoft.com/office/officeart/2005/8/layout/vList5"/>
    <dgm:cxn modelId="{73B99964-D8DA-4D58-82D9-524FE4FA524B}" type="presParOf" srcId="{F0DE0B55-F3C9-40A4-B7C1-10C6890AF24F}" destId="{2E87120C-679C-4490-B3F3-5CCA3F44B58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7" r:id="rId1"/>
    <p:sldLayoutId id="2147484058" r:id="rId2"/>
    <p:sldLayoutId id="2147484059" r:id="rId3"/>
    <p:sldLayoutId id="2147484060" r:id="rId4"/>
    <p:sldLayoutId id="2147484061" r:id="rId5"/>
    <p:sldLayoutId id="2147484062" r:id="rId6"/>
    <p:sldLayoutId id="2147484063" r:id="rId7"/>
    <p:sldLayoutId id="2147484064" r:id="rId8"/>
    <p:sldLayoutId id="2147484065" r:id="rId9"/>
    <p:sldLayoutId id="2147484066" r:id="rId10"/>
    <p:sldLayoutId id="2147484067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nd05.jxs.cz/382/128/7b6cae81dc_86893410_o2.jpg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www.treking.cz/galerie/snezenkyv.jp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zahrada.zjev.cz/obr/kyticky/narcis.jpg" TargetMode="External"/><Relationship Id="rId5" Type="http://schemas.openxmlformats.org/officeDocument/2006/relationships/hyperlink" Target="http://www.cspop.cz/obrvse/snez.JPG" TargetMode="External"/><Relationship Id="rId10" Type="http://schemas.openxmlformats.org/officeDocument/2006/relationships/image" Target="../media/image2.jpeg"/><Relationship Id="rId4" Type="http://schemas.openxmlformats.org/officeDocument/2006/relationships/hyperlink" Target="http://farm3.staticflickr.com/2264/2427656629_4a474b58d7_z.jpg" TargetMode="External"/><Relationship Id="rId9" Type="http://schemas.openxmlformats.org/officeDocument/2006/relationships/hyperlink" Target="http://pixabay.com/cs/apple-kv%C4%9Bty-pupen-kv%C4%9Btiny-jablo%C5%88-5576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Příroda na jaře, stromy, keře, květiny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VY_32_INOVACE_43_VU1_13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Příroda na jaře, stromy, keře, květiny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přírodou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na jaře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Znát jarní měsíce a děje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v přírodě na jaře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1.1.2013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Příroda na jaře, stromy, keře, květiny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Když se příroda probouzí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5436096" y="2852936"/>
            <a:ext cx="1872208" cy="792088"/>
          </a:xfrm>
          <a:prstGeom prst="round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2987824" y="2852936"/>
            <a:ext cx="1872208" cy="7920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611560" y="2852936"/>
            <a:ext cx="1944216" cy="792088"/>
          </a:xfrm>
          <a:prstGeom prst="flowChartAlternate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Příroda na jaře	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JARNÍ MĚSÍCE JSOU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BŘEZEN             DUBEN              KVĚTEN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CO ZNAMENÁ PRANOSTIKA?</a:t>
            </a:r>
          </a:p>
          <a:p>
            <a:pPr>
              <a:buNone/>
            </a:pPr>
            <a:r>
              <a:rPr lang="cs-CZ" dirty="0" smtClean="0"/>
              <a:t>BŘEZEN, ZA KAMNA VLEZEM.</a:t>
            </a:r>
          </a:p>
          <a:p>
            <a:pPr>
              <a:buNone/>
            </a:pPr>
            <a:r>
              <a:rPr lang="cs-CZ" dirty="0" smtClean="0"/>
              <a:t>DUBEN, JEŠTĚ TAM BUDEM.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Documents and Settings\Ondra\Local Settings\Temporary Internet Files\Content.IE5\X8ORGK0F\MP9004011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0"/>
            <a:ext cx="3779912" cy="26284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2427656629_4a474b58d7_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07904" y="1052736"/>
            <a:ext cx="2232248" cy="162469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Příroda na jaře – stromy a keře	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457200" y="1124744"/>
          <a:ext cx="7239000" cy="5330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 descr="apple-blossoms-55768_64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139952" y="2780928"/>
            <a:ext cx="1757001" cy="1656184"/>
          </a:xfrm>
          <a:prstGeom prst="rect">
            <a:avLst/>
          </a:prstGeom>
        </p:spPr>
      </p:pic>
      <p:pic>
        <p:nvPicPr>
          <p:cNvPr id="4099" name="Picture 3" descr="C:\Documents and Settings\Ondra\Local Settings\Temporary Internet Files\Content.IE5\W0DRLASM\MP900406533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067944" y="4592216"/>
            <a:ext cx="1907704" cy="22657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KVĚTINY NA JAŘE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ROSTLINY KVETOUCÍ NA JAŘ</a:t>
            </a:r>
            <a:r>
              <a:rPr lang="cs-CZ" dirty="0" smtClean="0"/>
              <a:t>E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</a:t>
            </a:r>
            <a:r>
              <a:rPr lang="cs-CZ" b="1" dirty="0" smtClean="0"/>
              <a:t>SNĚŽENKA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</a:t>
            </a:r>
            <a:r>
              <a:rPr lang="cs-CZ" b="1" dirty="0" smtClean="0"/>
              <a:t>BLEDULE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X8ORGK0F\MC9001228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204864"/>
            <a:ext cx="1561431" cy="1566081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3DQM1X5J\MC9000882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4509120"/>
            <a:ext cx="1579240" cy="2003698"/>
          </a:xfrm>
          <a:prstGeom prst="rect">
            <a:avLst/>
          </a:prstGeom>
          <a:noFill/>
        </p:spPr>
      </p:pic>
      <p:pic>
        <p:nvPicPr>
          <p:cNvPr id="7" name="Obrázek 6" descr="i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427984" y="4653136"/>
            <a:ext cx="2304256" cy="1728192"/>
          </a:xfrm>
          <a:prstGeom prst="rect">
            <a:avLst/>
          </a:prstGeom>
        </p:spPr>
      </p:pic>
      <p:pic>
        <p:nvPicPr>
          <p:cNvPr id="8" name="Obrázek 7" descr="snezenkyv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572000" y="2132856"/>
            <a:ext cx="1584176" cy="21122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Květiny na jaře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ROSTLINY KVETOUCÍ NA JAŘE</a:t>
            </a:r>
          </a:p>
          <a:p>
            <a:endParaRPr lang="cs-CZ" b="1" u="sng" dirty="0" smtClean="0"/>
          </a:p>
          <a:p>
            <a:pPr>
              <a:buNone/>
            </a:pPr>
            <a:r>
              <a:rPr lang="cs-CZ" dirty="0" smtClean="0"/>
              <a:t>                     </a:t>
            </a:r>
            <a:r>
              <a:rPr lang="cs-CZ" b="1" dirty="0" smtClean="0"/>
              <a:t>PAMPELIŠKA</a:t>
            </a:r>
            <a:endParaRPr lang="cs-CZ" dirty="0" smtClean="0"/>
          </a:p>
          <a:p>
            <a:pPr>
              <a:buNone/>
            </a:pPr>
            <a:endParaRPr lang="cs-CZ" b="1" u="sng" dirty="0" smtClean="0"/>
          </a:p>
          <a:p>
            <a:pPr>
              <a:buNone/>
            </a:pPr>
            <a:endParaRPr lang="cs-CZ" b="1" u="sng" dirty="0" smtClean="0"/>
          </a:p>
          <a:p>
            <a:pPr>
              <a:buNone/>
            </a:pPr>
            <a:endParaRPr lang="cs-CZ" b="1" u="sng" dirty="0" smtClean="0"/>
          </a:p>
          <a:p>
            <a:pPr>
              <a:buNone/>
            </a:pPr>
            <a:endParaRPr lang="cs-CZ" b="1" u="sng" dirty="0" smtClean="0"/>
          </a:p>
          <a:p>
            <a:pPr>
              <a:buNone/>
            </a:pPr>
            <a:r>
              <a:rPr lang="cs-CZ" b="1" u="sng" dirty="0" smtClean="0"/>
              <a:t>      </a:t>
            </a:r>
            <a:r>
              <a:rPr lang="cs-CZ" b="1" dirty="0" smtClean="0"/>
              <a:t>                NARCIS</a:t>
            </a:r>
            <a:endParaRPr lang="cs-CZ" b="1" u="sng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6" name="Picture 4" descr="C:\Documents and Settings\Ondra\Local Settings\Temporary Internet Files\Content.IE5\X8ORGK0F\MC90043688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276872"/>
            <a:ext cx="1656184" cy="1656184"/>
          </a:xfrm>
          <a:prstGeom prst="rect">
            <a:avLst/>
          </a:prstGeom>
          <a:noFill/>
        </p:spPr>
      </p:pic>
      <p:pic>
        <p:nvPicPr>
          <p:cNvPr id="3077" name="Picture 5" descr="C:\Documents and Settings\Ondra\Local Settings\Temporary Internet Files\Content.IE5\X8ORGK0F\MC9003540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8697" y="4342244"/>
            <a:ext cx="1452983" cy="2284286"/>
          </a:xfrm>
          <a:prstGeom prst="rect">
            <a:avLst/>
          </a:prstGeom>
          <a:noFill/>
        </p:spPr>
      </p:pic>
      <p:pic>
        <p:nvPicPr>
          <p:cNvPr id="9" name="Obrázek 8" descr="7b6cae81dc_86893410_o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20072" y="2204864"/>
            <a:ext cx="2590898" cy="1944216"/>
          </a:xfrm>
          <a:prstGeom prst="rect">
            <a:avLst/>
          </a:prstGeom>
        </p:spPr>
      </p:pic>
      <p:pic>
        <p:nvPicPr>
          <p:cNvPr id="10" name="Obrázek 9" descr="narcis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220072" y="4509120"/>
            <a:ext cx="2555776" cy="19168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Dávali jste pozor?</a:t>
            </a:r>
            <a:br>
              <a:rPr lang="cs-CZ" dirty="0" smtClean="0"/>
            </a:br>
            <a:r>
              <a:rPr lang="cs-CZ" dirty="0" smtClean="0"/>
              <a:t>Spojte správně dohromady.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Pampeliška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Narcis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Sněženka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Bledule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2" name="Picture 2" descr="C:\Documents and Settings\Ondra\Local Settings\Temporary Internet Files\Content.IE5\3DQM1X5J\MC90043688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4077072"/>
            <a:ext cx="1138436" cy="1138436"/>
          </a:xfrm>
          <a:prstGeom prst="rect">
            <a:avLst/>
          </a:prstGeom>
          <a:noFill/>
        </p:spPr>
      </p:pic>
      <p:pic>
        <p:nvPicPr>
          <p:cNvPr id="5123" name="Picture 3" descr="C:\Documents and Settings\Ondra\Local Settings\Temporary Internet Files\Content.IE5\3DQM1X5J\MC9003540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412776"/>
            <a:ext cx="746500" cy="1173573"/>
          </a:xfrm>
          <a:prstGeom prst="rect">
            <a:avLst/>
          </a:prstGeom>
          <a:noFill/>
        </p:spPr>
      </p:pic>
      <p:pic>
        <p:nvPicPr>
          <p:cNvPr id="5124" name="Picture 4" descr="C:\Documents and Settings\Ondra\Local Settings\Temporary Internet Files\Content.IE5\X8ORGK0F\MC90008821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708920"/>
            <a:ext cx="1008112" cy="1279065"/>
          </a:xfrm>
          <a:prstGeom prst="rect">
            <a:avLst/>
          </a:prstGeom>
          <a:noFill/>
        </p:spPr>
      </p:pic>
      <p:pic>
        <p:nvPicPr>
          <p:cNvPr id="5125" name="Picture 5" descr="C:\Documents and Settings\Ondra\Local Settings\Temporary Internet Files\Content.IE5\3DQM1X5J\MC9001228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5517232"/>
            <a:ext cx="996612" cy="9995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700808"/>
            <a:ext cx="7704856" cy="4176464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4"/>
              </a:rPr>
              <a:t>http://farm3.staticflickr.com/2264/2427656629_4a474b58d7_z.jpg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5"/>
              </a:rPr>
              <a:t>http://www.cspop.cz/obrvse/snez.JPG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6"/>
              </a:rPr>
              <a:t>http://www.zahrada.zjev.cz/obr/kyticky/narcis.jpg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7"/>
              </a:rPr>
              <a:t>http://www.treking.cz/galerie/snezenkyv.jpg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8"/>
              </a:rPr>
              <a:t>http://nd05.jxs.cz/382/128/7b6cae81dc_86893410_o2.jpg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9"/>
              </a:rPr>
              <a:t>http://pixabay.com/cs/apple-kv%C4%9Bty-pupen-kv%C4%9Btiny-jablo%C5%88-55768/</a:t>
            </a: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63688" y="404664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925</TotalTime>
  <Words>378</Words>
  <Application>Microsoft Office PowerPoint</Application>
  <PresentationFormat>Předvádění na obrazovce (4:3)</PresentationFormat>
  <Paragraphs>95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Věcné učení  Příroda na jaře, stromy, keře, květiny</vt:lpstr>
      <vt:lpstr>Prezentace aplikace PowerPoint</vt:lpstr>
      <vt:lpstr>Příroda na jaře, stromy, keře, květiny</vt:lpstr>
      <vt:lpstr>Příroda na jaře  </vt:lpstr>
      <vt:lpstr>Příroda na jaře – stromy a keře </vt:lpstr>
      <vt:lpstr>KVĚTINY NA JAŘE</vt:lpstr>
      <vt:lpstr>Květiny na jaře </vt:lpstr>
      <vt:lpstr>Dávali jste pozor? Spojte správně dohromady.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111</cp:revision>
  <dcterms:created xsi:type="dcterms:W3CDTF">2012-06-27T08:54:30Z</dcterms:created>
  <dcterms:modified xsi:type="dcterms:W3CDTF">2013-03-05T18:18:57Z</dcterms:modified>
</cp:coreProperties>
</file>