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2"/>
  </p:notesMasterIdLst>
  <p:sldIdLst>
    <p:sldId id="257" r:id="rId2"/>
    <p:sldId id="258" r:id="rId3"/>
    <p:sldId id="266" r:id="rId4"/>
    <p:sldId id="260" r:id="rId5"/>
    <p:sldId id="261" r:id="rId6"/>
    <p:sldId id="262" r:id="rId7"/>
    <p:sldId id="263" r:id="rId8"/>
    <p:sldId id="265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EAD7D9-FFA7-46E0-B272-E5C46A67DC86}" type="doc">
      <dgm:prSet loTypeId="urn:microsoft.com/office/officeart/2005/8/layout/vList2" loCatId="list" qsTypeId="urn:microsoft.com/office/officeart/2005/8/quickstyle/simple1" qsCatId="simple" csTypeId="urn:microsoft.com/office/officeart/2005/8/colors/accent0_1" csCatId="mainScheme"/>
      <dgm:spPr/>
      <dgm:t>
        <a:bodyPr/>
        <a:lstStyle/>
        <a:p>
          <a:endParaRPr lang="cs-CZ"/>
        </a:p>
      </dgm:t>
    </dgm:pt>
    <dgm:pt modelId="{40A5D89E-364F-4E6D-8648-3B12A41440AF}">
      <dgm:prSet/>
      <dgm:spPr/>
      <dgm:t>
        <a:bodyPr/>
        <a:lstStyle/>
        <a:p>
          <a:pPr rtl="0"/>
          <a:r>
            <a:rPr lang="cs-CZ" b="1" u="sng" baseline="0" dirty="0" smtClean="0"/>
            <a:t>Tur domácí</a:t>
          </a:r>
          <a:endParaRPr lang="cs-CZ" b="1" dirty="0"/>
        </a:p>
      </dgm:t>
    </dgm:pt>
    <dgm:pt modelId="{FF4154BC-EB93-453F-AF88-1A52FC1C707F}" type="parTrans" cxnId="{10352EAF-DA97-445C-8229-2223FE72A860}">
      <dgm:prSet/>
      <dgm:spPr/>
      <dgm:t>
        <a:bodyPr/>
        <a:lstStyle/>
        <a:p>
          <a:endParaRPr lang="cs-CZ"/>
        </a:p>
      </dgm:t>
    </dgm:pt>
    <dgm:pt modelId="{5A0FBF87-2290-4E08-BFD0-C95F3D3615D7}" type="sibTrans" cxnId="{10352EAF-DA97-445C-8229-2223FE72A860}">
      <dgm:prSet/>
      <dgm:spPr/>
      <dgm:t>
        <a:bodyPr/>
        <a:lstStyle/>
        <a:p>
          <a:endParaRPr lang="cs-CZ"/>
        </a:p>
      </dgm:t>
    </dgm:pt>
    <dgm:pt modelId="{465EC6E9-5BA0-471B-96DA-90C4152C1685}">
      <dgm:prSet/>
      <dgm:spPr/>
      <dgm:t>
        <a:bodyPr/>
        <a:lstStyle/>
        <a:p>
          <a:pPr rtl="0"/>
          <a:r>
            <a:rPr lang="cs-CZ" baseline="0" dirty="0" smtClean="0"/>
            <a:t>Samec je býk, samice kráva a mládě je tele. Hovězí dobytek chováme pro maso, mléko a kůži.</a:t>
          </a:r>
          <a:endParaRPr lang="cs-CZ" dirty="0"/>
        </a:p>
      </dgm:t>
    </dgm:pt>
    <dgm:pt modelId="{D8204CB1-7909-45F8-A062-35DB5FDEAE19}" type="parTrans" cxnId="{47ABE5A6-1E90-4671-BC01-89B213E8FA8E}">
      <dgm:prSet/>
      <dgm:spPr/>
      <dgm:t>
        <a:bodyPr/>
        <a:lstStyle/>
        <a:p>
          <a:endParaRPr lang="cs-CZ"/>
        </a:p>
      </dgm:t>
    </dgm:pt>
    <dgm:pt modelId="{66972375-CB6B-474C-9626-EBA79314B54C}" type="sibTrans" cxnId="{47ABE5A6-1E90-4671-BC01-89B213E8FA8E}">
      <dgm:prSet/>
      <dgm:spPr/>
      <dgm:t>
        <a:bodyPr/>
        <a:lstStyle/>
        <a:p>
          <a:endParaRPr lang="cs-CZ"/>
        </a:p>
      </dgm:t>
    </dgm:pt>
    <dgm:pt modelId="{A9C7CC93-D5D3-437E-A473-64B489208554}">
      <dgm:prSet/>
      <dgm:spPr/>
      <dgm:t>
        <a:bodyPr/>
        <a:lstStyle/>
        <a:p>
          <a:pPr rtl="0"/>
          <a:r>
            <a:rPr lang="cs-CZ" b="1" u="sng" baseline="0" dirty="0" smtClean="0"/>
            <a:t>Kůň</a:t>
          </a:r>
          <a:endParaRPr lang="cs-CZ" b="1" dirty="0"/>
        </a:p>
      </dgm:t>
    </dgm:pt>
    <dgm:pt modelId="{3DDE67CC-84E9-4285-9A37-3FED8CA019DA}" type="parTrans" cxnId="{398D554A-2C78-4212-AE9F-2D479C54FF0F}">
      <dgm:prSet/>
      <dgm:spPr/>
      <dgm:t>
        <a:bodyPr/>
        <a:lstStyle/>
        <a:p>
          <a:endParaRPr lang="cs-CZ"/>
        </a:p>
      </dgm:t>
    </dgm:pt>
    <dgm:pt modelId="{3B8882C9-BC8F-442F-BC03-5A513F710E9C}" type="sibTrans" cxnId="{398D554A-2C78-4212-AE9F-2D479C54FF0F}">
      <dgm:prSet/>
      <dgm:spPr/>
      <dgm:t>
        <a:bodyPr/>
        <a:lstStyle/>
        <a:p>
          <a:endParaRPr lang="cs-CZ"/>
        </a:p>
      </dgm:t>
    </dgm:pt>
    <dgm:pt modelId="{CC4368E3-207C-4D12-B93D-8AB93946385E}">
      <dgm:prSet/>
      <dgm:spPr/>
      <dgm:t>
        <a:bodyPr/>
        <a:lstStyle/>
        <a:p>
          <a:pPr rtl="0"/>
          <a:r>
            <a:rPr lang="cs-CZ" baseline="0" dirty="0" smtClean="0"/>
            <a:t>Samec je hřebec, samice klisna a jejich mládě hříbě.</a:t>
          </a:r>
          <a:endParaRPr lang="cs-CZ" dirty="0"/>
        </a:p>
      </dgm:t>
    </dgm:pt>
    <dgm:pt modelId="{5B248A62-C3BC-4676-AFC3-DD2850EA5441}" type="parTrans" cxnId="{72950281-56D0-4809-990E-F1AEB21F664B}">
      <dgm:prSet/>
      <dgm:spPr/>
      <dgm:t>
        <a:bodyPr/>
        <a:lstStyle/>
        <a:p>
          <a:endParaRPr lang="cs-CZ"/>
        </a:p>
      </dgm:t>
    </dgm:pt>
    <dgm:pt modelId="{95D65B58-1868-40C5-8ED5-48D871B7C249}" type="sibTrans" cxnId="{72950281-56D0-4809-990E-F1AEB21F664B}">
      <dgm:prSet/>
      <dgm:spPr/>
      <dgm:t>
        <a:bodyPr/>
        <a:lstStyle/>
        <a:p>
          <a:endParaRPr lang="cs-CZ"/>
        </a:p>
      </dgm:t>
    </dgm:pt>
    <dgm:pt modelId="{474308BC-0906-40DB-9FD2-BABE5BEE0AE5}">
      <dgm:prSet/>
      <dgm:spPr/>
      <dgm:t>
        <a:bodyPr/>
        <a:lstStyle/>
        <a:p>
          <a:pPr rtl="0"/>
          <a:r>
            <a:rPr lang="cs-CZ" baseline="0" dirty="0" smtClean="0"/>
            <a:t>Koně se využívají k jízdě, dříve se používali k práci.</a:t>
          </a:r>
          <a:endParaRPr lang="cs-CZ" baseline="0" dirty="0"/>
        </a:p>
      </dgm:t>
    </dgm:pt>
    <dgm:pt modelId="{0375EC83-AD6F-4AEA-B913-4048DB3C5AF4}" type="parTrans" cxnId="{95D7E600-EA83-4BDF-8D2F-9BBA1E7C3C96}">
      <dgm:prSet/>
      <dgm:spPr/>
      <dgm:t>
        <a:bodyPr/>
        <a:lstStyle/>
        <a:p>
          <a:endParaRPr lang="cs-CZ"/>
        </a:p>
      </dgm:t>
    </dgm:pt>
    <dgm:pt modelId="{E7D17EDD-AB7A-4C25-AA92-196BCEC39A3C}" type="sibTrans" cxnId="{95D7E600-EA83-4BDF-8D2F-9BBA1E7C3C96}">
      <dgm:prSet/>
      <dgm:spPr/>
      <dgm:t>
        <a:bodyPr/>
        <a:lstStyle/>
        <a:p>
          <a:endParaRPr lang="cs-CZ"/>
        </a:p>
      </dgm:t>
    </dgm:pt>
    <dgm:pt modelId="{830DAB26-C08E-4BC3-9FB6-98337BF3D8E5}" type="pres">
      <dgm:prSet presAssocID="{FBEAD7D9-FFA7-46E0-B272-E5C46A67DC8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1C7CAE-75DE-452B-8CB4-3211B4BA0C37}" type="pres">
      <dgm:prSet presAssocID="{40A5D89E-364F-4E6D-8648-3B12A41440AF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C0EF10-DF06-4336-A3B0-B6A2CB0D519D}" type="pres">
      <dgm:prSet presAssocID="{5A0FBF87-2290-4E08-BFD0-C95F3D3615D7}" presName="spacer" presStyleCnt="0"/>
      <dgm:spPr/>
    </dgm:pt>
    <dgm:pt modelId="{6119390E-7B21-44BF-9F24-D8A087861FF4}" type="pres">
      <dgm:prSet presAssocID="{465EC6E9-5BA0-471B-96DA-90C4152C1685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9DAEB1-D170-44D6-BC93-0C0E5DFA451F}" type="pres">
      <dgm:prSet presAssocID="{66972375-CB6B-474C-9626-EBA79314B54C}" presName="spacer" presStyleCnt="0"/>
      <dgm:spPr/>
    </dgm:pt>
    <dgm:pt modelId="{2EA527FA-1A0A-4288-8AE5-34C7968FF2BD}" type="pres">
      <dgm:prSet presAssocID="{A9C7CC93-D5D3-437E-A473-64B489208554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9BE0AD-D010-4D5A-B132-F816966E0926}" type="pres">
      <dgm:prSet presAssocID="{3B8882C9-BC8F-442F-BC03-5A513F710E9C}" presName="spacer" presStyleCnt="0"/>
      <dgm:spPr/>
    </dgm:pt>
    <dgm:pt modelId="{0EFCEF49-5394-49A0-8DC7-BFF5BC5D92D3}" type="pres">
      <dgm:prSet presAssocID="{CC4368E3-207C-4D12-B93D-8AB93946385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BD62B5-4C95-4D2A-9D1B-F86AA3811540}" type="pres">
      <dgm:prSet presAssocID="{95D65B58-1868-40C5-8ED5-48D871B7C249}" presName="spacer" presStyleCnt="0"/>
      <dgm:spPr/>
    </dgm:pt>
    <dgm:pt modelId="{C0AD7D4B-0422-4F00-98B6-8B90577F71D8}" type="pres">
      <dgm:prSet presAssocID="{474308BC-0906-40DB-9FD2-BABE5BEE0AE5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5C87BF-173B-452D-87A5-19C111AB19FE}" type="presOf" srcId="{CC4368E3-207C-4D12-B93D-8AB93946385E}" destId="{0EFCEF49-5394-49A0-8DC7-BFF5BC5D92D3}" srcOrd="0" destOrd="0" presId="urn:microsoft.com/office/officeart/2005/8/layout/vList2"/>
    <dgm:cxn modelId="{12665B35-C743-4FB3-91A5-141F340A3249}" type="presOf" srcId="{474308BC-0906-40DB-9FD2-BABE5BEE0AE5}" destId="{C0AD7D4B-0422-4F00-98B6-8B90577F71D8}" srcOrd="0" destOrd="0" presId="urn:microsoft.com/office/officeart/2005/8/layout/vList2"/>
    <dgm:cxn modelId="{B74E363F-5808-4658-A120-C7D9C413E30D}" type="presOf" srcId="{A9C7CC93-D5D3-437E-A473-64B489208554}" destId="{2EA527FA-1A0A-4288-8AE5-34C7968FF2BD}" srcOrd="0" destOrd="0" presId="urn:microsoft.com/office/officeart/2005/8/layout/vList2"/>
    <dgm:cxn modelId="{398D554A-2C78-4212-AE9F-2D479C54FF0F}" srcId="{FBEAD7D9-FFA7-46E0-B272-E5C46A67DC86}" destId="{A9C7CC93-D5D3-437E-A473-64B489208554}" srcOrd="2" destOrd="0" parTransId="{3DDE67CC-84E9-4285-9A37-3FED8CA019DA}" sibTransId="{3B8882C9-BC8F-442F-BC03-5A513F710E9C}"/>
    <dgm:cxn modelId="{F621EA52-E696-4FF7-A8BE-BE2F22AC68A5}" type="presOf" srcId="{40A5D89E-364F-4E6D-8648-3B12A41440AF}" destId="{541C7CAE-75DE-452B-8CB4-3211B4BA0C37}" srcOrd="0" destOrd="0" presId="urn:microsoft.com/office/officeart/2005/8/layout/vList2"/>
    <dgm:cxn modelId="{295D3375-2466-41F9-A3CA-E64BF729A610}" type="presOf" srcId="{FBEAD7D9-FFA7-46E0-B272-E5C46A67DC86}" destId="{830DAB26-C08E-4BC3-9FB6-98337BF3D8E5}" srcOrd="0" destOrd="0" presId="urn:microsoft.com/office/officeart/2005/8/layout/vList2"/>
    <dgm:cxn modelId="{72950281-56D0-4809-990E-F1AEB21F664B}" srcId="{FBEAD7D9-FFA7-46E0-B272-E5C46A67DC86}" destId="{CC4368E3-207C-4D12-B93D-8AB93946385E}" srcOrd="3" destOrd="0" parTransId="{5B248A62-C3BC-4676-AFC3-DD2850EA5441}" sibTransId="{95D65B58-1868-40C5-8ED5-48D871B7C249}"/>
    <dgm:cxn modelId="{95D7E600-EA83-4BDF-8D2F-9BBA1E7C3C96}" srcId="{FBEAD7D9-FFA7-46E0-B272-E5C46A67DC86}" destId="{474308BC-0906-40DB-9FD2-BABE5BEE0AE5}" srcOrd="4" destOrd="0" parTransId="{0375EC83-AD6F-4AEA-B913-4048DB3C5AF4}" sibTransId="{E7D17EDD-AB7A-4C25-AA92-196BCEC39A3C}"/>
    <dgm:cxn modelId="{10352EAF-DA97-445C-8229-2223FE72A860}" srcId="{FBEAD7D9-FFA7-46E0-B272-E5C46A67DC86}" destId="{40A5D89E-364F-4E6D-8648-3B12A41440AF}" srcOrd="0" destOrd="0" parTransId="{FF4154BC-EB93-453F-AF88-1A52FC1C707F}" sibTransId="{5A0FBF87-2290-4E08-BFD0-C95F3D3615D7}"/>
    <dgm:cxn modelId="{47ABE5A6-1E90-4671-BC01-89B213E8FA8E}" srcId="{FBEAD7D9-FFA7-46E0-B272-E5C46A67DC86}" destId="{465EC6E9-5BA0-471B-96DA-90C4152C1685}" srcOrd="1" destOrd="0" parTransId="{D8204CB1-7909-45F8-A062-35DB5FDEAE19}" sibTransId="{66972375-CB6B-474C-9626-EBA79314B54C}"/>
    <dgm:cxn modelId="{561E2627-6E20-4594-A870-BA89801A6A18}" type="presOf" srcId="{465EC6E9-5BA0-471B-96DA-90C4152C1685}" destId="{6119390E-7B21-44BF-9F24-D8A087861FF4}" srcOrd="0" destOrd="0" presId="urn:microsoft.com/office/officeart/2005/8/layout/vList2"/>
    <dgm:cxn modelId="{B59D8513-40F7-4B5E-A1B6-4BF2EC59CC74}" type="presParOf" srcId="{830DAB26-C08E-4BC3-9FB6-98337BF3D8E5}" destId="{541C7CAE-75DE-452B-8CB4-3211B4BA0C37}" srcOrd="0" destOrd="0" presId="urn:microsoft.com/office/officeart/2005/8/layout/vList2"/>
    <dgm:cxn modelId="{EBD0E702-1038-43E1-B317-0947F3C50FC0}" type="presParOf" srcId="{830DAB26-C08E-4BC3-9FB6-98337BF3D8E5}" destId="{6FC0EF10-DF06-4336-A3B0-B6A2CB0D519D}" srcOrd="1" destOrd="0" presId="urn:microsoft.com/office/officeart/2005/8/layout/vList2"/>
    <dgm:cxn modelId="{EB3C034A-2C1C-480D-9ADB-9AA6388F6610}" type="presParOf" srcId="{830DAB26-C08E-4BC3-9FB6-98337BF3D8E5}" destId="{6119390E-7B21-44BF-9F24-D8A087861FF4}" srcOrd="2" destOrd="0" presId="urn:microsoft.com/office/officeart/2005/8/layout/vList2"/>
    <dgm:cxn modelId="{0E3DC08A-9865-46F4-A31D-9C3549DBCD72}" type="presParOf" srcId="{830DAB26-C08E-4BC3-9FB6-98337BF3D8E5}" destId="{F99DAEB1-D170-44D6-BC93-0C0E5DFA451F}" srcOrd="3" destOrd="0" presId="urn:microsoft.com/office/officeart/2005/8/layout/vList2"/>
    <dgm:cxn modelId="{BA6D6C37-EBD2-4522-8E26-CBF46DDDAB9D}" type="presParOf" srcId="{830DAB26-C08E-4BC3-9FB6-98337BF3D8E5}" destId="{2EA527FA-1A0A-4288-8AE5-34C7968FF2BD}" srcOrd="4" destOrd="0" presId="urn:microsoft.com/office/officeart/2005/8/layout/vList2"/>
    <dgm:cxn modelId="{33889AA0-3194-4901-ADEC-7EDA6D7FC61D}" type="presParOf" srcId="{830DAB26-C08E-4BC3-9FB6-98337BF3D8E5}" destId="{449BE0AD-D010-4D5A-B132-F816966E0926}" srcOrd="5" destOrd="0" presId="urn:microsoft.com/office/officeart/2005/8/layout/vList2"/>
    <dgm:cxn modelId="{66BF7E2B-4580-4F47-9925-35311079AE80}" type="presParOf" srcId="{830DAB26-C08E-4BC3-9FB6-98337BF3D8E5}" destId="{0EFCEF49-5394-49A0-8DC7-BFF5BC5D92D3}" srcOrd="6" destOrd="0" presId="urn:microsoft.com/office/officeart/2005/8/layout/vList2"/>
    <dgm:cxn modelId="{FC131753-DC91-433E-9215-F9EBE0B1E848}" type="presParOf" srcId="{830DAB26-C08E-4BC3-9FB6-98337BF3D8E5}" destId="{19BD62B5-4C95-4D2A-9D1B-F86AA3811540}" srcOrd="7" destOrd="0" presId="urn:microsoft.com/office/officeart/2005/8/layout/vList2"/>
    <dgm:cxn modelId="{0CCEFA58-7CE8-4182-B5E6-50AA492B14C2}" type="presParOf" srcId="{830DAB26-C08E-4BC3-9FB6-98337BF3D8E5}" destId="{C0AD7D4B-0422-4F00-98B6-8B90577F71D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8A9CCF-B8CE-49D3-8691-4B3C2686CBE7}" type="doc">
      <dgm:prSet loTypeId="urn:microsoft.com/office/officeart/2005/8/layout/vList2" loCatId="list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cs-CZ"/>
        </a:p>
      </dgm:t>
    </dgm:pt>
    <dgm:pt modelId="{176823CF-4B55-446A-8A51-30FA4456F181}">
      <dgm:prSet/>
      <dgm:spPr/>
      <dgm:t>
        <a:bodyPr/>
        <a:lstStyle/>
        <a:p>
          <a:pPr rtl="0"/>
          <a:r>
            <a:rPr lang="cs-CZ" b="1" u="sng" baseline="0" dirty="0" smtClean="0"/>
            <a:t>Prase domácí</a:t>
          </a:r>
          <a:endParaRPr lang="cs-CZ" dirty="0"/>
        </a:p>
      </dgm:t>
    </dgm:pt>
    <dgm:pt modelId="{BA4EA9DD-740C-4587-8C33-BE966225EC5E}" type="parTrans" cxnId="{41558F0D-DD97-428F-A135-3C36464E00C0}">
      <dgm:prSet/>
      <dgm:spPr/>
      <dgm:t>
        <a:bodyPr/>
        <a:lstStyle/>
        <a:p>
          <a:endParaRPr lang="cs-CZ"/>
        </a:p>
      </dgm:t>
    </dgm:pt>
    <dgm:pt modelId="{525B022E-FA7A-437C-8587-BAE3A054E465}" type="sibTrans" cxnId="{41558F0D-DD97-428F-A135-3C36464E00C0}">
      <dgm:prSet/>
      <dgm:spPr/>
      <dgm:t>
        <a:bodyPr/>
        <a:lstStyle/>
        <a:p>
          <a:endParaRPr lang="cs-CZ"/>
        </a:p>
      </dgm:t>
    </dgm:pt>
    <dgm:pt modelId="{72B7C821-C333-4B8E-A873-8C37705294D3}">
      <dgm:prSet/>
      <dgm:spPr/>
      <dgm:t>
        <a:bodyPr/>
        <a:lstStyle/>
        <a:p>
          <a:pPr rtl="0"/>
          <a:r>
            <a:rPr lang="cs-CZ" baseline="0" dirty="0" smtClean="0"/>
            <a:t>Samec se nazývá kanec, samice prasnice a mládě sele.</a:t>
          </a:r>
          <a:endParaRPr lang="cs-CZ" dirty="0"/>
        </a:p>
      </dgm:t>
    </dgm:pt>
    <dgm:pt modelId="{141C73E6-EEAB-49B0-BF77-F035970E88F7}" type="parTrans" cxnId="{DDAC6009-6E8B-49C1-80C8-958CD995B053}">
      <dgm:prSet/>
      <dgm:spPr/>
      <dgm:t>
        <a:bodyPr/>
        <a:lstStyle/>
        <a:p>
          <a:endParaRPr lang="cs-CZ"/>
        </a:p>
      </dgm:t>
    </dgm:pt>
    <dgm:pt modelId="{120BD168-AB3E-4C27-9C39-57B06D3AED71}" type="sibTrans" cxnId="{DDAC6009-6E8B-49C1-80C8-958CD995B053}">
      <dgm:prSet/>
      <dgm:spPr/>
      <dgm:t>
        <a:bodyPr/>
        <a:lstStyle/>
        <a:p>
          <a:endParaRPr lang="cs-CZ"/>
        </a:p>
      </dgm:t>
    </dgm:pt>
    <dgm:pt modelId="{7CE628D2-64F8-4570-BFD6-5E7F3CFE80DE}">
      <dgm:prSet/>
      <dgm:spPr/>
      <dgm:t>
        <a:bodyPr/>
        <a:lstStyle/>
        <a:p>
          <a:pPr rtl="0"/>
          <a:r>
            <a:rPr lang="cs-CZ" baseline="0" dirty="0" smtClean="0"/>
            <a:t>Prasata chováme pro maso.</a:t>
          </a:r>
          <a:endParaRPr lang="cs-CZ" dirty="0"/>
        </a:p>
      </dgm:t>
    </dgm:pt>
    <dgm:pt modelId="{3ECFB0D1-ABAA-4F7C-A051-F85CCE36A6EE}" type="parTrans" cxnId="{59EB2509-2329-48A8-886B-E1377F70CCC2}">
      <dgm:prSet/>
      <dgm:spPr/>
      <dgm:t>
        <a:bodyPr/>
        <a:lstStyle/>
        <a:p>
          <a:endParaRPr lang="cs-CZ"/>
        </a:p>
      </dgm:t>
    </dgm:pt>
    <dgm:pt modelId="{289864D2-5B3C-4955-8382-130B627813CD}" type="sibTrans" cxnId="{59EB2509-2329-48A8-886B-E1377F70CCC2}">
      <dgm:prSet/>
      <dgm:spPr/>
      <dgm:t>
        <a:bodyPr/>
        <a:lstStyle/>
        <a:p>
          <a:endParaRPr lang="cs-CZ"/>
        </a:p>
      </dgm:t>
    </dgm:pt>
    <dgm:pt modelId="{528A0551-A854-477A-B6BD-8A05AE27F79B}">
      <dgm:prSet/>
      <dgm:spPr/>
      <dgm:t>
        <a:bodyPr/>
        <a:lstStyle/>
        <a:p>
          <a:pPr rtl="0"/>
          <a:r>
            <a:rPr lang="cs-CZ" b="1" u="sng" baseline="0" dirty="0" smtClean="0"/>
            <a:t>Koza</a:t>
          </a:r>
          <a:endParaRPr lang="cs-CZ" dirty="0"/>
        </a:p>
      </dgm:t>
    </dgm:pt>
    <dgm:pt modelId="{6FE0355D-0F02-41E1-8C01-9726F6901817}" type="parTrans" cxnId="{46019CA8-071D-4C27-BE63-EA4BADCEDE7A}">
      <dgm:prSet/>
      <dgm:spPr/>
      <dgm:t>
        <a:bodyPr/>
        <a:lstStyle/>
        <a:p>
          <a:endParaRPr lang="cs-CZ"/>
        </a:p>
      </dgm:t>
    </dgm:pt>
    <dgm:pt modelId="{A7354267-8D1C-4683-9296-2F8D31D9AEF1}" type="sibTrans" cxnId="{46019CA8-071D-4C27-BE63-EA4BADCEDE7A}">
      <dgm:prSet/>
      <dgm:spPr/>
      <dgm:t>
        <a:bodyPr/>
        <a:lstStyle/>
        <a:p>
          <a:endParaRPr lang="cs-CZ"/>
        </a:p>
      </dgm:t>
    </dgm:pt>
    <dgm:pt modelId="{1A8529B2-6E95-4539-9B41-1BAD1C1F85C3}">
      <dgm:prSet/>
      <dgm:spPr/>
      <dgm:t>
        <a:bodyPr/>
        <a:lstStyle/>
        <a:p>
          <a:pPr rtl="0"/>
          <a:r>
            <a:rPr lang="cs-CZ" baseline="0" dirty="0" smtClean="0"/>
            <a:t>Samec je kozel, samice koza a mládě kůzle.</a:t>
          </a:r>
          <a:endParaRPr lang="cs-CZ" dirty="0"/>
        </a:p>
      </dgm:t>
    </dgm:pt>
    <dgm:pt modelId="{01B7D1B1-D60D-4759-9244-5A50AA63EDF3}" type="parTrans" cxnId="{EF1C3FE1-337F-4BF2-8894-707FD31DF785}">
      <dgm:prSet/>
      <dgm:spPr/>
      <dgm:t>
        <a:bodyPr/>
        <a:lstStyle/>
        <a:p>
          <a:endParaRPr lang="cs-CZ"/>
        </a:p>
      </dgm:t>
    </dgm:pt>
    <dgm:pt modelId="{9A2428A6-3388-4AA5-B8EB-888D2DE0D665}" type="sibTrans" cxnId="{EF1C3FE1-337F-4BF2-8894-707FD31DF785}">
      <dgm:prSet/>
      <dgm:spPr/>
      <dgm:t>
        <a:bodyPr/>
        <a:lstStyle/>
        <a:p>
          <a:endParaRPr lang="cs-CZ"/>
        </a:p>
      </dgm:t>
    </dgm:pt>
    <dgm:pt modelId="{65350355-C7B6-4F83-BB19-E449D68ABD18}">
      <dgm:prSet/>
      <dgm:spPr/>
      <dgm:t>
        <a:bodyPr/>
        <a:lstStyle/>
        <a:p>
          <a:pPr rtl="0"/>
          <a:r>
            <a:rPr lang="cs-CZ" baseline="0" dirty="0" smtClean="0"/>
            <a:t>Kozy chováme pro mléko.</a:t>
          </a:r>
          <a:endParaRPr lang="cs-CZ" dirty="0"/>
        </a:p>
      </dgm:t>
    </dgm:pt>
    <dgm:pt modelId="{9F59E70A-9C12-4FD8-92A2-0814DAB74AD1}" type="parTrans" cxnId="{E9E80670-BFA0-47D9-B207-D6D0F4DF2A98}">
      <dgm:prSet/>
      <dgm:spPr/>
      <dgm:t>
        <a:bodyPr/>
        <a:lstStyle/>
        <a:p>
          <a:endParaRPr lang="cs-CZ"/>
        </a:p>
      </dgm:t>
    </dgm:pt>
    <dgm:pt modelId="{4E4BF469-E8C9-4A14-B69E-9C03DF344772}" type="sibTrans" cxnId="{E9E80670-BFA0-47D9-B207-D6D0F4DF2A98}">
      <dgm:prSet/>
      <dgm:spPr/>
      <dgm:t>
        <a:bodyPr/>
        <a:lstStyle/>
        <a:p>
          <a:endParaRPr lang="cs-CZ"/>
        </a:p>
      </dgm:t>
    </dgm:pt>
    <dgm:pt modelId="{9CA2408B-591C-4685-8ABF-380FFABB26DF}" type="pres">
      <dgm:prSet presAssocID="{A48A9CCF-B8CE-49D3-8691-4B3C2686CBE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972095-05A3-4E28-BF8D-FD3F2DD4EAE4}" type="pres">
      <dgm:prSet presAssocID="{176823CF-4B55-446A-8A51-30FA4456F181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76E08C-B6AC-42CB-A3F5-059035596D3B}" type="pres">
      <dgm:prSet presAssocID="{525B022E-FA7A-437C-8587-BAE3A054E465}" presName="spacer" presStyleCnt="0"/>
      <dgm:spPr/>
    </dgm:pt>
    <dgm:pt modelId="{01FF5751-9D93-41D9-953A-905866F4DCF7}" type="pres">
      <dgm:prSet presAssocID="{72B7C821-C333-4B8E-A873-8C37705294D3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1FD429-8758-4737-9CA0-CEA68A4D15A8}" type="pres">
      <dgm:prSet presAssocID="{120BD168-AB3E-4C27-9C39-57B06D3AED71}" presName="spacer" presStyleCnt="0"/>
      <dgm:spPr/>
    </dgm:pt>
    <dgm:pt modelId="{5CFE3776-1D5B-4662-BD0E-10C3DD3E46CF}" type="pres">
      <dgm:prSet presAssocID="{7CE628D2-64F8-4570-BFD6-5E7F3CFE80DE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20FA06-B2CC-4D62-B6AF-0FCFD8E9B83F}" type="pres">
      <dgm:prSet presAssocID="{289864D2-5B3C-4955-8382-130B627813CD}" presName="spacer" presStyleCnt="0"/>
      <dgm:spPr/>
    </dgm:pt>
    <dgm:pt modelId="{FD9258EF-101A-4754-817C-263AF25B98BE}" type="pres">
      <dgm:prSet presAssocID="{528A0551-A854-477A-B6BD-8A05AE27F79B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901918-9763-48D1-97C9-432CCFF3D5C7}" type="pres">
      <dgm:prSet presAssocID="{A7354267-8D1C-4683-9296-2F8D31D9AEF1}" presName="spacer" presStyleCnt="0"/>
      <dgm:spPr/>
    </dgm:pt>
    <dgm:pt modelId="{F2744B0F-BD1A-4ECF-B144-A14805265CEF}" type="pres">
      <dgm:prSet presAssocID="{1A8529B2-6E95-4539-9B41-1BAD1C1F85C3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7DEA2F-D942-46EF-B51B-DA77802C6197}" type="pres">
      <dgm:prSet presAssocID="{9A2428A6-3388-4AA5-B8EB-888D2DE0D665}" presName="spacer" presStyleCnt="0"/>
      <dgm:spPr/>
    </dgm:pt>
    <dgm:pt modelId="{7DBB18C0-B5EB-44E9-BE09-7D5A9D8F669D}" type="pres">
      <dgm:prSet presAssocID="{65350355-C7B6-4F83-BB19-E449D68ABD18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8DE874-0114-4269-9150-0E8E1814EBBA}" type="presOf" srcId="{A48A9CCF-B8CE-49D3-8691-4B3C2686CBE7}" destId="{9CA2408B-591C-4685-8ABF-380FFABB26DF}" srcOrd="0" destOrd="0" presId="urn:microsoft.com/office/officeart/2005/8/layout/vList2"/>
    <dgm:cxn modelId="{D2F70398-D7A0-4017-8F50-0D63BDDF5A1D}" type="presOf" srcId="{65350355-C7B6-4F83-BB19-E449D68ABD18}" destId="{7DBB18C0-B5EB-44E9-BE09-7D5A9D8F669D}" srcOrd="0" destOrd="0" presId="urn:microsoft.com/office/officeart/2005/8/layout/vList2"/>
    <dgm:cxn modelId="{EF1C3FE1-337F-4BF2-8894-707FD31DF785}" srcId="{A48A9CCF-B8CE-49D3-8691-4B3C2686CBE7}" destId="{1A8529B2-6E95-4539-9B41-1BAD1C1F85C3}" srcOrd="4" destOrd="0" parTransId="{01B7D1B1-D60D-4759-9244-5A50AA63EDF3}" sibTransId="{9A2428A6-3388-4AA5-B8EB-888D2DE0D665}"/>
    <dgm:cxn modelId="{41558F0D-DD97-428F-A135-3C36464E00C0}" srcId="{A48A9CCF-B8CE-49D3-8691-4B3C2686CBE7}" destId="{176823CF-4B55-446A-8A51-30FA4456F181}" srcOrd="0" destOrd="0" parTransId="{BA4EA9DD-740C-4587-8C33-BE966225EC5E}" sibTransId="{525B022E-FA7A-437C-8587-BAE3A054E465}"/>
    <dgm:cxn modelId="{36E30950-9464-4AB5-9343-B7DDD45BCB99}" type="presOf" srcId="{528A0551-A854-477A-B6BD-8A05AE27F79B}" destId="{FD9258EF-101A-4754-817C-263AF25B98BE}" srcOrd="0" destOrd="0" presId="urn:microsoft.com/office/officeart/2005/8/layout/vList2"/>
    <dgm:cxn modelId="{E9E80670-BFA0-47D9-B207-D6D0F4DF2A98}" srcId="{A48A9CCF-B8CE-49D3-8691-4B3C2686CBE7}" destId="{65350355-C7B6-4F83-BB19-E449D68ABD18}" srcOrd="5" destOrd="0" parTransId="{9F59E70A-9C12-4FD8-92A2-0814DAB74AD1}" sibTransId="{4E4BF469-E8C9-4A14-B69E-9C03DF344772}"/>
    <dgm:cxn modelId="{DDAC6009-6E8B-49C1-80C8-958CD995B053}" srcId="{A48A9CCF-B8CE-49D3-8691-4B3C2686CBE7}" destId="{72B7C821-C333-4B8E-A873-8C37705294D3}" srcOrd="1" destOrd="0" parTransId="{141C73E6-EEAB-49B0-BF77-F035970E88F7}" sibTransId="{120BD168-AB3E-4C27-9C39-57B06D3AED71}"/>
    <dgm:cxn modelId="{46019CA8-071D-4C27-BE63-EA4BADCEDE7A}" srcId="{A48A9CCF-B8CE-49D3-8691-4B3C2686CBE7}" destId="{528A0551-A854-477A-B6BD-8A05AE27F79B}" srcOrd="3" destOrd="0" parTransId="{6FE0355D-0F02-41E1-8C01-9726F6901817}" sibTransId="{A7354267-8D1C-4683-9296-2F8D31D9AEF1}"/>
    <dgm:cxn modelId="{59EB2509-2329-48A8-886B-E1377F70CCC2}" srcId="{A48A9CCF-B8CE-49D3-8691-4B3C2686CBE7}" destId="{7CE628D2-64F8-4570-BFD6-5E7F3CFE80DE}" srcOrd="2" destOrd="0" parTransId="{3ECFB0D1-ABAA-4F7C-A051-F85CCE36A6EE}" sibTransId="{289864D2-5B3C-4955-8382-130B627813CD}"/>
    <dgm:cxn modelId="{401D3FD5-323A-494F-9D9E-6AB3D6545242}" type="presOf" srcId="{176823CF-4B55-446A-8A51-30FA4456F181}" destId="{00972095-05A3-4E28-BF8D-FD3F2DD4EAE4}" srcOrd="0" destOrd="0" presId="urn:microsoft.com/office/officeart/2005/8/layout/vList2"/>
    <dgm:cxn modelId="{7D1F9E42-E1B2-4595-8CAA-09B6170C4A83}" type="presOf" srcId="{1A8529B2-6E95-4539-9B41-1BAD1C1F85C3}" destId="{F2744B0F-BD1A-4ECF-B144-A14805265CEF}" srcOrd="0" destOrd="0" presId="urn:microsoft.com/office/officeart/2005/8/layout/vList2"/>
    <dgm:cxn modelId="{13236880-7A88-414D-9A28-2190C7BC084E}" type="presOf" srcId="{7CE628D2-64F8-4570-BFD6-5E7F3CFE80DE}" destId="{5CFE3776-1D5B-4662-BD0E-10C3DD3E46CF}" srcOrd="0" destOrd="0" presId="urn:microsoft.com/office/officeart/2005/8/layout/vList2"/>
    <dgm:cxn modelId="{FAD9B8A5-86ED-46E1-80B9-2953C93DA4F6}" type="presOf" srcId="{72B7C821-C333-4B8E-A873-8C37705294D3}" destId="{01FF5751-9D93-41D9-953A-905866F4DCF7}" srcOrd="0" destOrd="0" presId="urn:microsoft.com/office/officeart/2005/8/layout/vList2"/>
    <dgm:cxn modelId="{0ECA1192-34B5-41AF-988C-AB18DC64F54D}" type="presParOf" srcId="{9CA2408B-591C-4685-8ABF-380FFABB26DF}" destId="{00972095-05A3-4E28-BF8D-FD3F2DD4EAE4}" srcOrd="0" destOrd="0" presId="urn:microsoft.com/office/officeart/2005/8/layout/vList2"/>
    <dgm:cxn modelId="{F1810A62-1BBB-4F4B-8019-0493EE57C22D}" type="presParOf" srcId="{9CA2408B-591C-4685-8ABF-380FFABB26DF}" destId="{5376E08C-B6AC-42CB-A3F5-059035596D3B}" srcOrd="1" destOrd="0" presId="urn:microsoft.com/office/officeart/2005/8/layout/vList2"/>
    <dgm:cxn modelId="{68E13208-6C44-4465-8E22-95AAB396CB5A}" type="presParOf" srcId="{9CA2408B-591C-4685-8ABF-380FFABB26DF}" destId="{01FF5751-9D93-41D9-953A-905866F4DCF7}" srcOrd="2" destOrd="0" presId="urn:microsoft.com/office/officeart/2005/8/layout/vList2"/>
    <dgm:cxn modelId="{398512C0-6E4C-4782-BF03-15BB405B4579}" type="presParOf" srcId="{9CA2408B-591C-4685-8ABF-380FFABB26DF}" destId="{DD1FD429-8758-4737-9CA0-CEA68A4D15A8}" srcOrd="3" destOrd="0" presId="urn:microsoft.com/office/officeart/2005/8/layout/vList2"/>
    <dgm:cxn modelId="{C304B30C-990C-4468-9F78-FE080A1DCE5D}" type="presParOf" srcId="{9CA2408B-591C-4685-8ABF-380FFABB26DF}" destId="{5CFE3776-1D5B-4662-BD0E-10C3DD3E46CF}" srcOrd="4" destOrd="0" presId="urn:microsoft.com/office/officeart/2005/8/layout/vList2"/>
    <dgm:cxn modelId="{346C5F7C-195B-4797-9239-5FD9D0A37AC5}" type="presParOf" srcId="{9CA2408B-591C-4685-8ABF-380FFABB26DF}" destId="{BA20FA06-B2CC-4D62-B6AF-0FCFD8E9B83F}" srcOrd="5" destOrd="0" presId="urn:microsoft.com/office/officeart/2005/8/layout/vList2"/>
    <dgm:cxn modelId="{FE6FD7EF-7E1D-4134-BA92-563D705ACC9E}" type="presParOf" srcId="{9CA2408B-591C-4685-8ABF-380FFABB26DF}" destId="{FD9258EF-101A-4754-817C-263AF25B98BE}" srcOrd="6" destOrd="0" presId="urn:microsoft.com/office/officeart/2005/8/layout/vList2"/>
    <dgm:cxn modelId="{1EC99E7E-43F0-46DB-BC5D-38AFFF171B97}" type="presParOf" srcId="{9CA2408B-591C-4685-8ABF-380FFABB26DF}" destId="{C7901918-9763-48D1-97C9-432CCFF3D5C7}" srcOrd="7" destOrd="0" presId="urn:microsoft.com/office/officeart/2005/8/layout/vList2"/>
    <dgm:cxn modelId="{96D444BF-0864-4B32-8AEC-13AB16D1AF58}" type="presParOf" srcId="{9CA2408B-591C-4685-8ABF-380FFABB26DF}" destId="{F2744B0F-BD1A-4ECF-B144-A14805265CEF}" srcOrd="8" destOrd="0" presId="urn:microsoft.com/office/officeart/2005/8/layout/vList2"/>
    <dgm:cxn modelId="{91384F68-CA7A-4F5C-9172-C6A60696E958}" type="presParOf" srcId="{9CA2408B-591C-4685-8ABF-380FFABB26DF}" destId="{9A7DEA2F-D942-46EF-B51B-DA77802C6197}" srcOrd="9" destOrd="0" presId="urn:microsoft.com/office/officeart/2005/8/layout/vList2"/>
    <dgm:cxn modelId="{940A4138-5066-49A6-897F-B4FD9AD97420}" type="presParOf" srcId="{9CA2408B-591C-4685-8ABF-380FFABB26DF}" destId="{7DBB18C0-B5EB-44E9-BE09-7D5A9D8F669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5B468F-4466-491B-A06F-07DB050DD7EF}" type="doc">
      <dgm:prSet loTypeId="urn:microsoft.com/office/officeart/2005/8/layout/vList2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3B0F6904-D382-46AE-B187-94419DB87C3C}">
      <dgm:prSet/>
      <dgm:spPr/>
      <dgm:t>
        <a:bodyPr/>
        <a:lstStyle/>
        <a:p>
          <a:pPr rtl="0"/>
          <a:r>
            <a:rPr lang="cs-CZ" b="1" u="sng" baseline="0" dirty="0" smtClean="0"/>
            <a:t>Ovce</a:t>
          </a:r>
          <a:endParaRPr lang="cs-CZ" dirty="0"/>
        </a:p>
      </dgm:t>
    </dgm:pt>
    <dgm:pt modelId="{2F51453D-9AD7-4C40-BA78-5A012BDF0BC1}" type="parTrans" cxnId="{FDE7BE6E-D41C-4A5A-BE39-145FE978E753}">
      <dgm:prSet/>
      <dgm:spPr/>
      <dgm:t>
        <a:bodyPr/>
        <a:lstStyle/>
        <a:p>
          <a:endParaRPr lang="cs-CZ"/>
        </a:p>
      </dgm:t>
    </dgm:pt>
    <dgm:pt modelId="{DB2B17A3-3564-41C8-892A-FDB83E332B3C}" type="sibTrans" cxnId="{FDE7BE6E-D41C-4A5A-BE39-145FE978E753}">
      <dgm:prSet/>
      <dgm:spPr/>
      <dgm:t>
        <a:bodyPr/>
        <a:lstStyle/>
        <a:p>
          <a:endParaRPr lang="cs-CZ"/>
        </a:p>
      </dgm:t>
    </dgm:pt>
    <dgm:pt modelId="{071A89BD-DD68-4D98-AC37-8D2E64C610F3}">
      <dgm:prSet/>
      <dgm:spPr/>
      <dgm:t>
        <a:bodyPr/>
        <a:lstStyle/>
        <a:p>
          <a:pPr rtl="0"/>
          <a:r>
            <a:rPr lang="cs-CZ" baseline="0" dirty="0" smtClean="0"/>
            <a:t>Samec se nazývá beran, samice ovce a jejich mládě jehně.</a:t>
          </a:r>
          <a:endParaRPr lang="cs-CZ" dirty="0"/>
        </a:p>
      </dgm:t>
    </dgm:pt>
    <dgm:pt modelId="{C449072D-409A-437C-80C8-E1C3337E3EC7}" type="parTrans" cxnId="{BCA9738E-0853-48B9-B561-806F0333FE15}">
      <dgm:prSet/>
      <dgm:spPr/>
      <dgm:t>
        <a:bodyPr/>
        <a:lstStyle/>
        <a:p>
          <a:endParaRPr lang="cs-CZ"/>
        </a:p>
      </dgm:t>
    </dgm:pt>
    <dgm:pt modelId="{2DA6AF66-30E1-45A0-9C62-802C56F0182E}" type="sibTrans" cxnId="{BCA9738E-0853-48B9-B561-806F0333FE15}">
      <dgm:prSet/>
      <dgm:spPr/>
      <dgm:t>
        <a:bodyPr/>
        <a:lstStyle/>
        <a:p>
          <a:endParaRPr lang="cs-CZ"/>
        </a:p>
      </dgm:t>
    </dgm:pt>
    <dgm:pt modelId="{FB48BC60-3CA1-44B8-A854-B0C35F8C337F}">
      <dgm:prSet/>
      <dgm:spPr/>
      <dgm:t>
        <a:bodyPr/>
        <a:lstStyle/>
        <a:p>
          <a:pPr rtl="0"/>
          <a:r>
            <a:rPr lang="cs-CZ" baseline="0" dirty="0" smtClean="0"/>
            <a:t>Ovce chováme pro vlnu, maso a mléko.</a:t>
          </a:r>
          <a:endParaRPr lang="cs-CZ" baseline="0" dirty="0"/>
        </a:p>
      </dgm:t>
    </dgm:pt>
    <dgm:pt modelId="{1C71CD0E-C7E4-47CB-BCB1-4FCDF86A96E8}" type="parTrans" cxnId="{8DF7BFAE-EB50-4F55-9894-3E4F4B8C408D}">
      <dgm:prSet/>
      <dgm:spPr/>
      <dgm:t>
        <a:bodyPr/>
        <a:lstStyle/>
        <a:p>
          <a:endParaRPr lang="cs-CZ"/>
        </a:p>
      </dgm:t>
    </dgm:pt>
    <dgm:pt modelId="{B0EB8F24-98F8-42C9-8217-63B9F18390A2}" type="sibTrans" cxnId="{8DF7BFAE-EB50-4F55-9894-3E4F4B8C408D}">
      <dgm:prSet/>
      <dgm:spPr/>
      <dgm:t>
        <a:bodyPr/>
        <a:lstStyle/>
        <a:p>
          <a:endParaRPr lang="cs-CZ"/>
        </a:p>
      </dgm:t>
    </dgm:pt>
    <dgm:pt modelId="{D5A9F4A4-DA81-4FA9-A8AE-425018587AC8}" type="pres">
      <dgm:prSet presAssocID="{3E5B468F-4466-491B-A06F-07DB050DD7E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0B43C6-B668-468E-8A64-39004CDF4D8C}" type="pres">
      <dgm:prSet presAssocID="{3B0F6904-D382-46AE-B187-94419DB87C3C}" presName="parentText" presStyleLbl="node1" presStyleIdx="0" presStyleCnt="3" custScaleY="87182" custLinFactNeighborX="-852" custLinFactNeighborY="1035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49622-9982-47BE-91C5-2D7986202680}" type="pres">
      <dgm:prSet presAssocID="{DB2B17A3-3564-41C8-892A-FDB83E332B3C}" presName="spacer" presStyleCnt="0"/>
      <dgm:spPr/>
    </dgm:pt>
    <dgm:pt modelId="{E017B9F7-76C3-42D4-BCA1-8D5C4CAC88D3}" type="pres">
      <dgm:prSet presAssocID="{071A89BD-DD68-4D98-AC37-8D2E64C610F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4ED82-AE23-429A-8965-BCFA54225883}" type="pres">
      <dgm:prSet presAssocID="{2DA6AF66-30E1-45A0-9C62-802C56F0182E}" presName="spacer" presStyleCnt="0"/>
      <dgm:spPr/>
    </dgm:pt>
    <dgm:pt modelId="{0099949E-7D12-4BB0-92F3-A578100EAF88}" type="pres">
      <dgm:prSet presAssocID="{FB48BC60-3CA1-44B8-A854-B0C35F8C337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A9738E-0853-48B9-B561-806F0333FE15}" srcId="{3E5B468F-4466-491B-A06F-07DB050DD7EF}" destId="{071A89BD-DD68-4D98-AC37-8D2E64C610F3}" srcOrd="1" destOrd="0" parTransId="{C449072D-409A-437C-80C8-E1C3337E3EC7}" sibTransId="{2DA6AF66-30E1-45A0-9C62-802C56F0182E}"/>
    <dgm:cxn modelId="{543A74B3-7A80-4BBA-BC1D-EFADD900B290}" type="presOf" srcId="{FB48BC60-3CA1-44B8-A854-B0C35F8C337F}" destId="{0099949E-7D12-4BB0-92F3-A578100EAF88}" srcOrd="0" destOrd="0" presId="urn:microsoft.com/office/officeart/2005/8/layout/vList2"/>
    <dgm:cxn modelId="{FDE7BE6E-D41C-4A5A-BE39-145FE978E753}" srcId="{3E5B468F-4466-491B-A06F-07DB050DD7EF}" destId="{3B0F6904-D382-46AE-B187-94419DB87C3C}" srcOrd="0" destOrd="0" parTransId="{2F51453D-9AD7-4C40-BA78-5A012BDF0BC1}" sibTransId="{DB2B17A3-3564-41C8-892A-FDB83E332B3C}"/>
    <dgm:cxn modelId="{AB084891-9930-473E-A2FD-8431DF2C08FA}" type="presOf" srcId="{3E5B468F-4466-491B-A06F-07DB050DD7EF}" destId="{D5A9F4A4-DA81-4FA9-A8AE-425018587AC8}" srcOrd="0" destOrd="0" presId="urn:microsoft.com/office/officeart/2005/8/layout/vList2"/>
    <dgm:cxn modelId="{3FB2BC6B-D7BD-4472-9B6E-21633F3702A2}" type="presOf" srcId="{071A89BD-DD68-4D98-AC37-8D2E64C610F3}" destId="{E017B9F7-76C3-42D4-BCA1-8D5C4CAC88D3}" srcOrd="0" destOrd="0" presId="urn:microsoft.com/office/officeart/2005/8/layout/vList2"/>
    <dgm:cxn modelId="{74B97BA1-6A42-48A8-9693-9B1A5ABB1601}" type="presOf" srcId="{3B0F6904-D382-46AE-B187-94419DB87C3C}" destId="{9E0B43C6-B668-468E-8A64-39004CDF4D8C}" srcOrd="0" destOrd="0" presId="urn:microsoft.com/office/officeart/2005/8/layout/vList2"/>
    <dgm:cxn modelId="{8DF7BFAE-EB50-4F55-9894-3E4F4B8C408D}" srcId="{3E5B468F-4466-491B-A06F-07DB050DD7EF}" destId="{FB48BC60-3CA1-44B8-A854-B0C35F8C337F}" srcOrd="2" destOrd="0" parTransId="{1C71CD0E-C7E4-47CB-BCB1-4FCDF86A96E8}" sibTransId="{B0EB8F24-98F8-42C9-8217-63B9F18390A2}"/>
    <dgm:cxn modelId="{DE12818A-A7FE-4B81-8D62-A6734ABA1949}" type="presParOf" srcId="{D5A9F4A4-DA81-4FA9-A8AE-425018587AC8}" destId="{9E0B43C6-B668-468E-8A64-39004CDF4D8C}" srcOrd="0" destOrd="0" presId="urn:microsoft.com/office/officeart/2005/8/layout/vList2"/>
    <dgm:cxn modelId="{7A19E9D6-037E-423E-9D9F-F35BCC2D6382}" type="presParOf" srcId="{D5A9F4A4-DA81-4FA9-A8AE-425018587AC8}" destId="{E9B49622-9982-47BE-91C5-2D7986202680}" srcOrd="1" destOrd="0" presId="urn:microsoft.com/office/officeart/2005/8/layout/vList2"/>
    <dgm:cxn modelId="{108DAA09-11A6-437C-9C51-199187E976B4}" type="presParOf" srcId="{D5A9F4A4-DA81-4FA9-A8AE-425018587AC8}" destId="{E017B9F7-76C3-42D4-BCA1-8D5C4CAC88D3}" srcOrd="2" destOrd="0" presId="urn:microsoft.com/office/officeart/2005/8/layout/vList2"/>
    <dgm:cxn modelId="{D06E6761-1577-4FE7-835A-CD0F3A491F5D}" type="presParOf" srcId="{D5A9F4A4-DA81-4FA9-A8AE-425018587AC8}" destId="{79A4ED82-AE23-429A-8965-BCFA54225883}" srcOrd="3" destOrd="0" presId="urn:microsoft.com/office/officeart/2005/8/layout/vList2"/>
    <dgm:cxn modelId="{BDD0EE04-6522-45CF-8E49-C4668C8B4724}" type="presParOf" srcId="{D5A9F4A4-DA81-4FA9-A8AE-425018587AC8}" destId="{0099949E-7D12-4BB0-92F3-A578100EAF8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011802-7D50-478B-A7C8-0DBEC5A944B7}" type="doc">
      <dgm:prSet loTypeId="urn:microsoft.com/office/officeart/2005/8/layout/vList2" loCatId="list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cs-CZ"/>
        </a:p>
      </dgm:t>
    </dgm:pt>
    <dgm:pt modelId="{1394AE65-24D3-477E-9CFE-5B9C2170A575}">
      <dgm:prSet/>
      <dgm:spPr/>
      <dgm:t>
        <a:bodyPr/>
        <a:lstStyle/>
        <a:p>
          <a:pPr rtl="0"/>
          <a:r>
            <a:rPr lang="cs-CZ" b="1" u="sng" baseline="0" dirty="0" smtClean="0"/>
            <a:t>Kočka domácí</a:t>
          </a:r>
          <a:endParaRPr lang="cs-CZ" dirty="0"/>
        </a:p>
      </dgm:t>
    </dgm:pt>
    <dgm:pt modelId="{2EFEB8CC-9E33-4FAA-B595-1FD9499CCA34}" type="parTrans" cxnId="{62BD02FA-C9E0-479B-83F3-98D01057374E}">
      <dgm:prSet/>
      <dgm:spPr/>
      <dgm:t>
        <a:bodyPr/>
        <a:lstStyle/>
        <a:p>
          <a:endParaRPr lang="cs-CZ"/>
        </a:p>
      </dgm:t>
    </dgm:pt>
    <dgm:pt modelId="{836125C7-C1A5-4F18-B345-6EFC7CAE38EB}" type="sibTrans" cxnId="{62BD02FA-C9E0-479B-83F3-98D01057374E}">
      <dgm:prSet/>
      <dgm:spPr/>
      <dgm:t>
        <a:bodyPr/>
        <a:lstStyle/>
        <a:p>
          <a:endParaRPr lang="cs-CZ"/>
        </a:p>
      </dgm:t>
    </dgm:pt>
    <dgm:pt modelId="{20B7A801-5E95-4AC2-B092-3508AC8B2FDE}">
      <dgm:prSet/>
      <dgm:spPr/>
      <dgm:t>
        <a:bodyPr/>
        <a:lstStyle/>
        <a:p>
          <a:pPr rtl="0"/>
          <a:r>
            <a:rPr lang="cs-CZ" baseline="0" dirty="0" smtClean="0"/>
            <a:t>Samec je kocour, samice je kočka a jejich mládě je kotě. Kočka chytá myši v blízkosti lidských obydlí a tím pomáhá člověku.</a:t>
          </a:r>
          <a:endParaRPr lang="cs-CZ" dirty="0"/>
        </a:p>
      </dgm:t>
    </dgm:pt>
    <dgm:pt modelId="{DA443557-74E2-4011-B193-06CF8F4CDEFF}" type="parTrans" cxnId="{D2889383-9E96-4053-9B04-9CEE0089FA6C}">
      <dgm:prSet/>
      <dgm:spPr/>
      <dgm:t>
        <a:bodyPr/>
        <a:lstStyle/>
        <a:p>
          <a:endParaRPr lang="cs-CZ"/>
        </a:p>
      </dgm:t>
    </dgm:pt>
    <dgm:pt modelId="{2B2AEC29-12F3-47D4-8122-2074A1CF8517}" type="sibTrans" cxnId="{D2889383-9E96-4053-9B04-9CEE0089FA6C}">
      <dgm:prSet/>
      <dgm:spPr/>
      <dgm:t>
        <a:bodyPr/>
        <a:lstStyle/>
        <a:p>
          <a:endParaRPr lang="cs-CZ"/>
        </a:p>
      </dgm:t>
    </dgm:pt>
    <dgm:pt modelId="{C6094F20-364D-4F65-822C-11B4EB8C43BD}">
      <dgm:prSet/>
      <dgm:spPr/>
      <dgm:t>
        <a:bodyPr/>
        <a:lstStyle/>
        <a:p>
          <a:pPr rtl="0"/>
          <a:r>
            <a:rPr lang="cs-CZ" b="1" u="sng" baseline="0" dirty="0" smtClean="0"/>
            <a:t>Pes</a:t>
          </a:r>
          <a:endParaRPr lang="cs-CZ" dirty="0"/>
        </a:p>
      </dgm:t>
    </dgm:pt>
    <dgm:pt modelId="{67AEFB54-35BF-487E-847C-6D71595C47F1}" type="parTrans" cxnId="{646BFDA8-090F-4149-A05D-A58B841E7C60}">
      <dgm:prSet/>
      <dgm:spPr/>
      <dgm:t>
        <a:bodyPr/>
        <a:lstStyle/>
        <a:p>
          <a:endParaRPr lang="cs-CZ"/>
        </a:p>
      </dgm:t>
    </dgm:pt>
    <dgm:pt modelId="{9EED04B7-D55B-48A2-A3D4-A80B0678FC42}" type="sibTrans" cxnId="{646BFDA8-090F-4149-A05D-A58B841E7C60}">
      <dgm:prSet/>
      <dgm:spPr/>
      <dgm:t>
        <a:bodyPr/>
        <a:lstStyle/>
        <a:p>
          <a:endParaRPr lang="cs-CZ"/>
        </a:p>
      </dgm:t>
    </dgm:pt>
    <dgm:pt modelId="{83F82DC2-1AC5-4F0C-BFD5-300F59A91FD6}">
      <dgm:prSet/>
      <dgm:spPr/>
      <dgm:t>
        <a:bodyPr/>
        <a:lstStyle/>
        <a:p>
          <a:pPr rtl="0"/>
          <a:r>
            <a:rPr lang="cs-CZ" baseline="0" dirty="0" smtClean="0"/>
            <a:t>Samec je pes, samice je fena a mládě je štěně.</a:t>
          </a:r>
          <a:endParaRPr lang="cs-CZ" dirty="0"/>
        </a:p>
      </dgm:t>
    </dgm:pt>
    <dgm:pt modelId="{DD6109A9-3F6D-46A0-BB48-38CD62B92CDA}" type="parTrans" cxnId="{3BB0DE3B-B2DE-4704-8024-E2650F6CEF99}">
      <dgm:prSet/>
      <dgm:spPr/>
      <dgm:t>
        <a:bodyPr/>
        <a:lstStyle/>
        <a:p>
          <a:endParaRPr lang="cs-CZ"/>
        </a:p>
      </dgm:t>
    </dgm:pt>
    <dgm:pt modelId="{835D6A31-0A46-4820-8F0E-FB9542BF0946}" type="sibTrans" cxnId="{3BB0DE3B-B2DE-4704-8024-E2650F6CEF99}">
      <dgm:prSet/>
      <dgm:spPr/>
      <dgm:t>
        <a:bodyPr/>
        <a:lstStyle/>
        <a:p>
          <a:endParaRPr lang="cs-CZ"/>
        </a:p>
      </dgm:t>
    </dgm:pt>
    <dgm:pt modelId="{970AB103-F797-4D9F-9598-35917E1BD139}">
      <dgm:prSet/>
      <dgm:spPr/>
      <dgm:t>
        <a:bodyPr/>
        <a:lstStyle/>
        <a:p>
          <a:pPr rtl="0"/>
          <a:r>
            <a:rPr lang="cs-CZ" baseline="0" dirty="0" smtClean="0"/>
            <a:t>Psi pomáhají lidem jako společníci nevidomých nebo dokážou najít člověka zasypaného při zemětřesení.</a:t>
          </a:r>
          <a:endParaRPr lang="cs-CZ" baseline="0" dirty="0"/>
        </a:p>
      </dgm:t>
    </dgm:pt>
    <dgm:pt modelId="{1DAC957F-FAE8-425E-882A-361FB3CBDE51}" type="parTrans" cxnId="{4CCFBBA5-9A99-4039-97A8-18F1F3DA827B}">
      <dgm:prSet/>
      <dgm:spPr/>
      <dgm:t>
        <a:bodyPr/>
        <a:lstStyle/>
        <a:p>
          <a:endParaRPr lang="cs-CZ"/>
        </a:p>
      </dgm:t>
    </dgm:pt>
    <dgm:pt modelId="{17C2C72B-2058-422C-B2BC-F9CF512A79F8}" type="sibTrans" cxnId="{4CCFBBA5-9A99-4039-97A8-18F1F3DA827B}">
      <dgm:prSet/>
      <dgm:spPr/>
      <dgm:t>
        <a:bodyPr/>
        <a:lstStyle/>
        <a:p>
          <a:endParaRPr lang="cs-CZ"/>
        </a:p>
      </dgm:t>
    </dgm:pt>
    <dgm:pt modelId="{399DBA62-4EF6-4F5D-9CCB-2C1EA824B207}" type="pres">
      <dgm:prSet presAssocID="{8E011802-7D50-478B-A7C8-0DBEC5A944B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9E2C88-2D36-4CBE-AE98-B23565CDE191}" type="pres">
      <dgm:prSet presAssocID="{1394AE65-24D3-477E-9CFE-5B9C2170A57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A9F0F9-FA90-4093-A044-8B26275DF2E9}" type="pres">
      <dgm:prSet presAssocID="{836125C7-C1A5-4F18-B345-6EFC7CAE38EB}" presName="spacer" presStyleCnt="0"/>
      <dgm:spPr/>
    </dgm:pt>
    <dgm:pt modelId="{3F94D1D6-5C1D-4584-AEC3-9E56AB2E6417}" type="pres">
      <dgm:prSet presAssocID="{20B7A801-5E95-4AC2-B092-3508AC8B2FDE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B9F1D-D5E9-4921-A89E-C5E5BD9B5CA5}" type="pres">
      <dgm:prSet presAssocID="{2B2AEC29-12F3-47D4-8122-2074A1CF8517}" presName="spacer" presStyleCnt="0"/>
      <dgm:spPr/>
    </dgm:pt>
    <dgm:pt modelId="{E7FC345F-0994-4BDB-AB09-D45FE4070740}" type="pres">
      <dgm:prSet presAssocID="{C6094F20-364D-4F65-822C-11B4EB8C43BD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B03FF9-DF86-4D9D-A66E-D7CFB0C5FB6F}" type="pres">
      <dgm:prSet presAssocID="{9EED04B7-D55B-48A2-A3D4-A80B0678FC42}" presName="spacer" presStyleCnt="0"/>
      <dgm:spPr/>
    </dgm:pt>
    <dgm:pt modelId="{64120CA8-73E4-423A-A001-1D9A46A6E633}" type="pres">
      <dgm:prSet presAssocID="{83F82DC2-1AC5-4F0C-BFD5-300F59A91FD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B48B9C-A8E9-40F2-B9A6-523314057B12}" type="pres">
      <dgm:prSet presAssocID="{835D6A31-0A46-4820-8F0E-FB9542BF0946}" presName="spacer" presStyleCnt="0"/>
      <dgm:spPr/>
    </dgm:pt>
    <dgm:pt modelId="{D9E4F981-0336-4D81-ABA4-C4A1491B278E}" type="pres">
      <dgm:prSet presAssocID="{970AB103-F797-4D9F-9598-35917E1BD13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192FD6-C797-4ADC-B589-E5CF1E261E65}" type="presOf" srcId="{83F82DC2-1AC5-4F0C-BFD5-300F59A91FD6}" destId="{64120CA8-73E4-423A-A001-1D9A46A6E633}" srcOrd="0" destOrd="0" presId="urn:microsoft.com/office/officeart/2005/8/layout/vList2"/>
    <dgm:cxn modelId="{D1B4CE43-5571-4824-A10B-EA7D027F27D2}" type="presOf" srcId="{1394AE65-24D3-477E-9CFE-5B9C2170A575}" destId="{179E2C88-2D36-4CBE-AE98-B23565CDE191}" srcOrd="0" destOrd="0" presId="urn:microsoft.com/office/officeart/2005/8/layout/vList2"/>
    <dgm:cxn modelId="{3BB0DE3B-B2DE-4704-8024-E2650F6CEF99}" srcId="{8E011802-7D50-478B-A7C8-0DBEC5A944B7}" destId="{83F82DC2-1AC5-4F0C-BFD5-300F59A91FD6}" srcOrd="3" destOrd="0" parTransId="{DD6109A9-3F6D-46A0-BB48-38CD62B92CDA}" sibTransId="{835D6A31-0A46-4820-8F0E-FB9542BF0946}"/>
    <dgm:cxn modelId="{D2889383-9E96-4053-9B04-9CEE0089FA6C}" srcId="{8E011802-7D50-478B-A7C8-0DBEC5A944B7}" destId="{20B7A801-5E95-4AC2-B092-3508AC8B2FDE}" srcOrd="1" destOrd="0" parTransId="{DA443557-74E2-4011-B193-06CF8F4CDEFF}" sibTransId="{2B2AEC29-12F3-47D4-8122-2074A1CF8517}"/>
    <dgm:cxn modelId="{4CCFBBA5-9A99-4039-97A8-18F1F3DA827B}" srcId="{8E011802-7D50-478B-A7C8-0DBEC5A944B7}" destId="{970AB103-F797-4D9F-9598-35917E1BD139}" srcOrd="4" destOrd="0" parTransId="{1DAC957F-FAE8-425E-882A-361FB3CBDE51}" sibTransId="{17C2C72B-2058-422C-B2BC-F9CF512A79F8}"/>
    <dgm:cxn modelId="{646BFDA8-090F-4149-A05D-A58B841E7C60}" srcId="{8E011802-7D50-478B-A7C8-0DBEC5A944B7}" destId="{C6094F20-364D-4F65-822C-11B4EB8C43BD}" srcOrd="2" destOrd="0" parTransId="{67AEFB54-35BF-487E-847C-6D71595C47F1}" sibTransId="{9EED04B7-D55B-48A2-A3D4-A80B0678FC42}"/>
    <dgm:cxn modelId="{972EB4A4-9D5A-4E15-8C48-9D993B220900}" type="presOf" srcId="{20B7A801-5E95-4AC2-B092-3508AC8B2FDE}" destId="{3F94D1D6-5C1D-4584-AEC3-9E56AB2E6417}" srcOrd="0" destOrd="0" presId="urn:microsoft.com/office/officeart/2005/8/layout/vList2"/>
    <dgm:cxn modelId="{0CF9790D-47FE-4D2A-86B1-4BD818A92158}" type="presOf" srcId="{C6094F20-364D-4F65-822C-11B4EB8C43BD}" destId="{E7FC345F-0994-4BDB-AB09-D45FE4070740}" srcOrd="0" destOrd="0" presId="urn:microsoft.com/office/officeart/2005/8/layout/vList2"/>
    <dgm:cxn modelId="{62BD02FA-C9E0-479B-83F3-98D01057374E}" srcId="{8E011802-7D50-478B-A7C8-0DBEC5A944B7}" destId="{1394AE65-24D3-477E-9CFE-5B9C2170A575}" srcOrd="0" destOrd="0" parTransId="{2EFEB8CC-9E33-4FAA-B595-1FD9499CCA34}" sibTransId="{836125C7-C1A5-4F18-B345-6EFC7CAE38EB}"/>
    <dgm:cxn modelId="{457A7421-FC9C-4116-94A5-F368EDAC2134}" type="presOf" srcId="{8E011802-7D50-478B-A7C8-0DBEC5A944B7}" destId="{399DBA62-4EF6-4F5D-9CCB-2C1EA824B207}" srcOrd="0" destOrd="0" presId="urn:microsoft.com/office/officeart/2005/8/layout/vList2"/>
    <dgm:cxn modelId="{28D55D8A-C6E8-4C56-BCA3-047FFBB798D4}" type="presOf" srcId="{970AB103-F797-4D9F-9598-35917E1BD139}" destId="{D9E4F981-0336-4D81-ABA4-C4A1491B278E}" srcOrd="0" destOrd="0" presId="urn:microsoft.com/office/officeart/2005/8/layout/vList2"/>
    <dgm:cxn modelId="{EE33E55A-4BE8-457A-85EB-F556B73B2D1A}" type="presParOf" srcId="{399DBA62-4EF6-4F5D-9CCB-2C1EA824B207}" destId="{179E2C88-2D36-4CBE-AE98-B23565CDE191}" srcOrd="0" destOrd="0" presId="urn:microsoft.com/office/officeart/2005/8/layout/vList2"/>
    <dgm:cxn modelId="{E2A266A0-7CF7-4EC9-AABF-B57104DC59DD}" type="presParOf" srcId="{399DBA62-4EF6-4F5D-9CCB-2C1EA824B207}" destId="{A6A9F0F9-FA90-4093-A044-8B26275DF2E9}" srcOrd="1" destOrd="0" presId="urn:microsoft.com/office/officeart/2005/8/layout/vList2"/>
    <dgm:cxn modelId="{8ACDD9AF-4C81-4FEE-BB76-9388633E7F6A}" type="presParOf" srcId="{399DBA62-4EF6-4F5D-9CCB-2C1EA824B207}" destId="{3F94D1D6-5C1D-4584-AEC3-9E56AB2E6417}" srcOrd="2" destOrd="0" presId="urn:microsoft.com/office/officeart/2005/8/layout/vList2"/>
    <dgm:cxn modelId="{396D9D5D-372F-4C09-9922-178E8732E155}" type="presParOf" srcId="{399DBA62-4EF6-4F5D-9CCB-2C1EA824B207}" destId="{225B9F1D-D5E9-4921-A89E-C5E5BD9B5CA5}" srcOrd="3" destOrd="0" presId="urn:microsoft.com/office/officeart/2005/8/layout/vList2"/>
    <dgm:cxn modelId="{3515858A-01E1-4AF7-99FE-58D6C143BAF3}" type="presParOf" srcId="{399DBA62-4EF6-4F5D-9CCB-2C1EA824B207}" destId="{E7FC345F-0994-4BDB-AB09-D45FE4070740}" srcOrd="4" destOrd="0" presId="urn:microsoft.com/office/officeart/2005/8/layout/vList2"/>
    <dgm:cxn modelId="{72B47DE0-0A50-448E-9166-6F7A3015A4A5}" type="presParOf" srcId="{399DBA62-4EF6-4F5D-9CCB-2C1EA824B207}" destId="{E2B03FF9-DF86-4D9D-A66E-D7CFB0C5FB6F}" srcOrd="5" destOrd="0" presId="urn:microsoft.com/office/officeart/2005/8/layout/vList2"/>
    <dgm:cxn modelId="{29D0D683-694C-402E-95E5-3D158BEBF11A}" type="presParOf" srcId="{399DBA62-4EF6-4F5D-9CCB-2C1EA824B207}" destId="{64120CA8-73E4-423A-A001-1D9A46A6E633}" srcOrd="6" destOrd="0" presId="urn:microsoft.com/office/officeart/2005/8/layout/vList2"/>
    <dgm:cxn modelId="{17F6B13F-38DD-4EA9-9BF3-4061A1223D48}" type="presParOf" srcId="{399DBA62-4EF6-4F5D-9CCB-2C1EA824B207}" destId="{D2B48B9C-A8E9-40F2-B9A6-523314057B12}" srcOrd="7" destOrd="0" presId="urn:microsoft.com/office/officeart/2005/8/layout/vList2"/>
    <dgm:cxn modelId="{4A0FFDDE-5B3E-422A-B68C-4B8A30EF5444}" type="presParOf" srcId="{399DBA62-4EF6-4F5D-9CCB-2C1EA824B207}" destId="{D9E4F981-0336-4D81-ABA4-C4A1491B278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DDD717-EDAF-4DAE-9791-87F5F91CAE7D}" type="doc">
      <dgm:prSet loTypeId="urn:microsoft.com/office/officeart/2005/8/layout/vList2" loCatId="list" qsTypeId="urn:microsoft.com/office/officeart/2005/8/quickstyle/simple1" qsCatId="simple" csTypeId="urn:microsoft.com/office/officeart/2005/8/colors/accent0_1" csCatId="mainScheme"/>
      <dgm:spPr/>
      <dgm:t>
        <a:bodyPr/>
        <a:lstStyle/>
        <a:p>
          <a:endParaRPr lang="cs-CZ"/>
        </a:p>
      </dgm:t>
    </dgm:pt>
    <dgm:pt modelId="{3C901290-138A-476A-9AE9-D75F18524C31}">
      <dgm:prSet/>
      <dgm:spPr/>
      <dgm:t>
        <a:bodyPr/>
        <a:lstStyle/>
        <a:p>
          <a:pPr rtl="0"/>
          <a:r>
            <a:rPr lang="cs-CZ" b="1" u="sng" baseline="0" dirty="0" smtClean="0"/>
            <a:t>Kur domácí</a:t>
          </a:r>
          <a:endParaRPr lang="cs-CZ" dirty="0"/>
        </a:p>
      </dgm:t>
    </dgm:pt>
    <dgm:pt modelId="{162DEF25-67D7-463D-864F-9BE55B6C0054}" type="parTrans" cxnId="{672779C6-1CA2-47D5-A517-EA33AD957F39}">
      <dgm:prSet/>
      <dgm:spPr/>
      <dgm:t>
        <a:bodyPr/>
        <a:lstStyle/>
        <a:p>
          <a:endParaRPr lang="cs-CZ"/>
        </a:p>
      </dgm:t>
    </dgm:pt>
    <dgm:pt modelId="{86FCB391-432F-46F6-9FD9-115FD88C5985}" type="sibTrans" cxnId="{672779C6-1CA2-47D5-A517-EA33AD957F39}">
      <dgm:prSet/>
      <dgm:spPr/>
      <dgm:t>
        <a:bodyPr/>
        <a:lstStyle/>
        <a:p>
          <a:endParaRPr lang="cs-CZ"/>
        </a:p>
      </dgm:t>
    </dgm:pt>
    <dgm:pt modelId="{0E8DD750-F6DB-4573-968E-7627FAC3B007}">
      <dgm:prSet/>
      <dgm:spPr/>
      <dgm:t>
        <a:bodyPr/>
        <a:lstStyle/>
        <a:p>
          <a:pPr rtl="0"/>
          <a:r>
            <a:rPr lang="cs-CZ" baseline="0" dirty="0" smtClean="0"/>
            <a:t>Samec je kohout, samice je slepice, mládě je kuře.</a:t>
          </a:r>
          <a:endParaRPr lang="cs-CZ" dirty="0"/>
        </a:p>
      </dgm:t>
    </dgm:pt>
    <dgm:pt modelId="{37CA7ACD-EB0C-44EC-9C22-916B91F78E21}" type="parTrans" cxnId="{451D0A6D-CF96-4B5D-8DDB-3DCE19073D2A}">
      <dgm:prSet/>
      <dgm:spPr/>
      <dgm:t>
        <a:bodyPr/>
        <a:lstStyle/>
        <a:p>
          <a:endParaRPr lang="cs-CZ"/>
        </a:p>
      </dgm:t>
    </dgm:pt>
    <dgm:pt modelId="{C2227055-BE96-412C-8678-5CED9E595F30}" type="sibTrans" cxnId="{451D0A6D-CF96-4B5D-8DDB-3DCE19073D2A}">
      <dgm:prSet/>
      <dgm:spPr/>
      <dgm:t>
        <a:bodyPr/>
        <a:lstStyle/>
        <a:p>
          <a:endParaRPr lang="cs-CZ"/>
        </a:p>
      </dgm:t>
    </dgm:pt>
    <dgm:pt modelId="{FEE52EB5-1E76-4873-B03A-ABDA87EE9392}">
      <dgm:prSet/>
      <dgm:spPr/>
      <dgm:t>
        <a:bodyPr/>
        <a:lstStyle/>
        <a:p>
          <a:pPr rtl="0"/>
          <a:r>
            <a:rPr lang="cs-CZ" b="1" u="sng" baseline="0" dirty="0" smtClean="0"/>
            <a:t>Kachna domácí</a:t>
          </a:r>
          <a:endParaRPr lang="cs-CZ" dirty="0"/>
        </a:p>
      </dgm:t>
    </dgm:pt>
    <dgm:pt modelId="{75AB95A1-372E-4F5F-85A5-165B2CD3C60A}" type="parTrans" cxnId="{373F64B8-C9F7-423B-8A59-6101C081270D}">
      <dgm:prSet/>
      <dgm:spPr/>
      <dgm:t>
        <a:bodyPr/>
        <a:lstStyle/>
        <a:p>
          <a:endParaRPr lang="cs-CZ"/>
        </a:p>
      </dgm:t>
    </dgm:pt>
    <dgm:pt modelId="{BE171D9A-512E-4347-9F56-E3ADD6EBC802}" type="sibTrans" cxnId="{373F64B8-C9F7-423B-8A59-6101C081270D}">
      <dgm:prSet/>
      <dgm:spPr/>
      <dgm:t>
        <a:bodyPr/>
        <a:lstStyle/>
        <a:p>
          <a:endParaRPr lang="cs-CZ"/>
        </a:p>
      </dgm:t>
    </dgm:pt>
    <dgm:pt modelId="{74101020-20A2-47F7-871C-8CEE577B3665}">
      <dgm:prSet/>
      <dgm:spPr/>
      <dgm:t>
        <a:bodyPr/>
        <a:lstStyle/>
        <a:p>
          <a:pPr rtl="0"/>
          <a:r>
            <a:rPr lang="cs-CZ" baseline="0" dirty="0" smtClean="0"/>
            <a:t>Samec je kačer, samice kachna a jejich mládě je kachně.</a:t>
          </a:r>
          <a:endParaRPr lang="cs-CZ" dirty="0"/>
        </a:p>
      </dgm:t>
    </dgm:pt>
    <dgm:pt modelId="{89D8DE4C-0092-44FC-8AE0-F59A48C5CE09}" type="parTrans" cxnId="{0874167B-805C-4AE0-A6C7-E5AE65499A1D}">
      <dgm:prSet/>
      <dgm:spPr/>
      <dgm:t>
        <a:bodyPr/>
        <a:lstStyle/>
        <a:p>
          <a:endParaRPr lang="cs-CZ"/>
        </a:p>
      </dgm:t>
    </dgm:pt>
    <dgm:pt modelId="{3FBBF6C2-D6C1-4DEB-A36B-2810FBCC5C74}" type="sibTrans" cxnId="{0874167B-805C-4AE0-A6C7-E5AE65499A1D}">
      <dgm:prSet/>
      <dgm:spPr/>
      <dgm:t>
        <a:bodyPr/>
        <a:lstStyle/>
        <a:p>
          <a:endParaRPr lang="cs-CZ"/>
        </a:p>
      </dgm:t>
    </dgm:pt>
    <dgm:pt modelId="{3401E562-7E42-41B4-829E-B985B1F8453A}">
      <dgm:prSet/>
      <dgm:spPr/>
      <dgm:t>
        <a:bodyPr/>
        <a:lstStyle/>
        <a:p>
          <a:pPr rtl="0"/>
          <a:r>
            <a:rPr lang="cs-CZ" b="1" u="sng" baseline="0" dirty="0" smtClean="0"/>
            <a:t>Husa domácí</a:t>
          </a:r>
          <a:endParaRPr lang="cs-CZ" dirty="0"/>
        </a:p>
      </dgm:t>
    </dgm:pt>
    <dgm:pt modelId="{352114C6-E077-4A6C-BA6A-C2503FDCB018}" type="parTrans" cxnId="{268C77E6-9DF3-4963-9C65-BBF6DFB6D8AF}">
      <dgm:prSet/>
      <dgm:spPr/>
      <dgm:t>
        <a:bodyPr/>
        <a:lstStyle/>
        <a:p>
          <a:endParaRPr lang="cs-CZ"/>
        </a:p>
      </dgm:t>
    </dgm:pt>
    <dgm:pt modelId="{86348CCA-A607-466A-947C-54B516AD45A4}" type="sibTrans" cxnId="{268C77E6-9DF3-4963-9C65-BBF6DFB6D8AF}">
      <dgm:prSet/>
      <dgm:spPr/>
      <dgm:t>
        <a:bodyPr/>
        <a:lstStyle/>
        <a:p>
          <a:endParaRPr lang="cs-CZ"/>
        </a:p>
      </dgm:t>
    </dgm:pt>
    <dgm:pt modelId="{8218F809-AC20-46EA-908B-E190D8A49AAA}">
      <dgm:prSet/>
      <dgm:spPr/>
      <dgm:t>
        <a:bodyPr/>
        <a:lstStyle/>
        <a:p>
          <a:pPr rtl="0"/>
          <a:r>
            <a:rPr lang="cs-CZ" baseline="0" dirty="0" smtClean="0"/>
            <a:t>Samec je houser, samice se nazývá husa a mláďata jsou housata.</a:t>
          </a:r>
          <a:endParaRPr lang="cs-CZ" baseline="0" dirty="0"/>
        </a:p>
      </dgm:t>
    </dgm:pt>
    <dgm:pt modelId="{90CF6145-EED5-4FBE-AC70-FE67B0A25AEB}" type="parTrans" cxnId="{D089FFA4-08F0-4002-9E86-85B32F06A6BA}">
      <dgm:prSet/>
      <dgm:spPr/>
      <dgm:t>
        <a:bodyPr/>
        <a:lstStyle/>
        <a:p>
          <a:endParaRPr lang="cs-CZ"/>
        </a:p>
      </dgm:t>
    </dgm:pt>
    <dgm:pt modelId="{26295275-5FF0-41DD-9A96-A888A9ECD6C4}" type="sibTrans" cxnId="{D089FFA4-08F0-4002-9E86-85B32F06A6BA}">
      <dgm:prSet/>
      <dgm:spPr/>
      <dgm:t>
        <a:bodyPr/>
        <a:lstStyle/>
        <a:p>
          <a:endParaRPr lang="cs-CZ"/>
        </a:p>
      </dgm:t>
    </dgm:pt>
    <dgm:pt modelId="{4340D2AA-EF35-4F4F-87F7-EFBB1D5ECD74}" type="pres">
      <dgm:prSet presAssocID="{45DDD717-EDAF-4DAE-9791-87F5F91CAE7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05B7F9-3388-4D75-A01D-5DF4352B21D7}" type="pres">
      <dgm:prSet presAssocID="{3C901290-138A-476A-9AE9-D75F18524C31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24D182-775A-4E4A-B6D9-D7CCDF59575C}" type="pres">
      <dgm:prSet presAssocID="{86FCB391-432F-46F6-9FD9-115FD88C5985}" presName="spacer" presStyleCnt="0"/>
      <dgm:spPr/>
    </dgm:pt>
    <dgm:pt modelId="{064C7D18-B0EC-44AC-B226-7C7463A06AAD}" type="pres">
      <dgm:prSet presAssocID="{0E8DD750-F6DB-4573-968E-7627FAC3B007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748705-2210-4850-BA96-32FB6EBDBA2B}" type="pres">
      <dgm:prSet presAssocID="{C2227055-BE96-412C-8678-5CED9E595F30}" presName="spacer" presStyleCnt="0"/>
      <dgm:spPr/>
    </dgm:pt>
    <dgm:pt modelId="{7EA8415D-DA3F-4592-A5F0-31B956E86943}" type="pres">
      <dgm:prSet presAssocID="{FEE52EB5-1E76-4873-B03A-ABDA87EE9392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65D2A3-0895-4202-B834-BA8D52BCB46A}" type="pres">
      <dgm:prSet presAssocID="{BE171D9A-512E-4347-9F56-E3ADD6EBC802}" presName="spacer" presStyleCnt="0"/>
      <dgm:spPr/>
    </dgm:pt>
    <dgm:pt modelId="{A3F50530-7B07-4215-8A1D-832745C9F2D1}" type="pres">
      <dgm:prSet presAssocID="{74101020-20A2-47F7-871C-8CEE577B3665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75E4D9-A7AC-4060-848B-26A6FCD67C95}" type="pres">
      <dgm:prSet presAssocID="{3FBBF6C2-D6C1-4DEB-A36B-2810FBCC5C74}" presName="spacer" presStyleCnt="0"/>
      <dgm:spPr/>
    </dgm:pt>
    <dgm:pt modelId="{DC51299A-83AB-48B8-B2FE-EDE51D807DFF}" type="pres">
      <dgm:prSet presAssocID="{3401E562-7E42-41B4-829E-B985B1F8453A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143AB1-2B25-434C-A873-2C817226C926}" type="pres">
      <dgm:prSet presAssocID="{86348CCA-A607-466A-947C-54B516AD45A4}" presName="spacer" presStyleCnt="0"/>
      <dgm:spPr/>
    </dgm:pt>
    <dgm:pt modelId="{94DBD65F-0B3D-4009-82E2-DCCFC8837E26}" type="pres">
      <dgm:prSet presAssocID="{8218F809-AC20-46EA-908B-E190D8A49AAA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89FFA4-08F0-4002-9E86-85B32F06A6BA}" srcId="{45DDD717-EDAF-4DAE-9791-87F5F91CAE7D}" destId="{8218F809-AC20-46EA-908B-E190D8A49AAA}" srcOrd="5" destOrd="0" parTransId="{90CF6145-EED5-4FBE-AC70-FE67B0A25AEB}" sibTransId="{26295275-5FF0-41DD-9A96-A888A9ECD6C4}"/>
    <dgm:cxn modelId="{2874FD3F-78A9-4F86-B619-85341CB3C28B}" type="presOf" srcId="{8218F809-AC20-46EA-908B-E190D8A49AAA}" destId="{94DBD65F-0B3D-4009-82E2-DCCFC8837E26}" srcOrd="0" destOrd="0" presId="urn:microsoft.com/office/officeart/2005/8/layout/vList2"/>
    <dgm:cxn modelId="{D310A5C4-311F-4381-8172-B591471CD1B9}" type="presOf" srcId="{74101020-20A2-47F7-871C-8CEE577B3665}" destId="{A3F50530-7B07-4215-8A1D-832745C9F2D1}" srcOrd="0" destOrd="0" presId="urn:microsoft.com/office/officeart/2005/8/layout/vList2"/>
    <dgm:cxn modelId="{0874167B-805C-4AE0-A6C7-E5AE65499A1D}" srcId="{45DDD717-EDAF-4DAE-9791-87F5F91CAE7D}" destId="{74101020-20A2-47F7-871C-8CEE577B3665}" srcOrd="3" destOrd="0" parTransId="{89D8DE4C-0092-44FC-8AE0-F59A48C5CE09}" sibTransId="{3FBBF6C2-D6C1-4DEB-A36B-2810FBCC5C74}"/>
    <dgm:cxn modelId="{C1EF5247-7715-40CB-95F7-F9633493555A}" type="presOf" srcId="{3C901290-138A-476A-9AE9-D75F18524C31}" destId="{4505B7F9-3388-4D75-A01D-5DF4352B21D7}" srcOrd="0" destOrd="0" presId="urn:microsoft.com/office/officeart/2005/8/layout/vList2"/>
    <dgm:cxn modelId="{373F64B8-C9F7-423B-8A59-6101C081270D}" srcId="{45DDD717-EDAF-4DAE-9791-87F5F91CAE7D}" destId="{FEE52EB5-1E76-4873-B03A-ABDA87EE9392}" srcOrd="2" destOrd="0" parTransId="{75AB95A1-372E-4F5F-85A5-165B2CD3C60A}" sibTransId="{BE171D9A-512E-4347-9F56-E3ADD6EBC802}"/>
    <dgm:cxn modelId="{672779C6-1CA2-47D5-A517-EA33AD957F39}" srcId="{45DDD717-EDAF-4DAE-9791-87F5F91CAE7D}" destId="{3C901290-138A-476A-9AE9-D75F18524C31}" srcOrd="0" destOrd="0" parTransId="{162DEF25-67D7-463D-864F-9BE55B6C0054}" sibTransId="{86FCB391-432F-46F6-9FD9-115FD88C5985}"/>
    <dgm:cxn modelId="{A32066FB-3B6E-4E26-B8BF-9DB06DF28694}" type="presOf" srcId="{3401E562-7E42-41B4-829E-B985B1F8453A}" destId="{DC51299A-83AB-48B8-B2FE-EDE51D807DFF}" srcOrd="0" destOrd="0" presId="urn:microsoft.com/office/officeart/2005/8/layout/vList2"/>
    <dgm:cxn modelId="{268C77E6-9DF3-4963-9C65-BBF6DFB6D8AF}" srcId="{45DDD717-EDAF-4DAE-9791-87F5F91CAE7D}" destId="{3401E562-7E42-41B4-829E-B985B1F8453A}" srcOrd="4" destOrd="0" parTransId="{352114C6-E077-4A6C-BA6A-C2503FDCB018}" sibTransId="{86348CCA-A607-466A-947C-54B516AD45A4}"/>
    <dgm:cxn modelId="{9A5CA295-EA02-4EFE-86F7-939E96328E59}" type="presOf" srcId="{0E8DD750-F6DB-4573-968E-7627FAC3B007}" destId="{064C7D18-B0EC-44AC-B226-7C7463A06AAD}" srcOrd="0" destOrd="0" presId="urn:microsoft.com/office/officeart/2005/8/layout/vList2"/>
    <dgm:cxn modelId="{0F7C9787-B488-4F5E-921F-6CBE810EF31A}" type="presOf" srcId="{45DDD717-EDAF-4DAE-9791-87F5F91CAE7D}" destId="{4340D2AA-EF35-4F4F-87F7-EFBB1D5ECD74}" srcOrd="0" destOrd="0" presId="urn:microsoft.com/office/officeart/2005/8/layout/vList2"/>
    <dgm:cxn modelId="{451D0A6D-CF96-4B5D-8DDB-3DCE19073D2A}" srcId="{45DDD717-EDAF-4DAE-9791-87F5F91CAE7D}" destId="{0E8DD750-F6DB-4573-968E-7627FAC3B007}" srcOrd="1" destOrd="0" parTransId="{37CA7ACD-EB0C-44EC-9C22-916B91F78E21}" sibTransId="{C2227055-BE96-412C-8678-5CED9E595F30}"/>
    <dgm:cxn modelId="{C5C3EE18-CFFF-45D3-9414-187FAC35C541}" type="presOf" srcId="{FEE52EB5-1E76-4873-B03A-ABDA87EE9392}" destId="{7EA8415D-DA3F-4592-A5F0-31B956E86943}" srcOrd="0" destOrd="0" presId="urn:microsoft.com/office/officeart/2005/8/layout/vList2"/>
    <dgm:cxn modelId="{9729A624-631D-4920-866D-0B4A11B9BE93}" type="presParOf" srcId="{4340D2AA-EF35-4F4F-87F7-EFBB1D5ECD74}" destId="{4505B7F9-3388-4D75-A01D-5DF4352B21D7}" srcOrd="0" destOrd="0" presId="urn:microsoft.com/office/officeart/2005/8/layout/vList2"/>
    <dgm:cxn modelId="{EB6C078A-85D7-47F9-92C1-8D92C021CB53}" type="presParOf" srcId="{4340D2AA-EF35-4F4F-87F7-EFBB1D5ECD74}" destId="{3324D182-775A-4E4A-B6D9-D7CCDF59575C}" srcOrd="1" destOrd="0" presId="urn:microsoft.com/office/officeart/2005/8/layout/vList2"/>
    <dgm:cxn modelId="{0AAD3E8A-D2B1-4F61-B374-2EAFFB33D5FF}" type="presParOf" srcId="{4340D2AA-EF35-4F4F-87F7-EFBB1D5ECD74}" destId="{064C7D18-B0EC-44AC-B226-7C7463A06AAD}" srcOrd="2" destOrd="0" presId="urn:microsoft.com/office/officeart/2005/8/layout/vList2"/>
    <dgm:cxn modelId="{47EF4DC4-8D1E-4999-8107-8C5A13AA4D51}" type="presParOf" srcId="{4340D2AA-EF35-4F4F-87F7-EFBB1D5ECD74}" destId="{4D748705-2210-4850-BA96-32FB6EBDBA2B}" srcOrd="3" destOrd="0" presId="urn:microsoft.com/office/officeart/2005/8/layout/vList2"/>
    <dgm:cxn modelId="{9A930F6E-5288-4A00-8A4B-36CB56B29326}" type="presParOf" srcId="{4340D2AA-EF35-4F4F-87F7-EFBB1D5ECD74}" destId="{7EA8415D-DA3F-4592-A5F0-31B956E86943}" srcOrd="4" destOrd="0" presId="urn:microsoft.com/office/officeart/2005/8/layout/vList2"/>
    <dgm:cxn modelId="{2F292CB1-248F-4F1B-BE0D-B9C1B48D9E86}" type="presParOf" srcId="{4340D2AA-EF35-4F4F-87F7-EFBB1D5ECD74}" destId="{D365D2A3-0895-4202-B834-BA8D52BCB46A}" srcOrd="5" destOrd="0" presId="urn:microsoft.com/office/officeart/2005/8/layout/vList2"/>
    <dgm:cxn modelId="{255238E2-1F1B-42C2-BA3F-C04105CCB07A}" type="presParOf" srcId="{4340D2AA-EF35-4F4F-87F7-EFBB1D5ECD74}" destId="{A3F50530-7B07-4215-8A1D-832745C9F2D1}" srcOrd="6" destOrd="0" presId="urn:microsoft.com/office/officeart/2005/8/layout/vList2"/>
    <dgm:cxn modelId="{555FF4B7-0F5C-43C4-9DA6-5BD04C73DEDA}" type="presParOf" srcId="{4340D2AA-EF35-4F4F-87F7-EFBB1D5ECD74}" destId="{4775E4D9-A7AC-4060-848B-26A6FCD67C95}" srcOrd="7" destOrd="0" presId="urn:microsoft.com/office/officeart/2005/8/layout/vList2"/>
    <dgm:cxn modelId="{1A1B69BB-A5B6-4930-BEEB-713D878D9A0E}" type="presParOf" srcId="{4340D2AA-EF35-4F4F-87F7-EFBB1D5ECD74}" destId="{DC51299A-83AB-48B8-B2FE-EDE51D807DFF}" srcOrd="8" destOrd="0" presId="urn:microsoft.com/office/officeart/2005/8/layout/vList2"/>
    <dgm:cxn modelId="{E6BF72F2-7A10-4C42-93A2-6E97E5E68EEB}" type="presParOf" srcId="{4340D2AA-EF35-4F4F-87F7-EFBB1D5ECD74}" destId="{41143AB1-2B25-434C-A873-2C817226C926}" srcOrd="9" destOrd="0" presId="urn:microsoft.com/office/officeart/2005/8/layout/vList2"/>
    <dgm:cxn modelId="{56F3ADDE-8782-49E3-8445-1CF017F80DD7}" type="presParOf" srcId="{4340D2AA-EF35-4F4F-87F7-EFBB1D5ECD74}" destId="{94DBD65F-0B3D-4009-82E2-DCCFC8837E2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2CE159-20A5-452D-BDBE-866D6BEA2BDA}" type="doc">
      <dgm:prSet loTypeId="urn:microsoft.com/office/officeart/2005/8/layout/vList2" loCatId="list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cs-CZ"/>
        </a:p>
      </dgm:t>
    </dgm:pt>
    <dgm:pt modelId="{7226C5E1-FA58-4651-9C40-9FB94C6CC30C}">
      <dgm:prSet/>
      <dgm:spPr/>
      <dgm:t>
        <a:bodyPr/>
        <a:lstStyle/>
        <a:p>
          <a:pPr rtl="0"/>
          <a:r>
            <a:rPr lang="cs-CZ" baseline="0" dirty="0" smtClean="0"/>
            <a:t>Koza a kozel mají………………</a:t>
          </a:r>
          <a:endParaRPr lang="cs-CZ" dirty="0"/>
        </a:p>
      </dgm:t>
    </dgm:pt>
    <dgm:pt modelId="{80FBB4E8-5D63-4011-A9E0-08FDF3B5F300}" type="parTrans" cxnId="{DAA5D10A-AF22-4814-9B8E-8A706019C978}">
      <dgm:prSet/>
      <dgm:spPr/>
      <dgm:t>
        <a:bodyPr/>
        <a:lstStyle/>
        <a:p>
          <a:endParaRPr lang="cs-CZ"/>
        </a:p>
      </dgm:t>
    </dgm:pt>
    <dgm:pt modelId="{D97464AA-B9C0-4A7F-990A-BD5FBBFE8386}" type="sibTrans" cxnId="{DAA5D10A-AF22-4814-9B8E-8A706019C978}">
      <dgm:prSet/>
      <dgm:spPr/>
      <dgm:t>
        <a:bodyPr/>
        <a:lstStyle/>
        <a:p>
          <a:endParaRPr lang="cs-CZ"/>
        </a:p>
      </dgm:t>
    </dgm:pt>
    <dgm:pt modelId="{2831CF32-036F-496A-8D27-960B29FB8291}">
      <dgm:prSet/>
      <dgm:spPr/>
      <dgm:t>
        <a:bodyPr/>
        <a:lstStyle/>
        <a:p>
          <a:pPr rtl="0"/>
          <a:r>
            <a:rPr lang="cs-CZ" baseline="0" dirty="0" smtClean="0"/>
            <a:t>Ovce a beran mají……………..</a:t>
          </a:r>
          <a:endParaRPr lang="cs-CZ" dirty="0"/>
        </a:p>
      </dgm:t>
    </dgm:pt>
    <dgm:pt modelId="{8886EC73-A7FF-4D45-ACC9-D291354AC410}" type="parTrans" cxnId="{D3D1928D-0DEA-464F-8511-A88DA4D2A1DC}">
      <dgm:prSet/>
      <dgm:spPr/>
      <dgm:t>
        <a:bodyPr/>
        <a:lstStyle/>
        <a:p>
          <a:endParaRPr lang="cs-CZ"/>
        </a:p>
      </dgm:t>
    </dgm:pt>
    <dgm:pt modelId="{06B0D562-664C-40B4-9172-FD366FD8A143}" type="sibTrans" cxnId="{D3D1928D-0DEA-464F-8511-A88DA4D2A1DC}">
      <dgm:prSet/>
      <dgm:spPr/>
      <dgm:t>
        <a:bodyPr/>
        <a:lstStyle/>
        <a:p>
          <a:endParaRPr lang="cs-CZ"/>
        </a:p>
      </dgm:t>
    </dgm:pt>
    <dgm:pt modelId="{239EF061-CB33-4CD1-A890-B445F3CDE633}">
      <dgm:prSet/>
      <dgm:spPr/>
      <dgm:t>
        <a:bodyPr/>
        <a:lstStyle/>
        <a:p>
          <a:pPr rtl="0"/>
          <a:r>
            <a:rPr lang="cs-CZ" baseline="0" dirty="0" smtClean="0"/>
            <a:t>Pes a fena mají…………………</a:t>
          </a:r>
          <a:endParaRPr lang="cs-CZ" dirty="0"/>
        </a:p>
      </dgm:t>
    </dgm:pt>
    <dgm:pt modelId="{416F3374-A63B-4D73-A447-0847F1EE84F1}" type="parTrans" cxnId="{4E87C5D2-99B5-475B-8BFE-720FF36ED235}">
      <dgm:prSet/>
      <dgm:spPr/>
      <dgm:t>
        <a:bodyPr/>
        <a:lstStyle/>
        <a:p>
          <a:endParaRPr lang="cs-CZ"/>
        </a:p>
      </dgm:t>
    </dgm:pt>
    <dgm:pt modelId="{D4BCD5BA-48E7-49D5-8E7A-FD8036F84F76}" type="sibTrans" cxnId="{4E87C5D2-99B5-475B-8BFE-720FF36ED235}">
      <dgm:prSet/>
      <dgm:spPr/>
      <dgm:t>
        <a:bodyPr/>
        <a:lstStyle/>
        <a:p>
          <a:endParaRPr lang="cs-CZ"/>
        </a:p>
      </dgm:t>
    </dgm:pt>
    <dgm:pt modelId="{FF7CFF96-721E-45EC-900F-5441A8785FE9}">
      <dgm:prSet/>
      <dgm:spPr/>
      <dgm:t>
        <a:bodyPr/>
        <a:lstStyle/>
        <a:p>
          <a:pPr rtl="0"/>
          <a:r>
            <a:rPr lang="cs-CZ" baseline="0" dirty="0" smtClean="0"/>
            <a:t>Kočka a kocour mají……………</a:t>
          </a:r>
          <a:endParaRPr lang="cs-CZ" dirty="0"/>
        </a:p>
      </dgm:t>
    </dgm:pt>
    <dgm:pt modelId="{9F7C346B-8577-45C3-8DB9-4C5337DA41D8}" type="parTrans" cxnId="{F0B18209-6E85-4309-AC84-8E4049FA29C3}">
      <dgm:prSet/>
      <dgm:spPr/>
      <dgm:t>
        <a:bodyPr/>
        <a:lstStyle/>
        <a:p>
          <a:endParaRPr lang="cs-CZ"/>
        </a:p>
      </dgm:t>
    </dgm:pt>
    <dgm:pt modelId="{CA4F2383-AF85-4537-8E34-F5DB6B5DE4BE}" type="sibTrans" cxnId="{F0B18209-6E85-4309-AC84-8E4049FA29C3}">
      <dgm:prSet/>
      <dgm:spPr/>
      <dgm:t>
        <a:bodyPr/>
        <a:lstStyle/>
        <a:p>
          <a:endParaRPr lang="cs-CZ"/>
        </a:p>
      </dgm:t>
    </dgm:pt>
    <dgm:pt modelId="{46548CC5-83B4-4A09-AFC1-20E9735F3468}">
      <dgm:prSet/>
      <dgm:spPr/>
      <dgm:t>
        <a:bodyPr/>
        <a:lstStyle/>
        <a:p>
          <a:pPr rtl="0"/>
          <a:r>
            <a:rPr lang="cs-CZ" baseline="0" dirty="0" smtClean="0"/>
            <a:t>Kráva a býk mají………………</a:t>
          </a:r>
          <a:endParaRPr lang="cs-CZ" dirty="0"/>
        </a:p>
      </dgm:t>
    </dgm:pt>
    <dgm:pt modelId="{C751FB28-9937-4F5A-8BF9-147B3800911F}" type="parTrans" cxnId="{232568E2-9AD5-46AB-91A1-E735C4F1ECB4}">
      <dgm:prSet/>
      <dgm:spPr/>
      <dgm:t>
        <a:bodyPr/>
        <a:lstStyle/>
        <a:p>
          <a:endParaRPr lang="cs-CZ"/>
        </a:p>
      </dgm:t>
    </dgm:pt>
    <dgm:pt modelId="{17D30DF9-870E-4E7B-AA1E-D2498E70EB9D}" type="sibTrans" cxnId="{232568E2-9AD5-46AB-91A1-E735C4F1ECB4}">
      <dgm:prSet/>
      <dgm:spPr/>
      <dgm:t>
        <a:bodyPr/>
        <a:lstStyle/>
        <a:p>
          <a:endParaRPr lang="cs-CZ"/>
        </a:p>
      </dgm:t>
    </dgm:pt>
    <dgm:pt modelId="{27F1C07F-2CB6-42AD-BD7F-513C4B61A9B6}">
      <dgm:prSet/>
      <dgm:spPr/>
      <dgm:t>
        <a:bodyPr/>
        <a:lstStyle/>
        <a:p>
          <a:pPr rtl="0"/>
          <a:r>
            <a:rPr lang="cs-CZ" baseline="0" dirty="0" smtClean="0"/>
            <a:t>Prase a prasnice mají………….</a:t>
          </a:r>
          <a:endParaRPr lang="cs-CZ" dirty="0"/>
        </a:p>
      </dgm:t>
    </dgm:pt>
    <dgm:pt modelId="{512311AE-D970-4B2B-90EE-9577D6C86419}" type="parTrans" cxnId="{635D71AF-E709-45AD-B2EF-653CD42F476C}">
      <dgm:prSet/>
      <dgm:spPr/>
      <dgm:t>
        <a:bodyPr/>
        <a:lstStyle/>
        <a:p>
          <a:endParaRPr lang="cs-CZ"/>
        </a:p>
      </dgm:t>
    </dgm:pt>
    <dgm:pt modelId="{6EF5338C-40BD-41CD-93D4-87E15D7B32A6}" type="sibTrans" cxnId="{635D71AF-E709-45AD-B2EF-653CD42F476C}">
      <dgm:prSet/>
      <dgm:spPr/>
      <dgm:t>
        <a:bodyPr/>
        <a:lstStyle/>
        <a:p>
          <a:endParaRPr lang="cs-CZ"/>
        </a:p>
      </dgm:t>
    </dgm:pt>
    <dgm:pt modelId="{5BDBF2C0-EEDF-4EBD-8D83-120AEEA2C93B}">
      <dgm:prSet/>
      <dgm:spPr/>
      <dgm:t>
        <a:bodyPr/>
        <a:lstStyle/>
        <a:p>
          <a:pPr rtl="0"/>
          <a:r>
            <a:rPr lang="cs-CZ" baseline="0" dirty="0" smtClean="0"/>
            <a:t>Hřebec a klisna mají……………</a:t>
          </a:r>
          <a:endParaRPr lang="cs-CZ" dirty="0"/>
        </a:p>
      </dgm:t>
    </dgm:pt>
    <dgm:pt modelId="{7A7BD635-7144-4E09-AFE5-DFEF746601EA}" type="parTrans" cxnId="{A030A02A-C023-4BE2-A181-AAE759303821}">
      <dgm:prSet/>
      <dgm:spPr/>
      <dgm:t>
        <a:bodyPr/>
        <a:lstStyle/>
        <a:p>
          <a:endParaRPr lang="cs-CZ"/>
        </a:p>
      </dgm:t>
    </dgm:pt>
    <dgm:pt modelId="{768843E8-CB1A-4E48-ACF3-C8F2E50C0AF8}" type="sibTrans" cxnId="{A030A02A-C023-4BE2-A181-AAE759303821}">
      <dgm:prSet/>
      <dgm:spPr/>
      <dgm:t>
        <a:bodyPr/>
        <a:lstStyle/>
        <a:p>
          <a:endParaRPr lang="cs-CZ"/>
        </a:p>
      </dgm:t>
    </dgm:pt>
    <dgm:pt modelId="{85EF008C-69C8-40A3-926F-7C8749928919}">
      <dgm:prSet/>
      <dgm:spPr/>
      <dgm:t>
        <a:bodyPr/>
        <a:lstStyle/>
        <a:p>
          <a:pPr rtl="0"/>
          <a:r>
            <a:rPr lang="cs-CZ" baseline="0" dirty="0" smtClean="0"/>
            <a:t>Slepice a kohout mají…………..</a:t>
          </a:r>
          <a:endParaRPr lang="cs-CZ" dirty="0"/>
        </a:p>
      </dgm:t>
    </dgm:pt>
    <dgm:pt modelId="{750AA7D9-87AD-4A7C-810A-3593E19ED4DB}" type="parTrans" cxnId="{1BF7C1E2-BC06-4814-BCB4-9A69B9E11433}">
      <dgm:prSet/>
      <dgm:spPr/>
      <dgm:t>
        <a:bodyPr/>
        <a:lstStyle/>
        <a:p>
          <a:endParaRPr lang="cs-CZ"/>
        </a:p>
      </dgm:t>
    </dgm:pt>
    <dgm:pt modelId="{9831ED75-B106-4936-A534-76B40B49729F}" type="sibTrans" cxnId="{1BF7C1E2-BC06-4814-BCB4-9A69B9E11433}">
      <dgm:prSet/>
      <dgm:spPr/>
      <dgm:t>
        <a:bodyPr/>
        <a:lstStyle/>
        <a:p>
          <a:endParaRPr lang="cs-CZ"/>
        </a:p>
      </dgm:t>
    </dgm:pt>
    <dgm:pt modelId="{B9CCFD30-4802-484B-B702-D2F85F4AAA12}">
      <dgm:prSet/>
      <dgm:spPr/>
      <dgm:t>
        <a:bodyPr/>
        <a:lstStyle/>
        <a:p>
          <a:pPr rtl="0"/>
          <a:r>
            <a:rPr lang="cs-CZ" baseline="0" dirty="0" smtClean="0"/>
            <a:t>Husa a houser mají……………..</a:t>
          </a:r>
          <a:endParaRPr lang="cs-CZ" dirty="0"/>
        </a:p>
      </dgm:t>
    </dgm:pt>
    <dgm:pt modelId="{5492162D-8573-412F-8098-4941F941737A}" type="parTrans" cxnId="{B80FFE29-9DC8-45DE-8177-3E7037149379}">
      <dgm:prSet/>
      <dgm:spPr/>
      <dgm:t>
        <a:bodyPr/>
        <a:lstStyle/>
        <a:p>
          <a:endParaRPr lang="cs-CZ"/>
        </a:p>
      </dgm:t>
    </dgm:pt>
    <dgm:pt modelId="{DC883FEF-9D0B-4BC5-9F5B-3D1C01820F83}" type="sibTrans" cxnId="{B80FFE29-9DC8-45DE-8177-3E7037149379}">
      <dgm:prSet/>
      <dgm:spPr/>
      <dgm:t>
        <a:bodyPr/>
        <a:lstStyle/>
        <a:p>
          <a:endParaRPr lang="cs-CZ"/>
        </a:p>
      </dgm:t>
    </dgm:pt>
    <dgm:pt modelId="{10FC6C8B-8FB9-497B-913A-808553300C90}" type="pres">
      <dgm:prSet presAssocID="{F52CE159-20A5-452D-BDBE-866D6BEA2BD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E8ED7F-E0C0-46BB-ACAB-34BA85850000}" type="pres">
      <dgm:prSet presAssocID="{7226C5E1-FA58-4651-9C40-9FB94C6CC30C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3EC7BF-E6AB-4ACC-BB87-E1B98F466716}" type="pres">
      <dgm:prSet presAssocID="{D97464AA-B9C0-4A7F-990A-BD5FBBFE8386}" presName="spacer" presStyleCnt="0"/>
      <dgm:spPr/>
    </dgm:pt>
    <dgm:pt modelId="{1ED49C1C-E812-4AA7-B872-F26B493179F0}" type="pres">
      <dgm:prSet presAssocID="{2831CF32-036F-496A-8D27-960B29FB8291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F5C52B-ABB2-42B6-84B2-2A7F9D716FA7}" type="pres">
      <dgm:prSet presAssocID="{06B0D562-664C-40B4-9172-FD366FD8A143}" presName="spacer" presStyleCnt="0"/>
      <dgm:spPr/>
    </dgm:pt>
    <dgm:pt modelId="{B58D68A6-56F4-49C1-8DC4-04FEF5EC3E3D}" type="pres">
      <dgm:prSet presAssocID="{239EF061-CB33-4CD1-A890-B445F3CDE633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F04B1B-0517-41BF-872E-3531AA5CBE47}" type="pres">
      <dgm:prSet presAssocID="{D4BCD5BA-48E7-49D5-8E7A-FD8036F84F76}" presName="spacer" presStyleCnt="0"/>
      <dgm:spPr/>
    </dgm:pt>
    <dgm:pt modelId="{1B90F8AE-AA63-402F-AC89-349C29A36BE8}" type="pres">
      <dgm:prSet presAssocID="{FF7CFF96-721E-45EC-900F-5441A8785FE9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3F524D-0D25-42B7-95B2-8DAFEB851880}" type="pres">
      <dgm:prSet presAssocID="{CA4F2383-AF85-4537-8E34-F5DB6B5DE4BE}" presName="spacer" presStyleCnt="0"/>
      <dgm:spPr/>
    </dgm:pt>
    <dgm:pt modelId="{87CA8EB8-3E9B-48C9-8CE6-061C3F4EE11C}" type="pres">
      <dgm:prSet presAssocID="{46548CC5-83B4-4A09-AFC1-20E9735F3468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17E4C6-B129-4B7D-8384-002F41CB00F5}" type="pres">
      <dgm:prSet presAssocID="{17D30DF9-870E-4E7B-AA1E-D2498E70EB9D}" presName="spacer" presStyleCnt="0"/>
      <dgm:spPr/>
    </dgm:pt>
    <dgm:pt modelId="{34FAB393-BF8D-4700-9AD9-E428EF0AC190}" type="pres">
      <dgm:prSet presAssocID="{27F1C07F-2CB6-42AD-BD7F-513C4B61A9B6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58ACCA-6A50-40BD-BA06-1AE2FED37879}" type="pres">
      <dgm:prSet presAssocID="{6EF5338C-40BD-41CD-93D4-87E15D7B32A6}" presName="spacer" presStyleCnt="0"/>
      <dgm:spPr/>
    </dgm:pt>
    <dgm:pt modelId="{348C6413-869C-4C33-9D0C-86D81D59363B}" type="pres">
      <dgm:prSet presAssocID="{5BDBF2C0-EEDF-4EBD-8D83-120AEEA2C93B}" presName="parentText" presStyleLbl="node1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84EB58-540E-43F7-919C-9EC7ADFEEB60}" type="pres">
      <dgm:prSet presAssocID="{768843E8-CB1A-4E48-ACF3-C8F2E50C0AF8}" presName="spacer" presStyleCnt="0"/>
      <dgm:spPr/>
    </dgm:pt>
    <dgm:pt modelId="{660FB962-B0ED-4635-A4D7-E2F0AEB99ED4}" type="pres">
      <dgm:prSet presAssocID="{85EF008C-69C8-40A3-926F-7C8749928919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F6FC14-C3A8-403F-AD62-6166D603462B}" type="pres">
      <dgm:prSet presAssocID="{9831ED75-B106-4936-A534-76B40B49729F}" presName="spacer" presStyleCnt="0"/>
      <dgm:spPr/>
    </dgm:pt>
    <dgm:pt modelId="{8DBF3D9F-D599-4683-BA9A-E1E9F6545191}" type="pres">
      <dgm:prSet presAssocID="{B9CCFD30-4802-484B-B702-D2F85F4AAA12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14055B-2F6A-48BC-B58E-981AA8EC7F04}" type="presOf" srcId="{46548CC5-83B4-4A09-AFC1-20E9735F3468}" destId="{87CA8EB8-3E9B-48C9-8CE6-061C3F4EE11C}" srcOrd="0" destOrd="0" presId="urn:microsoft.com/office/officeart/2005/8/layout/vList2"/>
    <dgm:cxn modelId="{635D71AF-E709-45AD-B2EF-653CD42F476C}" srcId="{F52CE159-20A5-452D-BDBE-866D6BEA2BDA}" destId="{27F1C07F-2CB6-42AD-BD7F-513C4B61A9B6}" srcOrd="5" destOrd="0" parTransId="{512311AE-D970-4B2B-90EE-9577D6C86419}" sibTransId="{6EF5338C-40BD-41CD-93D4-87E15D7B32A6}"/>
    <dgm:cxn modelId="{3DBC6E01-CD7D-41A2-AA8C-39438983A29E}" type="presOf" srcId="{27F1C07F-2CB6-42AD-BD7F-513C4B61A9B6}" destId="{34FAB393-BF8D-4700-9AD9-E428EF0AC190}" srcOrd="0" destOrd="0" presId="urn:microsoft.com/office/officeart/2005/8/layout/vList2"/>
    <dgm:cxn modelId="{163B1298-80A6-41DF-9A0D-65C87135B6CC}" type="presOf" srcId="{7226C5E1-FA58-4651-9C40-9FB94C6CC30C}" destId="{45E8ED7F-E0C0-46BB-ACAB-34BA85850000}" srcOrd="0" destOrd="0" presId="urn:microsoft.com/office/officeart/2005/8/layout/vList2"/>
    <dgm:cxn modelId="{1BF7C1E2-BC06-4814-BCB4-9A69B9E11433}" srcId="{F52CE159-20A5-452D-BDBE-866D6BEA2BDA}" destId="{85EF008C-69C8-40A3-926F-7C8749928919}" srcOrd="7" destOrd="0" parTransId="{750AA7D9-87AD-4A7C-810A-3593E19ED4DB}" sibTransId="{9831ED75-B106-4936-A534-76B40B49729F}"/>
    <dgm:cxn modelId="{A030A02A-C023-4BE2-A181-AAE759303821}" srcId="{F52CE159-20A5-452D-BDBE-866D6BEA2BDA}" destId="{5BDBF2C0-EEDF-4EBD-8D83-120AEEA2C93B}" srcOrd="6" destOrd="0" parTransId="{7A7BD635-7144-4E09-AFE5-DFEF746601EA}" sibTransId="{768843E8-CB1A-4E48-ACF3-C8F2E50C0AF8}"/>
    <dgm:cxn modelId="{94075F6F-9166-4F71-A360-4774BAFA36B8}" type="presOf" srcId="{5BDBF2C0-EEDF-4EBD-8D83-120AEEA2C93B}" destId="{348C6413-869C-4C33-9D0C-86D81D59363B}" srcOrd="0" destOrd="0" presId="urn:microsoft.com/office/officeart/2005/8/layout/vList2"/>
    <dgm:cxn modelId="{B80FFE29-9DC8-45DE-8177-3E7037149379}" srcId="{F52CE159-20A5-452D-BDBE-866D6BEA2BDA}" destId="{B9CCFD30-4802-484B-B702-D2F85F4AAA12}" srcOrd="8" destOrd="0" parTransId="{5492162D-8573-412F-8098-4941F941737A}" sibTransId="{DC883FEF-9D0B-4BC5-9F5B-3D1C01820F83}"/>
    <dgm:cxn modelId="{DAA5D10A-AF22-4814-9B8E-8A706019C978}" srcId="{F52CE159-20A5-452D-BDBE-866D6BEA2BDA}" destId="{7226C5E1-FA58-4651-9C40-9FB94C6CC30C}" srcOrd="0" destOrd="0" parTransId="{80FBB4E8-5D63-4011-A9E0-08FDF3B5F300}" sibTransId="{D97464AA-B9C0-4A7F-990A-BD5FBBFE8386}"/>
    <dgm:cxn modelId="{232568E2-9AD5-46AB-91A1-E735C4F1ECB4}" srcId="{F52CE159-20A5-452D-BDBE-866D6BEA2BDA}" destId="{46548CC5-83B4-4A09-AFC1-20E9735F3468}" srcOrd="4" destOrd="0" parTransId="{C751FB28-9937-4F5A-8BF9-147B3800911F}" sibTransId="{17D30DF9-870E-4E7B-AA1E-D2498E70EB9D}"/>
    <dgm:cxn modelId="{633A5CC9-8D5F-4978-AB42-976B27E6F34D}" type="presOf" srcId="{85EF008C-69C8-40A3-926F-7C8749928919}" destId="{660FB962-B0ED-4635-A4D7-E2F0AEB99ED4}" srcOrd="0" destOrd="0" presId="urn:microsoft.com/office/officeart/2005/8/layout/vList2"/>
    <dgm:cxn modelId="{133F8492-B8C8-4FCB-AABB-8C9A1FE07A2F}" type="presOf" srcId="{B9CCFD30-4802-484B-B702-D2F85F4AAA12}" destId="{8DBF3D9F-D599-4683-BA9A-E1E9F6545191}" srcOrd="0" destOrd="0" presId="urn:microsoft.com/office/officeart/2005/8/layout/vList2"/>
    <dgm:cxn modelId="{D3D1928D-0DEA-464F-8511-A88DA4D2A1DC}" srcId="{F52CE159-20A5-452D-BDBE-866D6BEA2BDA}" destId="{2831CF32-036F-496A-8D27-960B29FB8291}" srcOrd="1" destOrd="0" parTransId="{8886EC73-A7FF-4D45-ACC9-D291354AC410}" sibTransId="{06B0D562-664C-40B4-9172-FD366FD8A143}"/>
    <dgm:cxn modelId="{00C1B22E-3F33-44E7-B809-FCC446E53ECA}" type="presOf" srcId="{F52CE159-20A5-452D-BDBE-866D6BEA2BDA}" destId="{10FC6C8B-8FB9-497B-913A-808553300C90}" srcOrd="0" destOrd="0" presId="urn:microsoft.com/office/officeart/2005/8/layout/vList2"/>
    <dgm:cxn modelId="{4E87C5D2-99B5-475B-8BFE-720FF36ED235}" srcId="{F52CE159-20A5-452D-BDBE-866D6BEA2BDA}" destId="{239EF061-CB33-4CD1-A890-B445F3CDE633}" srcOrd="2" destOrd="0" parTransId="{416F3374-A63B-4D73-A447-0847F1EE84F1}" sibTransId="{D4BCD5BA-48E7-49D5-8E7A-FD8036F84F76}"/>
    <dgm:cxn modelId="{CAA16356-3BBD-4DCA-9C80-08DDE0A5F5C4}" type="presOf" srcId="{2831CF32-036F-496A-8D27-960B29FB8291}" destId="{1ED49C1C-E812-4AA7-B872-F26B493179F0}" srcOrd="0" destOrd="0" presId="urn:microsoft.com/office/officeart/2005/8/layout/vList2"/>
    <dgm:cxn modelId="{52B0CB5D-93F1-4D75-9433-9F65E9CA2C5F}" type="presOf" srcId="{239EF061-CB33-4CD1-A890-B445F3CDE633}" destId="{B58D68A6-56F4-49C1-8DC4-04FEF5EC3E3D}" srcOrd="0" destOrd="0" presId="urn:microsoft.com/office/officeart/2005/8/layout/vList2"/>
    <dgm:cxn modelId="{F0B18209-6E85-4309-AC84-8E4049FA29C3}" srcId="{F52CE159-20A5-452D-BDBE-866D6BEA2BDA}" destId="{FF7CFF96-721E-45EC-900F-5441A8785FE9}" srcOrd="3" destOrd="0" parTransId="{9F7C346B-8577-45C3-8DB9-4C5337DA41D8}" sibTransId="{CA4F2383-AF85-4537-8E34-F5DB6B5DE4BE}"/>
    <dgm:cxn modelId="{357DF774-39F1-45B4-8DFB-E13FDD09CCE0}" type="presOf" srcId="{FF7CFF96-721E-45EC-900F-5441A8785FE9}" destId="{1B90F8AE-AA63-402F-AC89-349C29A36BE8}" srcOrd="0" destOrd="0" presId="urn:microsoft.com/office/officeart/2005/8/layout/vList2"/>
    <dgm:cxn modelId="{071B3EEC-5F2D-4A82-9008-E95E02CDBC27}" type="presParOf" srcId="{10FC6C8B-8FB9-497B-913A-808553300C90}" destId="{45E8ED7F-E0C0-46BB-ACAB-34BA85850000}" srcOrd="0" destOrd="0" presId="urn:microsoft.com/office/officeart/2005/8/layout/vList2"/>
    <dgm:cxn modelId="{C0D88C42-6495-4A6A-9455-7B5132A28645}" type="presParOf" srcId="{10FC6C8B-8FB9-497B-913A-808553300C90}" destId="{903EC7BF-E6AB-4ACC-BB87-E1B98F466716}" srcOrd="1" destOrd="0" presId="urn:microsoft.com/office/officeart/2005/8/layout/vList2"/>
    <dgm:cxn modelId="{50426A9A-D5BE-4C27-8D66-00B7B74DBF3A}" type="presParOf" srcId="{10FC6C8B-8FB9-497B-913A-808553300C90}" destId="{1ED49C1C-E812-4AA7-B872-F26B493179F0}" srcOrd="2" destOrd="0" presId="urn:microsoft.com/office/officeart/2005/8/layout/vList2"/>
    <dgm:cxn modelId="{48A76C39-69E7-4340-B48B-90C49A1C1923}" type="presParOf" srcId="{10FC6C8B-8FB9-497B-913A-808553300C90}" destId="{E4F5C52B-ABB2-42B6-84B2-2A7F9D716FA7}" srcOrd="3" destOrd="0" presId="urn:microsoft.com/office/officeart/2005/8/layout/vList2"/>
    <dgm:cxn modelId="{1EFD4BB2-08F1-4934-A144-6C85E0937F33}" type="presParOf" srcId="{10FC6C8B-8FB9-497B-913A-808553300C90}" destId="{B58D68A6-56F4-49C1-8DC4-04FEF5EC3E3D}" srcOrd="4" destOrd="0" presId="urn:microsoft.com/office/officeart/2005/8/layout/vList2"/>
    <dgm:cxn modelId="{2CC10672-9F5D-4F9C-92C0-FF2FF80490D0}" type="presParOf" srcId="{10FC6C8B-8FB9-497B-913A-808553300C90}" destId="{91F04B1B-0517-41BF-872E-3531AA5CBE47}" srcOrd="5" destOrd="0" presId="urn:microsoft.com/office/officeart/2005/8/layout/vList2"/>
    <dgm:cxn modelId="{822217AA-A53F-4341-AFAA-B685F875BDA1}" type="presParOf" srcId="{10FC6C8B-8FB9-497B-913A-808553300C90}" destId="{1B90F8AE-AA63-402F-AC89-349C29A36BE8}" srcOrd="6" destOrd="0" presId="urn:microsoft.com/office/officeart/2005/8/layout/vList2"/>
    <dgm:cxn modelId="{D28AFFAB-E186-47C7-B0BE-D9DFEBE55D0A}" type="presParOf" srcId="{10FC6C8B-8FB9-497B-913A-808553300C90}" destId="{003F524D-0D25-42B7-95B2-8DAFEB851880}" srcOrd="7" destOrd="0" presId="urn:microsoft.com/office/officeart/2005/8/layout/vList2"/>
    <dgm:cxn modelId="{76F970B9-C8F9-425F-BD41-7B66C45A2D0D}" type="presParOf" srcId="{10FC6C8B-8FB9-497B-913A-808553300C90}" destId="{87CA8EB8-3E9B-48C9-8CE6-061C3F4EE11C}" srcOrd="8" destOrd="0" presId="urn:microsoft.com/office/officeart/2005/8/layout/vList2"/>
    <dgm:cxn modelId="{7940DF12-25F8-4863-85C2-088CF171656D}" type="presParOf" srcId="{10FC6C8B-8FB9-497B-913A-808553300C90}" destId="{1F17E4C6-B129-4B7D-8384-002F41CB00F5}" srcOrd="9" destOrd="0" presId="urn:microsoft.com/office/officeart/2005/8/layout/vList2"/>
    <dgm:cxn modelId="{92C3EC72-A2A6-428F-A35A-42408FD0BB27}" type="presParOf" srcId="{10FC6C8B-8FB9-497B-913A-808553300C90}" destId="{34FAB393-BF8D-4700-9AD9-E428EF0AC190}" srcOrd="10" destOrd="0" presId="urn:microsoft.com/office/officeart/2005/8/layout/vList2"/>
    <dgm:cxn modelId="{FE6B4B21-151E-4E77-B521-B636C0A3920A}" type="presParOf" srcId="{10FC6C8B-8FB9-497B-913A-808553300C90}" destId="{FF58ACCA-6A50-40BD-BA06-1AE2FED37879}" srcOrd="11" destOrd="0" presId="urn:microsoft.com/office/officeart/2005/8/layout/vList2"/>
    <dgm:cxn modelId="{6D8983CA-F533-402D-8B97-E6C7A39E0CC9}" type="presParOf" srcId="{10FC6C8B-8FB9-497B-913A-808553300C90}" destId="{348C6413-869C-4C33-9D0C-86D81D59363B}" srcOrd="12" destOrd="0" presId="urn:microsoft.com/office/officeart/2005/8/layout/vList2"/>
    <dgm:cxn modelId="{A289F71B-35ED-4DDC-AEDE-DA618EA0545F}" type="presParOf" srcId="{10FC6C8B-8FB9-497B-913A-808553300C90}" destId="{7C84EB58-540E-43F7-919C-9EC7ADFEEB60}" srcOrd="13" destOrd="0" presId="urn:microsoft.com/office/officeart/2005/8/layout/vList2"/>
    <dgm:cxn modelId="{6EC803C9-A50E-437B-84ED-6EFF9C824814}" type="presParOf" srcId="{10FC6C8B-8FB9-497B-913A-808553300C90}" destId="{660FB962-B0ED-4635-A4D7-E2F0AEB99ED4}" srcOrd="14" destOrd="0" presId="urn:microsoft.com/office/officeart/2005/8/layout/vList2"/>
    <dgm:cxn modelId="{F5E21204-54F2-4595-AB97-76CADF0E6F3D}" type="presParOf" srcId="{10FC6C8B-8FB9-497B-913A-808553300C90}" destId="{A4F6FC14-C3A8-403F-AD62-6166D603462B}" srcOrd="15" destOrd="0" presId="urn:microsoft.com/office/officeart/2005/8/layout/vList2"/>
    <dgm:cxn modelId="{439CA97A-2091-4597-99BD-E0279329B606}" type="presParOf" srcId="{10FC6C8B-8FB9-497B-913A-808553300C90}" destId="{8DBF3D9F-D599-4683-BA9A-E1E9F6545191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1C7CAE-75DE-452B-8CB4-3211B4BA0C37}">
      <dsp:nvSpPr>
        <dsp:cNvPr id="0" name=""/>
        <dsp:cNvSpPr/>
      </dsp:nvSpPr>
      <dsp:spPr>
        <a:xfrm>
          <a:off x="0" y="3419"/>
          <a:ext cx="7239000" cy="912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baseline="0" dirty="0" smtClean="0"/>
            <a:t>Tur domácí</a:t>
          </a:r>
          <a:endParaRPr lang="cs-CZ" sz="2400" b="1" kern="1200" dirty="0"/>
        </a:p>
      </dsp:txBody>
      <dsp:txXfrm>
        <a:off x="44549" y="47968"/>
        <a:ext cx="7149902" cy="823502"/>
      </dsp:txXfrm>
    </dsp:sp>
    <dsp:sp modelId="{6119390E-7B21-44BF-9F24-D8A087861FF4}">
      <dsp:nvSpPr>
        <dsp:cNvPr id="0" name=""/>
        <dsp:cNvSpPr/>
      </dsp:nvSpPr>
      <dsp:spPr>
        <a:xfrm>
          <a:off x="0" y="985140"/>
          <a:ext cx="7239000" cy="912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Samec je býk, samice kráva a mládě je tele. Hovězí dobytek chováme pro maso, mléko a kůži.</a:t>
          </a:r>
          <a:endParaRPr lang="cs-CZ" sz="2400" kern="1200" dirty="0"/>
        </a:p>
      </dsp:txBody>
      <dsp:txXfrm>
        <a:off x="44549" y="1029689"/>
        <a:ext cx="7149902" cy="823502"/>
      </dsp:txXfrm>
    </dsp:sp>
    <dsp:sp modelId="{2EA527FA-1A0A-4288-8AE5-34C7968FF2BD}">
      <dsp:nvSpPr>
        <dsp:cNvPr id="0" name=""/>
        <dsp:cNvSpPr/>
      </dsp:nvSpPr>
      <dsp:spPr>
        <a:xfrm>
          <a:off x="0" y="1966860"/>
          <a:ext cx="7239000" cy="912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baseline="0" dirty="0" smtClean="0"/>
            <a:t>Kůň</a:t>
          </a:r>
          <a:endParaRPr lang="cs-CZ" sz="2400" b="1" kern="1200" dirty="0"/>
        </a:p>
      </dsp:txBody>
      <dsp:txXfrm>
        <a:off x="44549" y="2011409"/>
        <a:ext cx="7149902" cy="823502"/>
      </dsp:txXfrm>
    </dsp:sp>
    <dsp:sp modelId="{0EFCEF49-5394-49A0-8DC7-BFF5BC5D92D3}">
      <dsp:nvSpPr>
        <dsp:cNvPr id="0" name=""/>
        <dsp:cNvSpPr/>
      </dsp:nvSpPr>
      <dsp:spPr>
        <a:xfrm>
          <a:off x="0" y="2948580"/>
          <a:ext cx="7239000" cy="912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Samec je hřebec, samice klisna a jejich mládě hříbě.</a:t>
          </a:r>
          <a:endParaRPr lang="cs-CZ" sz="2400" kern="1200" dirty="0"/>
        </a:p>
      </dsp:txBody>
      <dsp:txXfrm>
        <a:off x="44549" y="2993129"/>
        <a:ext cx="7149902" cy="823502"/>
      </dsp:txXfrm>
    </dsp:sp>
    <dsp:sp modelId="{C0AD7D4B-0422-4F00-98B6-8B90577F71D8}">
      <dsp:nvSpPr>
        <dsp:cNvPr id="0" name=""/>
        <dsp:cNvSpPr/>
      </dsp:nvSpPr>
      <dsp:spPr>
        <a:xfrm>
          <a:off x="0" y="3930300"/>
          <a:ext cx="7239000" cy="912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Koně se využívají k jízdě, dříve se používali k práci.</a:t>
          </a:r>
          <a:endParaRPr lang="cs-CZ" sz="2400" kern="1200" baseline="0" dirty="0"/>
        </a:p>
      </dsp:txBody>
      <dsp:txXfrm>
        <a:off x="44549" y="3974849"/>
        <a:ext cx="7149902" cy="8235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8ED7F-E0C0-46BB-ACAB-34BA85850000}">
      <dsp:nvSpPr>
        <dsp:cNvPr id="0" name=""/>
        <dsp:cNvSpPr/>
      </dsp:nvSpPr>
      <dsp:spPr>
        <a:xfrm>
          <a:off x="0" y="867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Koza a kozel mají………………</a:t>
          </a:r>
          <a:endParaRPr lang="cs-CZ" sz="2000" kern="1200" dirty="0"/>
        </a:p>
      </dsp:txBody>
      <dsp:txXfrm>
        <a:off x="22846" y="109606"/>
        <a:ext cx="7193308" cy="422308"/>
      </dsp:txXfrm>
    </dsp:sp>
    <dsp:sp modelId="{1ED49C1C-E812-4AA7-B872-F26B493179F0}">
      <dsp:nvSpPr>
        <dsp:cNvPr id="0" name=""/>
        <dsp:cNvSpPr/>
      </dsp:nvSpPr>
      <dsp:spPr>
        <a:xfrm>
          <a:off x="0" y="6123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Ovce a beran mají……………..</a:t>
          </a:r>
          <a:endParaRPr lang="cs-CZ" sz="2000" kern="1200" dirty="0"/>
        </a:p>
      </dsp:txBody>
      <dsp:txXfrm>
        <a:off x="22846" y="635206"/>
        <a:ext cx="7193308" cy="422308"/>
      </dsp:txXfrm>
    </dsp:sp>
    <dsp:sp modelId="{B58D68A6-56F4-49C1-8DC4-04FEF5EC3E3D}">
      <dsp:nvSpPr>
        <dsp:cNvPr id="0" name=""/>
        <dsp:cNvSpPr/>
      </dsp:nvSpPr>
      <dsp:spPr>
        <a:xfrm>
          <a:off x="0" y="11379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Pes a fena mají…………………</a:t>
          </a:r>
          <a:endParaRPr lang="cs-CZ" sz="2000" kern="1200" dirty="0"/>
        </a:p>
      </dsp:txBody>
      <dsp:txXfrm>
        <a:off x="22846" y="1160806"/>
        <a:ext cx="7193308" cy="422308"/>
      </dsp:txXfrm>
    </dsp:sp>
    <dsp:sp modelId="{1B90F8AE-AA63-402F-AC89-349C29A36BE8}">
      <dsp:nvSpPr>
        <dsp:cNvPr id="0" name=""/>
        <dsp:cNvSpPr/>
      </dsp:nvSpPr>
      <dsp:spPr>
        <a:xfrm>
          <a:off x="0" y="16635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Kočka a kocour mají……………</a:t>
          </a:r>
          <a:endParaRPr lang="cs-CZ" sz="2000" kern="1200" dirty="0"/>
        </a:p>
      </dsp:txBody>
      <dsp:txXfrm>
        <a:off x="22846" y="1686406"/>
        <a:ext cx="7193308" cy="422308"/>
      </dsp:txXfrm>
    </dsp:sp>
    <dsp:sp modelId="{87CA8EB8-3E9B-48C9-8CE6-061C3F4EE11C}">
      <dsp:nvSpPr>
        <dsp:cNvPr id="0" name=""/>
        <dsp:cNvSpPr/>
      </dsp:nvSpPr>
      <dsp:spPr>
        <a:xfrm>
          <a:off x="0" y="21891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Kráva a býk mají………………</a:t>
          </a:r>
          <a:endParaRPr lang="cs-CZ" sz="2000" kern="1200" dirty="0"/>
        </a:p>
      </dsp:txBody>
      <dsp:txXfrm>
        <a:off x="22846" y="2212006"/>
        <a:ext cx="7193308" cy="422308"/>
      </dsp:txXfrm>
    </dsp:sp>
    <dsp:sp modelId="{34FAB393-BF8D-4700-9AD9-E428EF0AC190}">
      <dsp:nvSpPr>
        <dsp:cNvPr id="0" name=""/>
        <dsp:cNvSpPr/>
      </dsp:nvSpPr>
      <dsp:spPr>
        <a:xfrm>
          <a:off x="0" y="27147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Prase a prasnice mají………….</a:t>
          </a:r>
          <a:endParaRPr lang="cs-CZ" sz="2000" kern="1200" dirty="0"/>
        </a:p>
      </dsp:txBody>
      <dsp:txXfrm>
        <a:off x="22846" y="2737606"/>
        <a:ext cx="7193308" cy="422308"/>
      </dsp:txXfrm>
    </dsp:sp>
    <dsp:sp modelId="{348C6413-869C-4C33-9D0C-86D81D59363B}">
      <dsp:nvSpPr>
        <dsp:cNvPr id="0" name=""/>
        <dsp:cNvSpPr/>
      </dsp:nvSpPr>
      <dsp:spPr>
        <a:xfrm>
          <a:off x="0" y="32403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Hřebec a klisna mají……………</a:t>
          </a:r>
          <a:endParaRPr lang="cs-CZ" sz="2000" kern="1200" dirty="0"/>
        </a:p>
      </dsp:txBody>
      <dsp:txXfrm>
        <a:off x="22846" y="3263206"/>
        <a:ext cx="7193308" cy="422308"/>
      </dsp:txXfrm>
    </dsp:sp>
    <dsp:sp modelId="{660FB962-B0ED-4635-A4D7-E2F0AEB99ED4}">
      <dsp:nvSpPr>
        <dsp:cNvPr id="0" name=""/>
        <dsp:cNvSpPr/>
      </dsp:nvSpPr>
      <dsp:spPr>
        <a:xfrm>
          <a:off x="0" y="37659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Slepice a kohout mají…………..</a:t>
          </a:r>
          <a:endParaRPr lang="cs-CZ" sz="2000" kern="1200" dirty="0"/>
        </a:p>
      </dsp:txBody>
      <dsp:txXfrm>
        <a:off x="22846" y="3788806"/>
        <a:ext cx="7193308" cy="422308"/>
      </dsp:txXfrm>
    </dsp:sp>
    <dsp:sp modelId="{8DBF3D9F-D599-4683-BA9A-E1E9F6545191}">
      <dsp:nvSpPr>
        <dsp:cNvPr id="0" name=""/>
        <dsp:cNvSpPr/>
      </dsp:nvSpPr>
      <dsp:spPr>
        <a:xfrm>
          <a:off x="0" y="4291560"/>
          <a:ext cx="7239000" cy="468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Husa a houser mají……………..</a:t>
          </a:r>
          <a:endParaRPr lang="cs-CZ" sz="2000" kern="1200" dirty="0"/>
        </a:p>
      </dsp:txBody>
      <dsp:txXfrm>
        <a:off x="22846" y="4314406"/>
        <a:ext cx="7193308" cy="4223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openxmlformats.org/officeDocument/2006/relationships/image" Target="../media/image14.jpeg"/><Relationship Id="rId5" Type="http://schemas.openxmlformats.org/officeDocument/2006/relationships/diagramColors" Target="../diagrams/colors4.xml"/><Relationship Id="rId10" Type="http://schemas.openxmlformats.org/officeDocument/2006/relationships/image" Target="../media/image13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diagramLayout" Target="../diagrams/layout5.xml"/><Relationship Id="rId7" Type="http://schemas.openxmlformats.org/officeDocument/2006/relationships/image" Target="../media/image17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zvířata a jejich mláďata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316072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VY_32_INOVACE_43_VU1_14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Zvířata a jejich mláďata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hospodářskými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domácími zvířaty a jejich mláďaty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Správně určit mláďata hospodářských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a domácích zvířat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Zvířata a jejich mláďata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se nazývají </a:t>
            </a:r>
            <a:r>
              <a:rPr lang="cs-CZ" smtClean="0"/>
              <a:t>mláďata zvířat?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6897" y="253802"/>
            <a:ext cx="8153400" cy="15190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Hospodářská zvířata </a:t>
            </a:r>
            <a:br>
              <a:rPr lang="cs-CZ" dirty="0" smtClean="0"/>
            </a:br>
            <a:r>
              <a:rPr lang="cs-CZ" dirty="0" smtClean="0"/>
              <a:t>chováme pro užitek 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 descr="C:\Documents and Settings\Ondra\Local Settings\Temporary Internet Files\Content.IE5\W0DRLASM\MC90038260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0"/>
            <a:ext cx="2411760" cy="2218601"/>
          </a:xfrm>
          <a:prstGeom prst="rect">
            <a:avLst/>
          </a:prstGeom>
          <a:noFill/>
        </p:spPr>
      </p:pic>
      <p:pic>
        <p:nvPicPr>
          <p:cNvPr id="1028" name="Picture 4" descr="C:\Documents and Settings\Ondra\Local Settings\Temporary Internet Files\Content.IE5\E3XFQM78\MP90043184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59216" y="5373216"/>
            <a:ext cx="1484784" cy="1484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Hospodářská zvířata</a:t>
            </a:r>
            <a:br>
              <a:rPr lang="cs-CZ" dirty="0" smtClean="0"/>
            </a:br>
            <a:r>
              <a:rPr lang="cs-CZ" dirty="0" smtClean="0"/>
              <a:t>chováme pro užitek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3DQM1X5J\MP9004317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32169" y="-1"/>
            <a:ext cx="3211832" cy="2132857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3DQM1X5J\MP90018065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33289" y="4149080"/>
            <a:ext cx="1710711" cy="2708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Hospodářská zvířata</a:t>
            </a:r>
            <a:br>
              <a:rPr lang="cs-CZ" dirty="0" smtClean="0"/>
            </a:br>
            <a:r>
              <a:rPr lang="cs-CZ" dirty="0" smtClean="0"/>
              <a:t>chováme pro užitek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0" y="1412776"/>
          <a:ext cx="5652120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E3XFQM78\MP90043931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7" y="3453235"/>
            <a:ext cx="2267744" cy="3404765"/>
          </a:xfrm>
          <a:prstGeom prst="rect">
            <a:avLst/>
          </a:prstGeom>
          <a:noFill/>
        </p:spPr>
      </p:pic>
      <p:pic>
        <p:nvPicPr>
          <p:cNvPr id="3075" name="Picture 3" descr="C:\Documents and Settings\Ondra\Local Settings\Temporary Internet Files\Content.IE5\W0DRLASM\MP90017890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929073"/>
            <a:ext cx="4427984" cy="2928927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X8ORGK0F\MP90017844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12718" y="0"/>
            <a:ext cx="3231282" cy="2154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Domácí zvířata – chováme pro radost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457200" y="1124744"/>
          <a:ext cx="7239000" cy="5330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642531" y="5629729"/>
            <a:ext cx="1397928" cy="14540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3DQM1X5J\MP90026225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19" y="2924944"/>
            <a:ext cx="1597349" cy="1584176"/>
          </a:xfrm>
          <a:prstGeom prst="rect">
            <a:avLst/>
          </a:prstGeom>
          <a:noFill/>
        </p:spPr>
      </p:pic>
      <p:pic>
        <p:nvPicPr>
          <p:cNvPr id="4100" name="Picture 4" descr="C:\Documents and Settings\Ondra\Local Settings\Temporary Internet Files\Content.IE5\W0DRLASM\MP900444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" y="5583190"/>
            <a:ext cx="971599" cy="1274809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X8ORGK0F\MP90044858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63688" y="5636865"/>
            <a:ext cx="814089" cy="1221135"/>
          </a:xfrm>
          <a:prstGeom prst="rect">
            <a:avLst/>
          </a:prstGeom>
          <a:noFill/>
        </p:spPr>
      </p:pic>
      <p:pic>
        <p:nvPicPr>
          <p:cNvPr id="4102" name="Picture 6" descr="C:\Documents and Settings\Ondra\Local Settings\Temporary Internet Files\Content.IE5\3DQM1X5J\MP90040161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315214" y="5615136"/>
            <a:ext cx="828786" cy="1242864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X8ORGK0F\MP90017865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5641292"/>
            <a:ext cx="1834617" cy="1216708"/>
          </a:xfrm>
          <a:prstGeom prst="rect">
            <a:avLst/>
          </a:prstGeom>
          <a:noFill/>
        </p:spPr>
      </p:pic>
      <p:pic>
        <p:nvPicPr>
          <p:cNvPr id="4104" name="Picture 8" descr="C:\Documents and Settings\Ondra\Local Settings\Temporary Internet Files\Content.IE5\3DQM1X5J\MP900401615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60740" y="5661248"/>
            <a:ext cx="1795858" cy="1196752"/>
          </a:xfrm>
          <a:prstGeom prst="rect">
            <a:avLst/>
          </a:prstGeom>
          <a:noFill/>
        </p:spPr>
      </p:pic>
      <p:pic>
        <p:nvPicPr>
          <p:cNvPr id="4105" name="Picture 9" descr="C:\Documents and Settings\Ondra\Local Settings\Temporary Internet Files\Content.IE5\X8ORGK0F\MP900444869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24328" y="620688"/>
            <a:ext cx="1482502" cy="1945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Domácí ptáci chovaní pro užitek (maso, vejce, peří).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2" name="Picture 2" descr="C:\Documents and Settings\Ondra\Local Settings\Temporary Internet Files\Content.IE5\X8ORGK0F\MP90040660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476672"/>
            <a:ext cx="2123728" cy="1415243"/>
          </a:xfrm>
          <a:prstGeom prst="rect">
            <a:avLst/>
          </a:prstGeom>
          <a:noFill/>
        </p:spPr>
      </p:pic>
      <p:pic>
        <p:nvPicPr>
          <p:cNvPr id="5125" name="Picture 5" descr="C:\Documents and Settings\Ondra\Local Settings\Temporary Internet Files\Content.IE5\W0DRLASM\MC90035038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4716950"/>
            <a:ext cx="1979712" cy="2141049"/>
          </a:xfrm>
          <a:prstGeom prst="rect">
            <a:avLst/>
          </a:prstGeom>
          <a:noFill/>
        </p:spPr>
      </p:pic>
      <p:pic>
        <p:nvPicPr>
          <p:cNvPr id="1026" name="Picture 2" descr="C:\Documents and Settings\Ondra\Local Settings\Temporary Internet Files\Content.IE5\X8ORGK0F\MP90018254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2780928"/>
            <a:ext cx="2339752" cy="15598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jmenují jejich mláďata?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917</TotalTime>
  <Words>512</Words>
  <Application>Microsoft Office PowerPoint</Application>
  <PresentationFormat>Předvádění na obrazovce (4:3)</PresentationFormat>
  <Paragraphs>89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Věcné učení  zvířata a jejich mláďata</vt:lpstr>
      <vt:lpstr>Prezentace aplikace PowerPoint</vt:lpstr>
      <vt:lpstr>Zvířata a jejich mláďata</vt:lpstr>
      <vt:lpstr>        Hospodářská zvířata  chováme pro užitek  </vt:lpstr>
      <vt:lpstr>Hospodářská zvířata chováme pro užitek</vt:lpstr>
      <vt:lpstr>Hospodářská zvířata chováme pro užitek</vt:lpstr>
      <vt:lpstr>Domácí zvířata – chováme pro radost</vt:lpstr>
      <vt:lpstr>Domácí ptáci chovaní pro užitek (maso, vejce, peří).</vt:lpstr>
      <vt:lpstr>Jak se jmenují jejich mláďata?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112</cp:revision>
  <dcterms:created xsi:type="dcterms:W3CDTF">2012-06-27T08:54:30Z</dcterms:created>
  <dcterms:modified xsi:type="dcterms:W3CDTF">2013-03-05T18:18:43Z</dcterms:modified>
</cp:coreProperties>
</file>