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B0A67A-0336-49CF-984D-6B53E2ADFA19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cs-CZ"/>
        </a:p>
      </dgm:t>
    </dgm:pt>
    <dgm:pt modelId="{CEB3973A-A90B-4D6D-8851-072D2C95A61F}">
      <dgm:prSet/>
      <dgm:spPr/>
      <dgm:t>
        <a:bodyPr/>
        <a:lstStyle/>
        <a:p>
          <a:pPr rtl="0"/>
          <a:r>
            <a:rPr lang="cs-CZ" baseline="0" dirty="0" smtClean="0"/>
            <a:t>Letní měsíce jsou červen, červenec a srpen. </a:t>
          </a:r>
          <a:endParaRPr lang="cs-CZ" dirty="0"/>
        </a:p>
      </dgm:t>
    </dgm:pt>
    <dgm:pt modelId="{A7E5A6D2-6156-48E3-8837-F34D406D6785}" type="parTrans" cxnId="{8C7BCEC0-5AEB-484D-922F-2704F9A6CF0D}">
      <dgm:prSet/>
      <dgm:spPr/>
      <dgm:t>
        <a:bodyPr/>
        <a:lstStyle/>
        <a:p>
          <a:endParaRPr lang="cs-CZ"/>
        </a:p>
      </dgm:t>
    </dgm:pt>
    <dgm:pt modelId="{EFEF304C-9E10-40BB-A892-6DB8439B2670}" type="sibTrans" cxnId="{8C7BCEC0-5AEB-484D-922F-2704F9A6CF0D}">
      <dgm:prSet/>
      <dgm:spPr/>
      <dgm:t>
        <a:bodyPr/>
        <a:lstStyle/>
        <a:p>
          <a:endParaRPr lang="cs-CZ"/>
        </a:p>
      </dgm:t>
    </dgm:pt>
    <dgm:pt modelId="{AECF0B70-4B8C-44C9-B6EC-C6A8A557A6A1}">
      <dgm:prSet/>
      <dgm:spPr/>
      <dgm:t>
        <a:bodyPr/>
        <a:lstStyle/>
        <a:p>
          <a:pPr rtl="0"/>
          <a:r>
            <a:rPr lang="cs-CZ" baseline="0" dirty="0" smtClean="0"/>
            <a:t>Léto začíná 21. června. </a:t>
          </a:r>
          <a:endParaRPr lang="cs-CZ" dirty="0"/>
        </a:p>
      </dgm:t>
    </dgm:pt>
    <dgm:pt modelId="{4EC8DCA4-A26F-4A47-AE54-165B58019672}" type="parTrans" cxnId="{4C9BB8F1-6BEC-4395-AEDE-8C75AC3BD158}">
      <dgm:prSet/>
      <dgm:spPr/>
      <dgm:t>
        <a:bodyPr/>
        <a:lstStyle/>
        <a:p>
          <a:endParaRPr lang="cs-CZ"/>
        </a:p>
      </dgm:t>
    </dgm:pt>
    <dgm:pt modelId="{D8305B2F-EB0D-40E7-9810-8A98BE926B26}" type="sibTrans" cxnId="{4C9BB8F1-6BEC-4395-AEDE-8C75AC3BD158}">
      <dgm:prSet/>
      <dgm:spPr/>
      <dgm:t>
        <a:bodyPr/>
        <a:lstStyle/>
        <a:p>
          <a:endParaRPr lang="cs-CZ"/>
        </a:p>
      </dgm:t>
    </dgm:pt>
    <dgm:pt modelId="{B3F6EF61-AEBE-4489-A8DF-523437F73853}">
      <dgm:prSet/>
      <dgm:spPr/>
      <dgm:t>
        <a:bodyPr/>
        <a:lstStyle/>
        <a:p>
          <a:pPr rtl="0"/>
          <a:r>
            <a:rPr lang="cs-CZ" baseline="0" dirty="0" smtClean="0"/>
            <a:t>V létě máme letní prázdniny a tak trávíme hodně času na výletech v přírodě.  V létě jsou nejdelší dny a pozdě se stmívá. </a:t>
          </a:r>
          <a:endParaRPr lang="cs-CZ" dirty="0"/>
        </a:p>
      </dgm:t>
    </dgm:pt>
    <dgm:pt modelId="{5C08E136-9502-4E21-B4E7-9E498669A803}" type="parTrans" cxnId="{51F5BF96-D5BF-468B-A8DF-BF66AE2A5110}">
      <dgm:prSet/>
      <dgm:spPr/>
      <dgm:t>
        <a:bodyPr/>
        <a:lstStyle/>
        <a:p>
          <a:endParaRPr lang="cs-CZ"/>
        </a:p>
      </dgm:t>
    </dgm:pt>
    <dgm:pt modelId="{91303FB9-F5CE-4922-8C83-1318D7431874}" type="sibTrans" cxnId="{51F5BF96-D5BF-468B-A8DF-BF66AE2A5110}">
      <dgm:prSet/>
      <dgm:spPr/>
      <dgm:t>
        <a:bodyPr/>
        <a:lstStyle/>
        <a:p>
          <a:endParaRPr lang="cs-CZ"/>
        </a:p>
      </dgm:t>
    </dgm:pt>
    <dgm:pt modelId="{D9138D79-5D4F-4528-A9F3-97635B12A180}">
      <dgm:prSet/>
      <dgm:spPr/>
      <dgm:t>
        <a:bodyPr/>
        <a:lstStyle/>
        <a:p>
          <a:pPr rtl="0"/>
          <a:r>
            <a:rPr lang="cs-CZ" baseline="0" dirty="0" smtClean="0"/>
            <a:t>Kvetou rostliny, zraje obilí a dozrává ovoce.</a:t>
          </a:r>
          <a:endParaRPr lang="cs-CZ" dirty="0"/>
        </a:p>
      </dgm:t>
    </dgm:pt>
    <dgm:pt modelId="{B6959F76-F6BC-4A47-BD6C-FC1EEE4828AC}" type="parTrans" cxnId="{BEA7494E-05F8-4D6A-AAF1-43C4C6A2DB15}">
      <dgm:prSet/>
      <dgm:spPr/>
      <dgm:t>
        <a:bodyPr/>
        <a:lstStyle/>
        <a:p>
          <a:endParaRPr lang="cs-CZ"/>
        </a:p>
      </dgm:t>
    </dgm:pt>
    <dgm:pt modelId="{4595FF75-AC9F-49C9-A4D0-5C26EF2903CE}" type="sibTrans" cxnId="{BEA7494E-05F8-4D6A-AAF1-43C4C6A2DB15}">
      <dgm:prSet/>
      <dgm:spPr/>
      <dgm:t>
        <a:bodyPr/>
        <a:lstStyle/>
        <a:p>
          <a:endParaRPr lang="cs-CZ"/>
        </a:p>
      </dgm:t>
    </dgm:pt>
    <dgm:pt modelId="{A8BCAFCD-B1F5-4848-9C88-FCE6C8DFD0CB}" type="pres">
      <dgm:prSet presAssocID="{10B0A67A-0336-49CF-984D-6B53E2ADFA1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ABEE23-7128-4A72-897A-27FE3FD78D39}" type="pres">
      <dgm:prSet presAssocID="{CEB3973A-A90B-4D6D-8851-072D2C95A61F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738784-9E45-4388-AA97-EE1ADCA5C932}" type="pres">
      <dgm:prSet presAssocID="{EFEF304C-9E10-40BB-A892-6DB8439B2670}" presName="spacer" presStyleCnt="0"/>
      <dgm:spPr/>
    </dgm:pt>
    <dgm:pt modelId="{F259E714-3469-41E9-B403-ABDC54138836}" type="pres">
      <dgm:prSet presAssocID="{AECF0B70-4B8C-44C9-B6EC-C6A8A557A6A1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6B31FA-E597-41A8-B360-829A79D290D4}" type="pres">
      <dgm:prSet presAssocID="{D8305B2F-EB0D-40E7-9810-8A98BE926B26}" presName="spacer" presStyleCnt="0"/>
      <dgm:spPr/>
    </dgm:pt>
    <dgm:pt modelId="{BC169153-7A61-46AB-862D-9960C89B78FD}" type="pres">
      <dgm:prSet presAssocID="{B3F6EF61-AEBE-4489-A8DF-523437F73853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D5CF65-C53A-404D-9031-2403B3FA47DF}" type="pres">
      <dgm:prSet presAssocID="{91303FB9-F5CE-4922-8C83-1318D7431874}" presName="spacer" presStyleCnt="0"/>
      <dgm:spPr/>
    </dgm:pt>
    <dgm:pt modelId="{913B32DA-3946-4E46-8802-B5E129B796EE}" type="pres">
      <dgm:prSet presAssocID="{D9138D79-5D4F-4528-A9F3-97635B12A180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A7494E-05F8-4D6A-AAF1-43C4C6A2DB15}" srcId="{10B0A67A-0336-49CF-984D-6B53E2ADFA19}" destId="{D9138D79-5D4F-4528-A9F3-97635B12A180}" srcOrd="3" destOrd="0" parTransId="{B6959F76-F6BC-4A47-BD6C-FC1EEE4828AC}" sibTransId="{4595FF75-AC9F-49C9-A4D0-5C26EF2903CE}"/>
    <dgm:cxn modelId="{5F0548C4-3F24-4549-A693-7D22E57D2009}" type="presOf" srcId="{CEB3973A-A90B-4D6D-8851-072D2C95A61F}" destId="{34ABEE23-7128-4A72-897A-27FE3FD78D39}" srcOrd="0" destOrd="0" presId="urn:microsoft.com/office/officeart/2005/8/layout/vList2"/>
    <dgm:cxn modelId="{817DD766-B3B0-49DF-917C-2CD8F5CD2BAA}" type="presOf" srcId="{D9138D79-5D4F-4528-A9F3-97635B12A180}" destId="{913B32DA-3946-4E46-8802-B5E129B796EE}" srcOrd="0" destOrd="0" presId="urn:microsoft.com/office/officeart/2005/8/layout/vList2"/>
    <dgm:cxn modelId="{51F5BF96-D5BF-468B-A8DF-BF66AE2A5110}" srcId="{10B0A67A-0336-49CF-984D-6B53E2ADFA19}" destId="{B3F6EF61-AEBE-4489-A8DF-523437F73853}" srcOrd="2" destOrd="0" parTransId="{5C08E136-9502-4E21-B4E7-9E498669A803}" sibTransId="{91303FB9-F5CE-4922-8C83-1318D7431874}"/>
    <dgm:cxn modelId="{916BD4A4-715A-4A4E-8506-E342ED7DF586}" type="presOf" srcId="{B3F6EF61-AEBE-4489-A8DF-523437F73853}" destId="{BC169153-7A61-46AB-862D-9960C89B78FD}" srcOrd="0" destOrd="0" presId="urn:microsoft.com/office/officeart/2005/8/layout/vList2"/>
    <dgm:cxn modelId="{E4493405-018F-40CF-A401-0EF72C4FF57E}" type="presOf" srcId="{AECF0B70-4B8C-44C9-B6EC-C6A8A557A6A1}" destId="{F259E714-3469-41E9-B403-ABDC54138836}" srcOrd="0" destOrd="0" presId="urn:microsoft.com/office/officeart/2005/8/layout/vList2"/>
    <dgm:cxn modelId="{4C9BB8F1-6BEC-4395-AEDE-8C75AC3BD158}" srcId="{10B0A67A-0336-49CF-984D-6B53E2ADFA19}" destId="{AECF0B70-4B8C-44C9-B6EC-C6A8A557A6A1}" srcOrd="1" destOrd="0" parTransId="{4EC8DCA4-A26F-4A47-AE54-165B58019672}" sibTransId="{D8305B2F-EB0D-40E7-9810-8A98BE926B26}"/>
    <dgm:cxn modelId="{32DC9028-138A-4D51-87C4-3A53746869BB}" type="presOf" srcId="{10B0A67A-0336-49CF-984D-6B53E2ADFA19}" destId="{A8BCAFCD-B1F5-4848-9C88-FCE6C8DFD0CB}" srcOrd="0" destOrd="0" presId="urn:microsoft.com/office/officeart/2005/8/layout/vList2"/>
    <dgm:cxn modelId="{8C7BCEC0-5AEB-484D-922F-2704F9A6CF0D}" srcId="{10B0A67A-0336-49CF-984D-6B53E2ADFA19}" destId="{CEB3973A-A90B-4D6D-8851-072D2C95A61F}" srcOrd="0" destOrd="0" parTransId="{A7E5A6D2-6156-48E3-8837-F34D406D6785}" sibTransId="{EFEF304C-9E10-40BB-A892-6DB8439B2670}"/>
    <dgm:cxn modelId="{D4A0BBED-9D1C-46C0-9197-3CE26B9CB0EC}" type="presParOf" srcId="{A8BCAFCD-B1F5-4848-9C88-FCE6C8DFD0CB}" destId="{34ABEE23-7128-4A72-897A-27FE3FD78D39}" srcOrd="0" destOrd="0" presId="urn:microsoft.com/office/officeart/2005/8/layout/vList2"/>
    <dgm:cxn modelId="{ED7EB928-AAEB-404D-9704-634338BFB61B}" type="presParOf" srcId="{A8BCAFCD-B1F5-4848-9C88-FCE6C8DFD0CB}" destId="{D2738784-9E45-4388-AA97-EE1ADCA5C932}" srcOrd="1" destOrd="0" presId="urn:microsoft.com/office/officeart/2005/8/layout/vList2"/>
    <dgm:cxn modelId="{FEF2DE5C-4E1E-43F9-980D-726750F0B5AE}" type="presParOf" srcId="{A8BCAFCD-B1F5-4848-9C88-FCE6C8DFD0CB}" destId="{F259E714-3469-41E9-B403-ABDC54138836}" srcOrd="2" destOrd="0" presId="urn:microsoft.com/office/officeart/2005/8/layout/vList2"/>
    <dgm:cxn modelId="{4336CCCB-4678-4177-BAE5-23E2278E0F37}" type="presParOf" srcId="{A8BCAFCD-B1F5-4848-9C88-FCE6C8DFD0CB}" destId="{236B31FA-E597-41A8-B360-829A79D290D4}" srcOrd="3" destOrd="0" presId="urn:microsoft.com/office/officeart/2005/8/layout/vList2"/>
    <dgm:cxn modelId="{8D4390FC-F8A6-4EDD-ACBD-409FE7C755CD}" type="presParOf" srcId="{A8BCAFCD-B1F5-4848-9C88-FCE6C8DFD0CB}" destId="{BC169153-7A61-46AB-862D-9960C89B78FD}" srcOrd="4" destOrd="0" presId="urn:microsoft.com/office/officeart/2005/8/layout/vList2"/>
    <dgm:cxn modelId="{1A1A9ABC-28D6-40EB-BB27-A8696EE0693E}" type="presParOf" srcId="{A8BCAFCD-B1F5-4848-9C88-FCE6C8DFD0CB}" destId="{FCD5CF65-C53A-404D-9031-2403B3FA47DF}" srcOrd="5" destOrd="0" presId="urn:microsoft.com/office/officeart/2005/8/layout/vList2"/>
    <dgm:cxn modelId="{434A0B90-95CB-42C7-A68B-17CF3F12FF69}" type="presParOf" srcId="{A8BCAFCD-B1F5-4848-9C88-FCE6C8DFD0CB}" destId="{913B32DA-3946-4E46-8802-B5E129B796E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573D7E-3A3B-4193-B5C5-E225B3455131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cs-CZ"/>
        </a:p>
      </dgm:t>
    </dgm:pt>
    <dgm:pt modelId="{FFB4AD19-720F-41FE-A0C5-7DE50EE14684}">
      <dgm:prSet/>
      <dgm:spPr/>
      <dgm:t>
        <a:bodyPr/>
        <a:lstStyle/>
        <a:p>
          <a:pPr rtl="0"/>
          <a:r>
            <a:rPr lang="cs-CZ" u="sng" baseline="0" dirty="0" smtClean="0"/>
            <a:t>V létě sklízíme (češeme) ovoce. </a:t>
          </a:r>
          <a:endParaRPr lang="cs-CZ" dirty="0"/>
        </a:p>
      </dgm:t>
    </dgm:pt>
    <dgm:pt modelId="{EE27572B-720F-420C-9F1C-D898B1B65A16}" type="parTrans" cxnId="{4191C099-AAE6-4529-853F-7012553ED099}">
      <dgm:prSet/>
      <dgm:spPr/>
      <dgm:t>
        <a:bodyPr/>
        <a:lstStyle/>
        <a:p>
          <a:endParaRPr lang="cs-CZ"/>
        </a:p>
      </dgm:t>
    </dgm:pt>
    <dgm:pt modelId="{961E39E0-BF8B-4D7B-8088-79F4291823EA}" type="sibTrans" cxnId="{4191C099-AAE6-4529-853F-7012553ED099}">
      <dgm:prSet/>
      <dgm:spPr/>
      <dgm:t>
        <a:bodyPr/>
        <a:lstStyle/>
        <a:p>
          <a:endParaRPr lang="cs-CZ"/>
        </a:p>
      </dgm:t>
    </dgm:pt>
    <dgm:pt modelId="{21FD7CE7-2322-467C-AAD9-9F9DC03BD041}">
      <dgm:prSet/>
      <dgm:spPr/>
      <dgm:t>
        <a:bodyPr/>
        <a:lstStyle/>
        <a:p>
          <a:pPr rtl="0"/>
          <a:r>
            <a:rPr lang="cs-CZ" baseline="0" dirty="0" smtClean="0"/>
            <a:t>Na jabloni rostou jablka.</a:t>
          </a:r>
          <a:endParaRPr lang="cs-CZ" dirty="0"/>
        </a:p>
      </dgm:t>
    </dgm:pt>
    <dgm:pt modelId="{2446301E-CE48-4CB0-A737-1CA2B3C1F472}" type="parTrans" cxnId="{E9F24AB8-30EA-477C-881D-BF2FEF42C1C5}">
      <dgm:prSet/>
      <dgm:spPr/>
      <dgm:t>
        <a:bodyPr/>
        <a:lstStyle/>
        <a:p>
          <a:endParaRPr lang="cs-CZ"/>
        </a:p>
      </dgm:t>
    </dgm:pt>
    <dgm:pt modelId="{2F67DCBA-1339-4830-9F06-2BB95BA44CF1}" type="sibTrans" cxnId="{E9F24AB8-30EA-477C-881D-BF2FEF42C1C5}">
      <dgm:prSet/>
      <dgm:spPr/>
      <dgm:t>
        <a:bodyPr/>
        <a:lstStyle/>
        <a:p>
          <a:endParaRPr lang="cs-CZ"/>
        </a:p>
      </dgm:t>
    </dgm:pt>
    <dgm:pt modelId="{53F6D34E-F7E8-4BD3-86B2-E8D5D7C52074}">
      <dgm:prSet/>
      <dgm:spPr/>
      <dgm:t>
        <a:bodyPr/>
        <a:lstStyle/>
        <a:p>
          <a:pPr rtl="0"/>
          <a:r>
            <a:rPr lang="cs-CZ" baseline="0" dirty="0" smtClean="0"/>
            <a:t>Na meruňce rostou meruňky.</a:t>
          </a:r>
          <a:endParaRPr lang="cs-CZ" dirty="0"/>
        </a:p>
      </dgm:t>
    </dgm:pt>
    <dgm:pt modelId="{D4A4017A-C765-4290-A4DA-EC2EEF9BD125}" type="parTrans" cxnId="{08B703F0-27C8-428A-A88C-F8BB7E71CE3F}">
      <dgm:prSet/>
      <dgm:spPr/>
      <dgm:t>
        <a:bodyPr/>
        <a:lstStyle/>
        <a:p>
          <a:endParaRPr lang="cs-CZ"/>
        </a:p>
      </dgm:t>
    </dgm:pt>
    <dgm:pt modelId="{8018132F-A25A-42D8-B2BD-1D03F18D7B92}" type="sibTrans" cxnId="{08B703F0-27C8-428A-A88C-F8BB7E71CE3F}">
      <dgm:prSet/>
      <dgm:spPr/>
      <dgm:t>
        <a:bodyPr/>
        <a:lstStyle/>
        <a:p>
          <a:endParaRPr lang="cs-CZ"/>
        </a:p>
      </dgm:t>
    </dgm:pt>
    <dgm:pt modelId="{822ADF72-FAA2-4CA7-8CE0-948976439982}">
      <dgm:prSet/>
      <dgm:spPr/>
      <dgm:t>
        <a:bodyPr/>
        <a:lstStyle/>
        <a:p>
          <a:pPr rtl="0"/>
          <a:r>
            <a:rPr lang="cs-CZ" baseline="0" dirty="0" smtClean="0"/>
            <a:t>Na broskvoni rostou broskve.</a:t>
          </a:r>
          <a:endParaRPr lang="cs-CZ" dirty="0"/>
        </a:p>
      </dgm:t>
    </dgm:pt>
    <dgm:pt modelId="{5107EAD4-F226-4E1C-8BD1-E79A808D2082}" type="parTrans" cxnId="{52F1A22C-5BE5-4414-BEDD-8855E61A113C}">
      <dgm:prSet/>
      <dgm:spPr/>
      <dgm:t>
        <a:bodyPr/>
        <a:lstStyle/>
        <a:p>
          <a:endParaRPr lang="cs-CZ"/>
        </a:p>
      </dgm:t>
    </dgm:pt>
    <dgm:pt modelId="{373CB75F-1804-4E1F-83C2-303C90C7B095}" type="sibTrans" cxnId="{52F1A22C-5BE5-4414-BEDD-8855E61A113C}">
      <dgm:prSet/>
      <dgm:spPr/>
      <dgm:t>
        <a:bodyPr/>
        <a:lstStyle/>
        <a:p>
          <a:endParaRPr lang="cs-CZ"/>
        </a:p>
      </dgm:t>
    </dgm:pt>
    <dgm:pt modelId="{FDB8E269-911A-44B7-91BD-A4C7C206545C}">
      <dgm:prSet/>
      <dgm:spPr/>
      <dgm:t>
        <a:bodyPr/>
        <a:lstStyle/>
        <a:p>
          <a:pPr rtl="0"/>
          <a:r>
            <a:rPr lang="cs-CZ" baseline="0" dirty="0" smtClean="0"/>
            <a:t>Na hrušni rostou hrušky</a:t>
          </a:r>
          <a:endParaRPr lang="cs-CZ" dirty="0"/>
        </a:p>
      </dgm:t>
    </dgm:pt>
    <dgm:pt modelId="{504BA251-4159-4E28-83C5-06C8E35E5371}" type="parTrans" cxnId="{6ABF5FC0-5226-48E1-8934-AE1EEE03FB36}">
      <dgm:prSet/>
      <dgm:spPr/>
      <dgm:t>
        <a:bodyPr/>
        <a:lstStyle/>
        <a:p>
          <a:endParaRPr lang="cs-CZ"/>
        </a:p>
      </dgm:t>
    </dgm:pt>
    <dgm:pt modelId="{BEDB1C37-F059-45A1-A89E-64BACE1AECAD}" type="sibTrans" cxnId="{6ABF5FC0-5226-48E1-8934-AE1EEE03FB36}">
      <dgm:prSet/>
      <dgm:spPr/>
      <dgm:t>
        <a:bodyPr/>
        <a:lstStyle/>
        <a:p>
          <a:endParaRPr lang="cs-CZ"/>
        </a:p>
      </dgm:t>
    </dgm:pt>
    <dgm:pt modelId="{3677AE4E-2494-457D-94E5-76243B2C0F5D}">
      <dgm:prSet/>
      <dgm:spPr/>
      <dgm:t>
        <a:bodyPr/>
        <a:lstStyle/>
        <a:p>
          <a:pPr rtl="0"/>
          <a:r>
            <a:rPr lang="cs-CZ" baseline="0" dirty="0" smtClean="0"/>
            <a:t>Na švestce rostou švestky.</a:t>
          </a:r>
          <a:endParaRPr lang="cs-CZ" dirty="0"/>
        </a:p>
      </dgm:t>
    </dgm:pt>
    <dgm:pt modelId="{6D2FF4B1-07F4-4B32-8B6E-A21B48B280E9}" type="parTrans" cxnId="{0D8701D9-BED1-4870-B1F2-883FAF5B3EE4}">
      <dgm:prSet/>
      <dgm:spPr/>
      <dgm:t>
        <a:bodyPr/>
        <a:lstStyle/>
        <a:p>
          <a:endParaRPr lang="cs-CZ"/>
        </a:p>
      </dgm:t>
    </dgm:pt>
    <dgm:pt modelId="{040A396F-2EF5-40DD-A402-939129C1FD1C}" type="sibTrans" cxnId="{0D8701D9-BED1-4870-B1F2-883FAF5B3EE4}">
      <dgm:prSet/>
      <dgm:spPr/>
      <dgm:t>
        <a:bodyPr/>
        <a:lstStyle/>
        <a:p>
          <a:endParaRPr lang="cs-CZ"/>
        </a:p>
      </dgm:t>
    </dgm:pt>
    <dgm:pt modelId="{E8C3DC5F-AD1B-4BCE-84FA-A7D98A651B0F}">
      <dgm:prSet/>
      <dgm:spPr/>
      <dgm:t>
        <a:bodyPr/>
        <a:lstStyle/>
        <a:p>
          <a:pPr rtl="0"/>
          <a:r>
            <a:rPr lang="cs-CZ" baseline="0" dirty="0" smtClean="0"/>
            <a:t>Na třešni rostou třešně.</a:t>
          </a:r>
          <a:endParaRPr lang="cs-CZ" dirty="0"/>
        </a:p>
      </dgm:t>
    </dgm:pt>
    <dgm:pt modelId="{EA1BB5AB-903A-428D-82CF-1C9FB8EBF460}" type="parTrans" cxnId="{00DC9725-87BA-4BB3-95B2-6707436F1322}">
      <dgm:prSet/>
      <dgm:spPr/>
      <dgm:t>
        <a:bodyPr/>
        <a:lstStyle/>
        <a:p>
          <a:endParaRPr lang="cs-CZ"/>
        </a:p>
      </dgm:t>
    </dgm:pt>
    <dgm:pt modelId="{E4645780-4CFD-4A07-9E6A-CC7661457BBC}" type="sibTrans" cxnId="{00DC9725-87BA-4BB3-95B2-6707436F1322}">
      <dgm:prSet/>
      <dgm:spPr/>
      <dgm:t>
        <a:bodyPr/>
        <a:lstStyle/>
        <a:p>
          <a:endParaRPr lang="cs-CZ"/>
        </a:p>
      </dgm:t>
    </dgm:pt>
    <dgm:pt modelId="{6F9ECF70-5016-4A26-95BD-1A29B9C6FA12}" type="pres">
      <dgm:prSet presAssocID="{8D573D7E-3A3B-4193-B5C5-E225B345513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C14F87-3884-4518-905B-1CBBD73A0367}" type="pres">
      <dgm:prSet presAssocID="{FFB4AD19-720F-41FE-A0C5-7DE50EE14684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707EA8-33D6-4F52-969D-03D7DA1F7694}" type="pres">
      <dgm:prSet presAssocID="{961E39E0-BF8B-4D7B-8088-79F4291823EA}" presName="spacer" presStyleCnt="0"/>
      <dgm:spPr/>
    </dgm:pt>
    <dgm:pt modelId="{113025F0-9D33-428C-AFCA-E20EE02AFACB}" type="pres">
      <dgm:prSet presAssocID="{21FD7CE7-2322-467C-AAD9-9F9DC03BD041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97ED19-B89B-4055-AB62-5B16EF92B1E5}" type="pres">
      <dgm:prSet presAssocID="{2F67DCBA-1339-4830-9F06-2BB95BA44CF1}" presName="spacer" presStyleCnt="0"/>
      <dgm:spPr/>
    </dgm:pt>
    <dgm:pt modelId="{93D5F424-2959-487D-AF02-C1A55FBB554F}" type="pres">
      <dgm:prSet presAssocID="{53F6D34E-F7E8-4BD3-86B2-E8D5D7C52074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8F1002-CBFE-4749-9A96-EF57708074FA}" type="pres">
      <dgm:prSet presAssocID="{8018132F-A25A-42D8-B2BD-1D03F18D7B92}" presName="spacer" presStyleCnt="0"/>
      <dgm:spPr/>
    </dgm:pt>
    <dgm:pt modelId="{BF814A17-00BF-444C-AC2B-C0E4B7DABA21}" type="pres">
      <dgm:prSet presAssocID="{822ADF72-FAA2-4CA7-8CE0-948976439982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F38458-CEC3-43CE-BCF8-2C76CB7F74B7}" type="pres">
      <dgm:prSet presAssocID="{373CB75F-1804-4E1F-83C2-303C90C7B095}" presName="spacer" presStyleCnt="0"/>
      <dgm:spPr/>
    </dgm:pt>
    <dgm:pt modelId="{987C5934-220D-492A-B5EF-BB935AA3D480}" type="pres">
      <dgm:prSet presAssocID="{FDB8E269-911A-44B7-91BD-A4C7C206545C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75033-ED33-4F26-8EF6-625EE814868B}" type="pres">
      <dgm:prSet presAssocID="{BEDB1C37-F059-45A1-A89E-64BACE1AECAD}" presName="spacer" presStyleCnt="0"/>
      <dgm:spPr/>
    </dgm:pt>
    <dgm:pt modelId="{C0B761E8-AA0D-4F93-B8FC-5B9F01815334}" type="pres">
      <dgm:prSet presAssocID="{3677AE4E-2494-457D-94E5-76243B2C0F5D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CF459E-41A5-4B0D-B1CA-EB754B9760EF}" type="pres">
      <dgm:prSet presAssocID="{040A396F-2EF5-40DD-A402-939129C1FD1C}" presName="spacer" presStyleCnt="0"/>
      <dgm:spPr/>
    </dgm:pt>
    <dgm:pt modelId="{D0A129B7-0F6D-4030-8C42-E07939F693AC}" type="pres">
      <dgm:prSet presAssocID="{E8C3DC5F-AD1B-4BCE-84FA-A7D98A651B0F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F24AB8-30EA-477C-881D-BF2FEF42C1C5}" srcId="{8D573D7E-3A3B-4193-B5C5-E225B3455131}" destId="{21FD7CE7-2322-467C-AAD9-9F9DC03BD041}" srcOrd="1" destOrd="0" parTransId="{2446301E-CE48-4CB0-A737-1CA2B3C1F472}" sibTransId="{2F67DCBA-1339-4830-9F06-2BB95BA44CF1}"/>
    <dgm:cxn modelId="{B1DEAC63-5900-4DF5-9186-C9DBC09AD24B}" type="presOf" srcId="{FFB4AD19-720F-41FE-A0C5-7DE50EE14684}" destId="{5DC14F87-3884-4518-905B-1CBBD73A0367}" srcOrd="0" destOrd="0" presId="urn:microsoft.com/office/officeart/2005/8/layout/vList2"/>
    <dgm:cxn modelId="{4191C099-AAE6-4529-853F-7012553ED099}" srcId="{8D573D7E-3A3B-4193-B5C5-E225B3455131}" destId="{FFB4AD19-720F-41FE-A0C5-7DE50EE14684}" srcOrd="0" destOrd="0" parTransId="{EE27572B-720F-420C-9F1C-D898B1B65A16}" sibTransId="{961E39E0-BF8B-4D7B-8088-79F4291823EA}"/>
    <dgm:cxn modelId="{6ABF5FC0-5226-48E1-8934-AE1EEE03FB36}" srcId="{8D573D7E-3A3B-4193-B5C5-E225B3455131}" destId="{FDB8E269-911A-44B7-91BD-A4C7C206545C}" srcOrd="4" destOrd="0" parTransId="{504BA251-4159-4E28-83C5-06C8E35E5371}" sibTransId="{BEDB1C37-F059-45A1-A89E-64BACE1AECAD}"/>
    <dgm:cxn modelId="{0D8701D9-BED1-4870-B1F2-883FAF5B3EE4}" srcId="{8D573D7E-3A3B-4193-B5C5-E225B3455131}" destId="{3677AE4E-2494-457D-94E5-76243B2C0F5D}" srcOrd="5" destOrd="0" parTransId="{6D2FF4B1-07F4-4B32-8B6E-A21B48B280E9}" sibTransId="{040A396F-2EF5-40DD-A402-939129C1FD1C}"/>
    <dgm:cxn modelId="{BDDDE135-9A20-4E76-829A-A366671613CC}" type="presOf" srcId="{FDB8E269-911A-44B7-91BD-A4C7C206545C}" destId="{987C5934-220D-492A-B5EF-BB935AA3D480}" srcOrd="0" destOrd="0" presId="urn:microsoft.com/office/officeart/2005/8/layout/vList2"/>
    <dgm:cxn modelId="{00DC9725-87BA-4BB3-95B2-6707436F1322}" srcId="{8D573D7E-3A3B-4193-B5C5-E225B3455131}" destId="{E8C3DC5F-AD1B-4BCE-84FA-A7D98A651B0F}" srcOrd="6" destOrd="0" parTransId="{EA1BB5AB-903A-428D-82CF-1C9FB8EBF460}" sibTransId="{E4645780-4CFD-4A07-9E6A-CC7661457BBC}"/>
    <dgm:cxn modelId="{1223CC51-847C-4EB3-813F-16ABA9F3640D}" type="presOf" srcId="{3677AE4E-2494-457D-94E5-76243B2C0F5D}" destId="{C0B761E8-AA0D-4F93-B8FC-5B9F01815334}" srcOrd="0" destOrd="0" presId="urn:microsoft.com/office/officeart/2005/8/layout/vList2"/>
    <dgm:cxn modelId="{DCF8D999-12A6-4984-A29D-B66930ED48A8}" type="presOf" srcId="{8D573D7E-3A3B-4193-B5C5-E225B3455131}" destId="{6F9ECF70-5016-4A26-95BD-1A29B9C6FA12}" srcOrd="0" destOrd="0" presId="urn:microsoft.com/office/officeart/2005/8/layout/vList2"/>
    <dgm:cxn modelId="{52F1A22C-5BE5-4414-BEDD-8855E61A113C}" srcId="{8D573D7E-3A3B-4193-B5C5-E225B3455131}" destId="{822ADF72-FAA2-4CA7-8CE0-948976439982}" srcOrd="3" destOrd="0" parTransId="{5107EAD4-F226-4E1C-8BD1-E79A808D2082}" sibTransId="{373CB75F-1804-4E1F-83C2-303C90C7B095}"/>
    <dgm:cxn modelId="{3A91AF06-C9AA-48B0-8112-D2F386B964E7}" type="presOf" srcId="{822ADF72-FAA2-4CA7-8CE0-948976439982}" destId="{BF814A17-00BF-444C-AC2B-C0E4B7DABA21}" srcOrd="0" destOrd="0" presId="urn:microsoft.com/office/officeart/2005/8/layout/vList2"/>
    <dgm:cxn modelId="{4C68CEFA-ADD9-44A4-A671-A64DB13E9559}" type="presOf" srcId="{21FD7CE7-2322-467C-AAD9-9F9DC03BD041}" destId="{113025F0-9D33-428C-AFCA-E20EE02AFACB}" srcOrd="0" destOrd="0" presId="urn:microsoft.com/office/officeart/2005/8/layout/vList2"/>
    <dgm:cxn modelId="{A75A84C9-75DD-4198-A8F9-1FD7EED6562D}" type="presOf" srcId="{E8C3DC5F-AD1B-4BCE-84FA-A7D98A651B0F}" destId="{D0A129B7-0F6D-4030-8C42-E07939F693AC}" srcOrd="0" destOrd="0" presId="urn:microsoft.com/office/officeart/2005/8/layout/vList2"/>
    <dgm:cxn modelId="{7643B807-859D-433C-BE77-96E0A138F087}" type="presOf" srcId="{53F6D34E-F7E8-4BD3-86B2-E8D5D7C52074}" destId="{93D5F424-2959-487D-AF02-C1A55FBB554F}" srcOrd="0" destOrd="0" presId="urn:microsoft.com/office/officeart/2005/8/layout/vList2"/>
    <dgm:cxn modelId="{08B703F0-27C8-428A-A88C-F8BB7E71CE3F}" srcId="{8D573D7E-3A3B-4193-B5C5-E225B3455131}" destId="{53F6D34E-F7E8-4BD3-86B2-E8D5D7C52074}" srcOrd="2" destOrd="0" parTransId="{D4A4017A-C765-4290-A4DA-EC2EEF9BD125}" sibTransId="{8018132F-A25A-42D8-B2BD-1D03F18D7B92}"/>
    <dgm:cxn modelId="{E45813B5-BFE6-40F9-B637-3C2A7209D6F3}" type="presParOf" srcId="{6F9ECF70-5016-4A26-95BD-1A29B9C6FA12}" destId="{5DC14F87-3884-4518-905B-1CBBD73A0367}" srcOrd="0" destOrd="0" presId="urn:microsoft.com/office/officeart/2005/8/layout/vList2"/>
    <dgm:cxn modelId="{B80AF47A-20F3-42B0-B3A8-A12A2B6D70B9}" type="presParOf" srcId="{6F9ECF70-5016-4A26-95BD-1A29B9C6FA12}" destId="{DD707EA8-33D6-4F52-969D-03D7DA1F7694}" srcOrd="1" destOrd="0" presId="urn:microsoft.com/office/officeart/2005/8/layout/vList2"/>
    <dgm:cxn modelId="{780B04FD-B093-44F4-9D9E-3DD0769E0AC0}" type="presParOf" srcId="{6F9ECF70-5016-4A26-95BD-1A29B9C6FA12}" destId="{113025F0-9D33-428C-AFCA-E20EE02AFACB}" srcOrd="2" destOrd="0" presId="urn:microsoft.com/office/officeart/2005/8/layout/vList2"/>
    <dgm:cxn modelId="{D18BB680-DA50-4B83-A924-220CC53EDC01}" type="presParOf" srcId="{6F9ECF70-5016-4A26-95BD-1A29B9C6FA12}" destId="{0F97ED19-B89B-4055-AB62-5B16EF92B1E5}" srcOrd="3" destOrd="0" presId="urn:microsoft.com/office/officeart/2005/8/layout/vList2"/>
    <dgm:cxn modelId="{0B42089A-64A7-4AF5-9948-2B1D2012E4AD}" type="presParOf" srcId="{6F9ECF70-5016-4A26-95BD-1A29B9C6FA12}" destId="{93D5F424-2959-487D-AF02-C1A55FBB554F}" srcOrd="4" destOrd="0" presId="urn:microsoft.com/office/officeart/2005/8/layout/vList2"/>
    <dgm:cxn modelId="{013577DF-7261-4E16-A217-E879F3F72E26}" type="presParOf" srcId="{6F9ECF70-5016-4A26-95BD-1A29B9C6FA12}" destId="{278F1002-CBFE-4749-9A96-EF57708074FA}" srcOrd="5" destOrd="0" presId="urn:microsoft.com/office/officeart/2005/8/layout/vList2"/>
    <dgm:cxn modelId="{24754F43-B764-4EE6-B5EF-F3B1A08B72C6}" type="presParOf" srcId="{6F9ECF70-5016-4A26-95BD-1A29B9C6FA12}" destId="{BF814A17-00BF-444C-AC2B-C0E4B7DABA21}" srcOrd="6" destOrd="0" presId="urn:microsoft.com/office/officeart/2005/8/layout/vList2"/>
    <dgm:cxn modelId="{DE7C03B5-75C1-4060-AE98-7227380C7E7E}" type="presParOf" srcId="{6F9ECF70-5016-4A26-95BD-1A29B9C6FA12}" destId="{00F38458-CEC3-43CE-BCF8-2C76CB7F74B7}" srcOrd="7" destOrd="0" presId="urn:microsoft.com/office/officeart/2005/8/layout/vList2"/>
    <dgm:cxn modelId="{BCC4C9A5-31AE-4138-92D4-F027D2FA9027}" type="presParOf" srcId="{6F9ECF70-5016-4A26-95BD-1A29B9C6FA12}" destId="{987C5934-220D-492A-B5EF-BB935AA3D480}" srcOrd="8" destOrd="0" presId="urn:microsoft.com/office/officeart/2005/8/layout/vList2"/>
    <dgm:cxn modelId="{C1A59F71-DC21-4622-921D-769ED2EAD389}" type="presParOf" srcId="{6F9ECF70-5016-4A26-95BD-1A29B9C6FA12}" destId="{19975033-ED33-4F26-8EF6-625EE814868B}" srcOrd="9" destOrd="0" presId="urn:microsoft.com/office/officeart/2005/8/layout/vList2"/>
    <dgm:cxn modelId="{A4E99BB4-B199-481A-A9AE-2211B3EEEF9B}" type="presParOf" srcId="{6F9ECF70-5016-4A26-95BD-1A29B9C6FA12}" destId="{C0B761E8-AA0D-4F93-B8FC-5B9F01815334}" srcOrd="10" destOrd="0" presId="urn:microsoft.com/office/officeart/2005/8/layout/vList2"/>
    <dgm:cxn modelId="{E8F922FD-9924-4FED-B413-C7819E983AF3}" type="presParOf" srcId="{6F9ECF70-5016-4A26-95BD-1A29B9C6FA12}" destId="{E4CF459E-41A5-4B0D-B1CA-EB754B9760EF}" srcOrd="11" destOrd="0" presId="urn:microsoft.com/office/officeart/2005/8/layout/vList2"/>
    <dgm:cxn modelId="{77F2FEFE-AC54-42D1-9BBD-D47F31817E67}" type="presParOf" srcId="{6F9ECF70-5016-4A26-95BD-1A29B9C6FA12}" destId="{D0A129B7-0F6D-4030-8C42-E07939F693A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EE8B61-5C72-4916-8C1D-E2015E0AD457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9164C7D7-0939-4754-B31C-3168ED057297}">
      <dgm:prSet/>
      <dgm:spPr/>
      <dgm:t>
        <a:bodyPr/>
        <a:lstStyle/>
        <a:p>
          <a:pPr rtl="0"/>
          <a:r>
            <a:rPr lang="cs-CZ" baseline="0" dirty="0" smtClean="0"/>
            <a:t>Na zahrádce pěstujeme zeleninu. Zaléváme ji a vytrháváme plevel.</a:t>
          </a:r>
          <a:endParaRPr lang="cs-CZ" dirty="0"/>
        </a:p>
      </dgm:t>
    </dgm:pt>
    <dgm:pt modelId="{D7B1E702-87CE-481D-AE7B-19AE33782EA2}" type="parTrans" cxnId="{9EF7C32F-125B-4B25-A975-3EFD8623B98F}">
      <dgm:prSet/>
      <dgm:spPr/>
      <dgm:t>
        <a:bodyPr/>
        <a:lstStyle/>
        <a:p>
          <a:endParaRPr lang="cs-CZ"/>
        </a:p>
      </dgm:t>
    </dgm:pt>
    <dgm:pt modelId="{BCD3E1A4-D1C9-4485-93CC-D490EB1B41DE}" type="sibTrans" cxnId="{9EF7C32F-125B-4B25-A975-3EFD8623B98F}">
      <dgm:prSet/>
      <dgm:spPr/>
      <dgm:t>
        <a:bodyPr/>
        <a:lstStyle/>
        <a:p>
          <a:endParaRPr lang="cs-CZ"/>
        </a:p>
      </dgm:t>
    </dgm:pt>
    <dgm:pt modelId="{36868657-A8FB-484B-8A13-932B5F8D0F76}">
      <dgm:prSet/>
      <dgm:spPr/>
      <dgm:t>
        <a:bodyPr/>
        <a:lstStyle/>
        <a:p>
          <a:pPr rtl="0"/>
          <a:r>
            <a:rPr lang="cs-CZ" u="sng" baseline="0" dirty="0" smtClean="0"/>
            <a:t>Nejčastěji pěstujeme:</a:t>
          </a:r>
          <a:endParaRPr lang="cs-CZ" dirty="0"/>
        </a:p>
      </dgm:t>
    </dgm:pt>
    <dgm:pt modelId="{A747C840-AF83-4B1F-8A95-699E1DC51359}" type="parTrans" cxnId="{C58F412E-60B0-40EE-9F2B-1B357952C2C3}">
      <dgm:prSet/>
      <dgm:spPr/>
      <dgm:t>
        <a:bodyPr/>
        <a:lstStyle/>
        <a:p>
          <a:endParaRPr lang="cs-CZ"/>
        </a:p>
      </dgm:t>
    </dgm:pt>
    <dgm:pt modelId="{E784F330-AF3E-43BF-9C37-8B27C717FB4A}" type="sibTrans" cxnId="{C58F412E-60B0-40EE-9F2B-1B357952C2C3}">
      <dgm:prSet/>
      <dgm:spPr/>
      <dgm:t>
        <a:bodyPr/>
        <a:lstStyle/>
        <a:p>
          <a:endParaRPr lang="cs-CZ"/>
        </a:p>
      </dgm:t>
    </dgm:pt>
    <dgm:pt modelId="{23F3D50A-12C2-4FC9-8F53-0C7203A1E0DC}">
      <dgm:prSet/>
      <dgm:spPr/>
      <dgm:t>
        <a:bodyPr/>
        <a:lstStyle/>
        <a:p>
          <a:pPr rtl="0"/>
          <a:r>
            <a:rPr lang="cs-CZ" baseline="0" dirty="0" smtClean="0"/>
            <a:t>Rajčata</a:t>
          </a:r>
          <a:endParaRPr lang="cs-CZ" dirty="0"/>
        </a:p>
      </dgm:t>
    </dgm:pt>
    <dgm:pt modelId="{FD5916EE-BC8C-46E5-9844-62E05A5A1D40}" type="parTrans" cxnId="{DA1FBBE6-2875-46A9-856C-168E77AD9CCB}">
      <dgm:prSet/>
      <dgm:spPr/>
      <dgm:t>
        <a:bodyPr/>
        <a:lstStyle/>
        <a:p>
          <a:endParaRPr lang="cs-CZ"/>
        </a:p>
      </dgm:t>
    </dgm:pt>
    <dgm:pt modelId="{CA6196E3-69FC-4540-98C2-3E36C9FFDB9F}" type="sibTrans" cxnId="{DA1FBBE6-2875-46A9-856C-168E77AD9CCB}">
      <dgm:prSet/>
      <dgm:spPr/>
      <dgm:t>
        <a:bodyPr/>
        <a:lstStyle/>
        <a:p>
          <a:endParaRPr lang="cs-CZ"/>
        </a:p>
      </dgm:t>
    </dgm:pt>
    <dgm:pt modelId="{ADE55476-A8C8-4C71-934A-A20EF5014593}">
      <dgm:prSet/>
      <dgm:spPr/>
      <dgm:t>
        <a:bodyPr/>
        <a:lstStyle/>
        <a:p>
          <a:pPr rtl="0"/>
          <a:r>
            <a:rPr lang="cs-CZ" baseline="0" dirty="0" smtClean="0"/>
            <a:t>Mrkev</a:t>
          </a:r>
          <a:endParaRPr lang="cs-CZ" dirty="0"/>
        </a:p>
      </dgm:t>
    </dgm:pt>
    <dgm:pt modelId="{D3400A78-B110-4FFE-970E-58635EBF875E}" type="parTrans" cxnId="{AAA4E06D-9322-49D0-9455-7BB2FDE1A206}">
      <dgm:prSet/>
      <dgm:spPr/>
      <dgm:t>
        <a:bodyPr/>
        <a:lstStyle/>
        <a:p>
          <a:endParaRPr lang="cs-CZ"/>
        </a:p>
      </dgm:t>
    </dgm:pt>
    <dgm:pt modelId="{1878FC9F-33AA-4DCC-A7F8-C99749EC2EFC}" type="sibTrans" cxnId="{AAA4E06D-9322-49D0-9455-7BB2FDE1A206}">
      <dgm:prSet/>
      <dgm:spPr/>
      <dgm:t>
        <a:bodyPr/>
        <a:lstStyle/>
        <a:p>
          <a:endParaRPr lang="cs-CZ"/>
        </a:p>
      </dgm:t>
    </dgm:pt>
    <dgm:pt modelId="{9D6E11AB-E94E-4216-8E12-B7D4FF3A18A4}">
      <dgm:prSet/>
      <dgm:spPr/>
      <dgm:t>
        <a:bodyPr/>
        <a:lstStyle/>
        <a:p>
          <a:pPr rtl="0"/>
          <a:r>
            <a:rPr lang="cs-CZ" baseline="0" dirty="0" smtClean="0"/>
            <a:t>Cibuli</a:t>
          </a:r>
          <a:endParaRPr lang="cs-CZ" dirty="0"/>
        </a:p>
      </dgm:t>
    </dgm:pt>
    <dgm:pt modelId="{C0DC3C30-7F9B-46A7-B0F3-AD14F9B6557E}" type="parTrans" cxnId="{769E9405-FD92-465D-86BD-B363B7BBF64A}">
      <dgm:prSet/>
      <dgm:spPr/>
      <dgm:t>
        <a:bodyPr/>
        <a:lstStyle/>
        <a:p>
          <a:endParaRPr lang="cs-CZ"/>
        </a:p>
      </dgm:t>
    </dgm:pt>
    <dgm:pt modelId="{CDBDC642-A4A7-4F62-BFFA-4011D9317B9E}" type="sibTrans" cxnId="{769E9405-FD92-465D-86BD-B363B7BBF64A}">
      <dgm:prSet/>
      <dgm:spPr/>
      <dgm:t>
        <a:bodyPr/>
        <a:lstStyle/>
        <a:p>
          <a:endParaRPr lang="cs-CZ"/>
        </a:p>
      </dgm:t>
    </dgm:pt>
    <dgm:pt modelId="{2A0EB9ED-1530-433A-87E1-E819D9A657DD}">
      <dgm:prSet/>
      <dgm:spPr/>
      <dgm:t>
        <a:bodyPr/>
        <a:lstStyle/>
        <a:p>
          <a:pPr rtl="0"/>
          <a:r>
            <a:rPr lang="cs-CZ" baseline="0" dirty="0" smtClean="0"/>
            <a:t>Hrášek</a:t>
          </a:r>
          <a:endParaRPr lang="cs-CZ" dirty="0"/>
        </a:p>
      </dgm:t>
    </dgm:pt>
    <dgm:pt modelId="{AB27A022-1C10-4D4E-B648-4E9D5E98B752}" type="parTrans" cxnId="{EFA20A06-D64D-4218-9433-36F61936CC5E}">
      <dgm:prSet/>
      <dgm:spPr/>
      <dgm:t>
        <a:bodyPr/>
        <a:lstStyle/>
        <a:p>
          <a:endParaRPr lang="cs-CZ"/>
        </a:p>
      </dgm:t>
    </dgm:pt>
    <dgm:pt modelId="{BCCA16DF-61FA-416B-9C43-120BE801AAA9}" type="sibTrans" cxnId="{EFA20A06-D64D-4218-9433-36F61936CC5E}">
      <dgm:prSet/>
      <dgm:spPr/>
      <dgm:t>
        <a:bodyPr/>
        <a:lstStyle/>
        <a:p>
          <a:endParaRPr lang="cs-CZ"/>
        </a:p>
      </dgm:t>
    </dgm:pt>
    <dgm:pt modelId="{E4CA1D2E-C2A3-477A-8E99-5E3050C6BD3F}">
      <dgm:prSet/>
      <dgm:spPr/>
      <dgm:t>
        <a:bodyPr/>
        <a:lstStyle/>
        <a:p>
          <a:pPr rtl="0"/>
          <a:r>
            <a:rPr lang="cs-CZ" baseline="0" dirty="0" smtClean="0"/>
            <a:t>Cukety</a:t>
          </a:r>
          <a:endParaRPr lang="cs-CZ" dirty="0"/>
        </a:p>
      </dgm:t>
    </dgm:pt>
    <dgm:pt modelId="{290C711E-1663-4ADA-AF00-8FA576168D55}" type="parTrans" cxnId="{2C82F126-2791-4BF6-A67A-BB6C98F100E3}">
      <dgm:prSet/>
      <dgm:spPr/>
      <dgm:t>
        <a:bodyPr/>
        <a:lstStyle/>
        <a:p>
          <a:endParaRPr lang="cs-CZ"/>
        </a:p>
      </dgm:t>
    </dgm:pt>
    <dgm:pt modelId="{97217FC2-570F-4490-AE8F-DD53872896DA}" type="sibTrans" cxnId="{2C82F126-2791-4BF6-A67A-BB6C98F100E3}">
      <dgm:prSet/>
      <dgm:spPr/>
      <dgm:t>
        <a:bodyPr/>
        <a:lstStyle/>
        <a:p>
          <a:endParaRPr lang="cs-CZ"/>
        </a:p>
      </dgm:t>
    </dgm:pt>
    <dgm:pt modelId="{F821C407-8B7F-4410-8C82-090032B79334}">
      <dgm:prSet/>
      <dgm:spPr/>
      <dgm:t>
        <a:bodyPr/>
        <a:lstStyle/>
        <a:p>
          <a:pPr rtl="0"/>
          <a:r>
            <a:rPr lang="cs-CZ" baseline="0" dirty="0" smtClean="0"/>
            <a:t>Okurky</a:t>
          </a:r>
          <a:endParaRPr lang="cs-CZ" dirty="0"/>
        </a:p>
      </dgm:t>
    </dgm:pt>
    <dgm:pt modelId="{9EDBA26B-D6CD-4154-A86C-A08AA5B2A800}" type="parTrans" cxnId="{0930542F-6517-4366-A136-CE5C3BE85FC6}">
      <dgm:prSet/>
      <dgm:spPr/>
      <dgm:t>
        <a:bodyPr/>
        <a:lstStyle/>
        <a:p>
          <a:endParaRPr lang="cs-CZ"/>
        </a:p>
      </dgm:t>
    </dgm:pt>
    <dgm:pt modelId="{4D446975-B6FA-4950-9DE3-565F8F468B70}" type="sibTrans" cxnId="{0930542F-6517-4366-A136-CE5C3BE85FC6}">
      <dgm:prSet/>
      <dgm:spPr/>
      <dgm:t>
        <a:bodyPr/>
        <a:lstStyle/>
        <a:p>
          <a:endParaRPr lang="cs-CZ"/>
        </a:p>
      </dgm:t>
    </dgm:pt>
    <dgm:pt modelId="{537878C0-B065-4315-B282-8942DF4B38B3}" type="pres">
      <dgm:prSet presAssocID="{92EE8B61-5C72-4916-8C1D-E2015E0AD45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C674B00-D399-42AE-92C2-6F698E6BF43A}" type="pres">
      <dgm:prSet presAssocID="{9164C7D7-0939-4754-B31C-3168ED057297}" presName="parentText" presStyleLbl="node1" presStyleIdx="0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EA7C9F-AE55-45F4-94BA-CFBD090539C6}" type="pres">
      <dgm:prSet presAssocID="{BCD3E1A4-D1C9-4485-93CC-D490EB1B41DE}" presName="spacer" presStyleCnt="0"/>
      <dgm:spPr/>
    </dgm:pt>
    <dgm:pt modelId="{CD387BA5-0ED6-4BF4-A769-8461540EA7C1}" type="pres">
      <dgm:prSet presAssocID="{36868657-A8FB-484B-8A13-932B5F8D0F76}" presName="parentText" presStyleLbl="node1" presStyleIdx="1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38FB05-E1FF-4A44-AA4B-1D31DA900D23}" type="pres">
      <dgm:prSet presAssocID="{E784F330-AF3E-43BF-9C37-8B27C717FB4A}" presName="spacer" presStyleCnt="0"/>
      <dgm:spPr/>
    </dgm:pt>
    <dgm:pt modelId="{C33BA9DD-7499-4A6B-8F0D-DF4FAF125005}" type="pres">
      <dgm:prSet presAssocID="{23F3D50A-12C2-4FC9-8F53-0C7203A1E0DC}" presName="parentText" presStyleLbl="node1" presStyleIdx="2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EB9733-FD61-4A4A-8638-54CA613745BA}" type="pres">
      <dgm:prSet presAssocID="{CA6196E3-69FC-4540-98C2-3E36C9FFDB9F}" presName="spacer" presStyleCnt="0"/>
      <dgm:spPr/>
    </dgm:pt>
    <dgm:pt modelId="{9CAC2E99-07CD-493E-B0A3-E34ADBEEAB9B}" type="pres">
      <dgm:prSet presAssocID="{ADE55476-A8C8-4C71-934A-A20EF5014593}" presName="parentText" presStyleLbl="node1" presStyleIdx="3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A3CF82-0954-4DEF-B497-5CD4E64075A6}" type="pres">
      <dgm:prSet presAssocID="{1878FC9F-33AA-4DCC-A7F8-C99749EC2EFC}" presName="spacer" presStyleCnt="0"/>
      <dgm:spPr/>
    </dgm:pt>
    <dgm:pt modelId="{FEDB783D-6A18-4015-B397-1F5F9B85C7C2}" type="pres">
      <dgm:prSet presAssocID="{9D6E11AB-E94E-4216-8E12-B7D4FF3A18A4}" presName="parentText" presStyleLbl="node1" presStyleIdx="4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10E6E5-52E4-49F0-8D56-6A33DCFB9E95}" type="pres">
      <dgm:prSet presAssocID="{CDBDC642-A4A7-4F62-BFFA-4011D9317B9E}" presName="spacer" presStyleCnt="0"/>
      <dgm:spPr/>
    </dgm:pt>
    <dgm:pt modelId="{F268C036-0CEF-4548-B5A1-A725FD23DAB8}" type="pres">
      <dgm:prSet presAssocID="{2A0EB9ED-1530-433A-87E1-E819D9A657DD}" presName="parentText" presStyleLbl="node1" presStyleIdx="5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BAD47F-C0F8-4508-AFB7-E76EDFFC3187}" type="pres">
      <dgm:prSet presAssocID="{BCCA16DF-61FA-416B-9C43-120BE801AAA9}" presName="spacer" presStyleCnt="0"/>
      <dgm:spPr/>
    </dgm:pt>
    <dgm:pt modelId="{6A57DF84-373E-423D-A876-6981BA33F527}" type="pres">
      <dgm:prSet presAssocID="{E4CA1D2E-C2A3-477A-8E99-5E3050C6BD3F}" presName="parentText" presStyleLbl="node1" presStyleIdx="6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C58229-716E-4292-8C5E-8640E1190BC5}" type="pres">
      <dgm:prSet presAssocID="{97217FC2-570F-4490-AE8F-DD53872896DA}" presName="spacer" presStyleCnt="0"/>
      <dgm:spPr/>
    </dgm:pt>
    <dgm:pt modelId="{F6C3A765-FF58-4ACC-A9A8-2600D06FD9AA}" type="pres">
      <dgm:prSet presAssocID="{F821C407-8B7F-4410-8C82-090032B79334}" presName="parentText" presStyleLbl="node1" presStyleIdx="7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F7C32F-125B-4B25-A975-3EFD8623B98F}" srcId="{92EE8B61-5C72-4916-8C1D-E2015E0AD457}" destId="{9164C7D7-0939-4754-B31C-3168ED057297}" srcOrd="0" destOrd="0" parTransId="{D7B1E702-87CE-481D-AE7B-19AE33782EA2}" sibTransId="{BCD3E1A4-D1C9-4485-93CC-D490EB1B41DE}"/>
    <dgm:cxn modelId="{EFA20A06-D64D-4218-9433-36F61936CC5E}" srcId="{92EE8B61-5C72-4916-8C1D-E2015E0AD457}" destId="{2A0EB9ED-1530-433A-87E1-E819D9A657DD}" srcOrd="5" destOrd="0" parTransId="{AB27A022-1C10-4D4E-B648-4E9D5E98B752}" sibTransId="{BCCA16DF-61FA-416B-9C43-120BE801AAA9}"/>
    <dgm:cxn modelId="{6B9797A9-8F4E-4AB5-B161-3F4CAEE6AD47}" type="presOf" srcId="{ADE55476-A8C8-4C71-934A-A20EF5014593}" destId="{9CAC2E99-07CD-493E-B0A3-E34ADBEEAB9B}" srcOrd="0" destOrd="0" presId="urn:microsoft.com/office/officeart/2005/8/layout/vList2"/>
    <dgm:cxn modelId="{B5C77105-4D96-4055-B343-8B9464B94740}" type="presOf" srcId="{2A0EB9ED-1530-433A-87E1-E819D9A657DD}" destId="{F268C036-0CEF-4548-B5A1-A725FD23DAB8}" srcOrd="0" destOrd="0" presId="urn:microsoft.com/office/officeart/2005/8/layout/vList2"/>
    <dgm:cxn modelId="{0930542F-6517-4366-A136-CE5C3BE85FC6}" srcId="{92EE8B61-5C72-4916-8C1D-E2015E0AD457}" destId="{F821C407-8B7F-4410-8C82-090032B79334}" srcOrd="7" destOrd="0" parTransId="{9EDBA26B-D6CD-4154-A86C-A08AA5B2A800}" sibTransId="{4D446975-B6FA-4950-9DE3-565F8F468B70}"/>
    <dgm:cxn modelId="{AAA4E06D-9322-49D0-9455-7BB2FDE1A206}" srcId="{92EE8B61-5C72-4916-8C1D-E2015E0AD457}" destId="{ADE55476-A8C8-4C71-934A-A20EF5014593}" srcOrd="3" destOrd="0" parTransId="{D3400A78-B110-4FFE-970E-58635EBF875E}" sibTransId="{1878FC9F-33AA-4DCC-A7F8-C99749EC2EFC}"/>
    <dgm:cxn modelId="{6AD6CDAC-2FBD-46A9-AA98-B9F3641F329C}" type="presOf" srcId="{92EE8B61-5C72-4916-8C1D-E2015E0AD457}" destId="{537878C0-B065-4315-B282-8942DF4B38B3}" srcOrd="0" destOrd="0" presId="urn:microsoft.com/office/officeart/2005/8/layout/vList2"/>
    <dgm:cxn modelId="{96C2E61F-B761-42F4-BA5B-6BEFDDB76306}" type="presOf" srcId="{9D6E11AB-E94E-4216-8E12-B7D4FF3A18A4}" destId="{FEDB783D-6A18-4015-B397-1F5F9B85C7C2}" srcOrd="0" destOrd="0" presId="urn:microsoft.com/office/officeart/2005/8/layout/vList2"/>
    <dgm:cxn modelId="{3AFFDC3F-DA7E-4424-95BB-695348F0C768}" type="presOf" srcId="{36868657-A8FB-484B-8A13-932B5F8D0F76}" destId="{CD387BA5-0ED6-4BF4-A769-8461540EA7C1}" srcOrd="0" destOrd="0" presId="urn:microsoft.com/office/officeart/2005/8/layout/vList2"/>
    <dgm:cxn modelId="{2C82F126-2791-4BF6-A67A-BB6C98F100E3}" srcId="{92EE8B61-5C72-4916-8C1D-E2015E0AD457}" destId="{E4CA1D2E-C2A3-477A-8E99-5E3050C6BD3F}" srcOrd="6" destOrd="0" parTransId="{290C711E-1663-4ADA-AF00-8FA576168D55}" sibTransId="{97217FC2-570F-4490-AE8F-DD53872896DA}"/>
    <dgm:cxn modelId="{769E9405-FD92-465D-86BD-B363B7BBF64A}" srcId="{92EE8B61-5C72-4916-8C1D-E2015E0AD457}" destId="{9D6E11AB-E94E-4216-8E12-B7D4FF3A18A4}" srcOrd="4" destOrd="0" parTransId="{C0DC3C30-7F9B-46A7-B0F3-AD14F9B6557E}" sibTransId="{CDBDC642-A4A7-4F62-BFFA-4011D9317B9E}"/>
    <dgm:cxn modelId="{B15F0278-1135-4731-B1D6-E943B4621DC0}" type="presOf" srcId="{E4CA1D2E-C2A3-477A-8E99-5E3050C6BD3F}" destId="{6A57DF84-373E-423D-A876-6981BA33F527}" srcOrd="0" destOrd="0" presId="urn:microsoft.com/office/officeart/2005/8/layout/vList2"/>
    <dgm:cxn modelId="{C58F412E-60B0-40EE-9F2B-1B357952C2C3}" srcId="{92EE8B61-5C72-4916-8C1D-E2015E0AD457}" destId="{36868657-A8FB-484B-8A13-932B5F8D0F76}" srcOrd="1" destOrd="0" parTransId="{A747C840-AF83-4B1F-8A95-699E1DC51359}" sibTransId="{E784F330-AF3E-43BF-9C37-8B27C717FB4A}"/>
    <dgm:cxn modelId="{E4C20751-CA4F-4CD1-89D9-9C5E6C46B6E4}" type="presOf" srcId="{F821C407-8B7F-4410-8C82-090032B79334}" destId="{F6C3A765-FF58-4ACC-A9A8-2600D06FD9AA}" srcOrd="0" destOrd="0" presId="urn:microsoft.com/office/officeart/2005/8/layout/vList2"/>
    <dgm:cxn modelId="{D8256362-891E-48E5-A0E8-429A0EFC7E83}" type="presOf" srcId="{9164C7D7-0939-4754-B31C-3168ED057297}" destId="{6C674B00-D399-42AE-92C2-6F698E6BF43A}" srcOrd="0" destOrd="0" presId="urn:microsoft.com/office/officeart/2005/8/layout/vList2"/>
    <dgm:cxn modelId="{C5D74D8D-ABC5-4DA8-9D74-C762FFF22683}" type="presOf" srcId="{23F3D50A-12C2-4FC9-8F53-0C7203A1E0DC}" destId="{C33BA9DD-7499-4A6B-8F0D-DF4FAF125005}" srcOrd="0" destOrd="0" presId="urn:microsoft.com/office/officeart/2005/8/layout/vList2"/>
    <dgm:cxn modelId="{DA1FBBE6-2875-46A9-856C-168E77AD9CCB}" srcId="{92EE8B61-5C72-4916-8C1D-E2015E0AD457}" destId="{23F3D50A-12C2-4FC9-8F53-0C7203A1E0DC}" srcOrd="2" destOrd="0" parTransId="{FD5916EE-BC8C-46E5-9844-62E05A5A1D40}" sibTransId="{CA6196E3-69FC-4540-98C2-3E36C9FFDB9F}"/>
    <dgm:cxn modelId="{7DB2BA5C-F7F5-46F4-B952-4F1924F64AEA}" type="presParOf" srcId="{537878C0-B065-4315-B282-8942DF4B38B3}" destId="{6C674B00-D399-42AE-92C2-6F698E6BF43A}" srcOrd="0" destOrd="0" presId="urn:microsoft.com/office/officeart/2005/8/layout/vList2"/>
    <dgm:cxn modelId="{50D214FC-296F-493F-BB41-5EA4D8E13694}" type="presParOf" srcId="{537878C0-B065-4315-B282-8942DF4B38B3}" destId="{91EA7C9F-AE55-45F4-94BA-CFBD090539C6}" srcOrd="1" destOrd="0" presId="urn:microsoft.com/office/officeart/2005/8/layout/vList2"/>
    <dgm:cxn modelId="{416C621A-ED72-4965-B96B-FDC6172719BF}" type="presParOf" srcId="{537878C0-B065-4315-B282-8942DF4B38B3}" destId="{CD387BA5-0ED6-4BF4-A769-8461540EA7C1}" srcOrd="2" destOrd="0" presId="urn:microsoft.com/office/officeart/2005/8/layout/vList2"/>
    <dgm:cxn modelId="{21B6892E-8AFE-4B12-9159-1CCA49A3DF1D}" type="presParOf" srcId="{537878C0-B065-4315-B282-8942DF4B38B3}" destId="{7938FB05-E1FF-4A44-AA4B-1D31DA900D23}" srcOrd="3" destOrd="0" presId="urn:microsoft.com/office/officeart/2005/8/layout/vList2"/>
    <dgm:cxn modelId="{C6C5954C-CA60-4EDB-BE87-418CAF1707CD}" type="presParOf" srcId="{537878C0-B065-4315-B282-8942DF4B38B3}" destId="{C33BA9DD-7499-4A6B-8F0D-DF4FAF125005}" srcOrd="4" destOrd="0" presId="urn:microsoft.com/office/officeart/2005/8/layout/vList2"/>
    <dgm:cxn modelId="{786F9A2C-0DC0-4B89-96A6-3B5E9C23863A}" type="presParOf" srcId="{537878C0-B065-4315-B282-8942DF4B38B3}" destId="{70EB9733-FD61-4A4A-8638-54CA613745BA}" srcOrd="5" destOrd="0" presId="urn:microsoft.com/office/officeart/2005/8/layout/vList2"/>
    <dgm:cxn modelId="{FAB2938D-A400-469B-AF1A-22BF76072313}" type="presParOf" srcId="{537878C0-B065-4315-B282-8942DF4B38B3}" destId="{9CAC2E99-07CD-493E-B0A3-E34ADBEEAB9B}" srcOrd="6" destOrd="0" presId="urn:microsoft.com/office/officeart/2005/8/layout/vList2"/>
    <dgm:cxn modelId="{4685998D-FBCC-4902-9159-3D4B1ABDC269}" type="presParOf" srcId="{537878C0-B065-4315-B282-8942DF4B38B3}" destId="{64A3CF82-0954-4DEF-B497-5CD4E64075A6}" srcOrd="7" destOrd="0" presId="urn:microsoft.com/office/officeart/2005/8/layout/vList2"/>
    <dgm:cxn modelId="{83C5C85E-EA36-4108-B29C-8672BCD15BDD}" type="presParOf" srcId="{537878C0-B065-4315-B282-8942DF4B38B3}" destId="{FEDB783D-6A18-4015-B397-1F5F9B85C7C2}" srcOrd="8" destOrd="0" presId="urn:microsoft.com/office/officeart/2005/8/layout/vList2"/>
    <dgm:cxn modelId="{384EFA11-E984-44F4-8CA4-6473149D0B5C}" type="presParOf" srcId="{537878C0-B065-4315-B282-8942DF4B38B3}" destId="{6E10E6E5-52E4-49F0-8D56-6A33DCFB9E95}" srcOrd="9" destOrd="0" presId="urn:microsoft.com/office/officeart/2005/8/layout/vList2"/>
    <dgm:cxn modelId="{274A498F-7115-49B7-A3E4-C0438A657FAF}" type="presParOf" srcId="{537878C0-B065-4315-B282-8942DF4B38B3}" destId="{F268C036-0CEF-4548-B5A1-A725FD23DAB8}" srcOrd="10" destOrd="0" presId="urn:microsoft.com/office/officeart/2005/8/layout/vList2"/>
    <dgm:cxn modelId="{C714F229-AC75-4E9F-B22B-89C9F3E68D99}" type="presParOf" srcId="{537878C0-B065-4315-B282-8942DF4B38B3}" destId="{09BAD47F-C0F8-4508-AFB7-E76EDFFC3187}" srcOrd="11" destOrd="0" presId="urn:microsoft.com/office/officeart/2005/8/layout/vList2"/>
    <dgm:cxn modelId="{001A3ED7-EB9F-4007-B86F-4088A2936F3B}" type="presParOf" srcId="{537878C0-B065-4315-B282-8942DF4B38B3}" destId="{6A57DF84-373E-423D-A876-6981BA33F527}" srcOrd="12" destOrd="0" presId="urn:microsoft.com/office/officeart/2005/8/layout/vList2"/>
    <dgm:cxn modelId="{16298E80-6B04-45EE-8903-5AD207A06688}" type="presParOf" srcId="{537878C0-B065-4315-B282-8942DF4B38B3}" destId="{A7C58229-716E-4292-8C5E-8640E1190BC5}" srcOrd="13" destOrd="0" presId="urn:microsoft.com/office/officeart/2005/8/layout/vList2"/>
    <dgm:cxn modelId="{E82D6D26-F796-4764-B917-4F31BFF67D70}" type="presParOf" srcId="{537878C0-B065-4315-B282-8942DF4B38B3}" destId="{F6C3A765-FF58-4ACC-A9A8-2600D06FD9AA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ABEE23-7128-4A72-897A-27FE3FD78D39}">
      <dsp:nvSpPr>
        <dsp:cNvPr id="0" name=""/>
        <dsp:cNvSpPr/>
      </dsp:nvSpPr>
      <dsp:spPr>
        <a:xfrm>
          <a:off x="0" y="11519"/>
          <a:ext cx="7239000" cy="11583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baseline="0" dirty="0" smtClean="0"/>
            <a:t>Letní měsíce jsou červen, červenec a srpen. </a:t>
          </a:r>
          <a:endParaRPr lang="cs-CZ" sz="2200" kern="1200" dirty="0"/>
        </a:p>
      </dsp:txBody>
      <dsp:txXfrm>
        <a:off x="56544" y="68063"/>
        <a:ext cx="7125912" cy="1045212"/>
      </dsp:txXfrm>
    </dsp:sp>
    <dsp:sp modelId="{F259E714-3469-41E9-B403-ABDC54138836}">
      <dsp:nvSpPr>
        <dsp:cNvPr id="0" name=""/>
        <dsp:cNvSpPr/>
      </dsp:nvSpPr>
      <dsp:spPr>
        <a:xfrm>
          <a:off x="0" y="1233179"/>
          <a:ext cx="7239000" cy="1158300"/>
        </a:xfrm>
        <a:prstGeom prst="roundRect">
          <a:avLst/>
        </a:prstGeom>
        <a:solidFill>
          <a:schemeClr val="accent3">
            <a:hueOff val="395524"/>
            <a:satOff val="7441"/>
            <a:lumOff val="1961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baseline="0" dirty="0" smtClean="0"/>
            <a:t>Léto začíná 21. června. </a:t>
          </a:r>
          <a:endParaRPr lang="cs-CZ" sz="2200" kern="1200" dirty="0"/>
        </a:p>
      </dsp:txBody>
      <dsp:txXfrm>
        <a:off x="56544" y="1289723"/>
        <a:ext cx="7125912" cy="1045212"/>
      </dsp:txXfrm>
    </dsp:sp>
    <dsp:sp modelId="{BC169153-7A61-46AB-862D-9960C89B78FD}">
      <dsp:nvSpPr>
        <dsp:cNvPr id="0" name=""/>
        <dsp:cNvSpPr/>
      </dsp:nvSpPr>
      <dsp:spPr>
        <a:xfrm>
          <a:off x="0" y="2454840"/>
          <a:ext cx="7239000" cy="1158300"/>
        </a:xfrm>
        <a:prstGeom prst="roundRect">
          <a:avLst/>
        </a:prstGeom>
        <a:solidFill>
          <a:schemeClr val="accent3">
            <a:hueOff val="791047"/>
            <a:satOff val="14882"/>
            <a:lumOff val="3922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baseline="0" dirty="0" smtClean="0"/>
            <a:t>V létě máme letní prázdniny a tak trávíme hodně času na výletech v přírodě.  V létě jsou nejdelší dny a pozdě se stmívá. </a:t>
          </a:r>
          <a:endParaRPr lang="cs-CZ" sz="2200" kern="1200" dirty="0"/>
        </a:p>
      </dsp:txBody>
      <dsp:txXfrm>
        <a:off x="56544" y="2511384"/>
        <a:ext cx="7125912" cy="1045212"/>
      </dsp:txXfrm>
    </dsp:sp>
    <dsp:sp modelId="{913B32DA-3946-4E46-8802-B5E129B796EE}">
      <dsp:nvSpPr>
        <dsp:cNvPr id="0" name=""/>
        <dsp:cNvSpPr/>
      </dsp:nvSpPr>
      <dsp:spPr>
        <a:xfrm>
          <a:off x="0" y="3676500"/>
          <a:ext cx="7239000" cy="1158300"/>
        </a:xfrm>
        <a:prstGeom prst="roundRect">
          <a:avLst/>
        </a:prstGeom>
        <a:solidFill>
          <a:schemeClr val="accent3">
            <a:hueOff val="1186571"/>
            <a:satOff val="22323"/>
            <a:lumOff val="5883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baseline="0" dirty="0" smtClean="0"/>
            <a:t>Kvetou rostliny, zraje obilí a dozrává ovoce.</a:t>
          </a:r>
          <a:endParaRPr lang="cs-CZ" sz="2200" kern="1200" dirty="0"/>
        </a:p>
      </dsp:txBody>
      <dsp:txXfrm>
        <a:off x="56544" y="3733044"/>
        <a:ext cx="7125912" cy="10452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12" Type="http://schemas.openxmlformats.org/officeDocument/2006/relationships/image" Target="../media/image10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9.wmf"/><Relationship Id="rId5" Type="http://schemas.openxmlformats.org/officeDocument/2006/relationships/diagramColors" Target="../diagrams/colors2.xml"/><Relationship Id="rId10" Type="http://schemas.openxmlformats.org/officeDocument/2006/relationships/image" Target="../media/image8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11.jpeg"/><Relationship Id="rId12" Type="http://schemas.openxmlformats.org/officeDocument/2006/relationships/image" Target="../media/image16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15.wmf"/><Relationship Id="rId5" Type="http://schemas.openxmlformats.org/officeDocument/2006/relationships/diagramColors" Target="../diagrams/colors3.xml"/><Relationship Id="rId10" Type="http://schemas.openxmlformats.org/officeDocument/2006/relationships/image" Target="../media/image14.jpe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0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9.png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Příroda v létě, ovoce a zelenina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VY_32_INOVACE_43_VU1_15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Příroda v létě, ovoce a zelenina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přírodou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 létě, ovoce a zelenina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letní měsíce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co se v létě sklízí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Příroda v létě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se děje </a:t>
            </a:r>
            <a:r>
              <a:rPr lang="cs-CZ" smtClean="0"/>
              <a:t>v přírodě v létě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Příroda v létě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W0DRLASM\MP90022755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1628800"/>
            <a:ext cx="2771800" cy="2376264"/>
          </a:xfrm>
          <a:prstGeom prst="rect">
            <a:avLst/>
          </a:prstGeom>
          <a:noFill/>
        </p:spPr>
      </p:pic>
      <p:pic>
        <p:nvPicPr>
          <p:cNvPr id="1027" name="Picture 3" descr="C:\Documents and Settings\Ondra\Local Settings\Temporary Internet Files\Content.IE5\X8ORGK0F\MP90043854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1123" y="4939419"/>
            <a:ext cx="2412877" cy="19185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 v létě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57200" y="1587069"/>
          <a:ext cx="7755738" cy="4886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W0DRLASM\MP90040653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2204864"/>
            <a:ext cx="1728192" cy="1981228"/>
          </a:xfrm>
          <a:prstGeom prst="rect">
            <a:avLst/>
          </a:prstGeom>
          <a:noFill/>
        </p:spPr>
      </p:pic>
      <p:pic>
        <p:nvPicPr>
          <p:cNvPr id="2051" name="Picture 3" descr="C:\Documents and Settings\Ondra\Local Settings\Temporary Internet Files\Content.IE5\X8ORGK0F\MC90035857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2204864"/>
            <a:ext cx="1944216" cy="1969641"/>
          </a:xfrm>
          <a:prstGeom prst="rect">
            <a:avLst/>
          </a:prstGeom>
          <a:noFill/>
        </p:spPr>
      </p:pic>
      <p:pic>
        <p:nvPicPr>
          <p:cNvPr id="2052" name="Picture 4" descr="C:\Documents and Settings\Ondra\Local Settings\Temporary Internet Files\Content.IE5\3DQM1X5J\MC90042387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64088" y="4149080"/>
            <a:ext cx="1728192" cy="1931844"/>
          </a:xfrm>
          <a:prstGeom prst="rect">
            <a:avLst/>
          </a:prstGeom>
          <a:noFill/>
        </p:spPr>
      </p:pic>
      <p:pic>
        <p:nvPicPr>
          <p:cNvPr id="2053" name="Picture 5" descr="C:\Documents and Settings\Ondra\Local Settings\Temporary Internet Files\Content.IE5\3DQM1X5J\MC90035856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92280" y="4077072"/>
            <a:ext cx="1915095" cy="2016224"/>
          </a:xfrm>
          <a:prstGeom prst="rect">
            <a:avLst/>
          </a:prstGeom>
          <a:noFill/>
        </p:spPr>
      </p:pic>
      <p:pic>
        <p:nvPicPr>
          <p:cNvPr id="2054" name="Picture 6" descr="C:\Documents and Settings\Ondra\Local Settings\Temporary Internet Files\Content.IE5\E3XFQM78\MC90019340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796136" y="0"/>
            <a:ext cx="2520280" cy="2098949"/>
          </a:xfrm>
          <a:prstGeom prst="rect">
            <a:avLst/>
          </a:prstGeom>
          <a:noFill/>
        </p:spPr>
      </p:pic>
      <p:pic>
        <p:nvPicPr>
          <p:cNvPr id="2055" name="Picture 7" descr="C:\Documents and Settings\Ondra\Local Settings\Temporary Internet Files\Content.IE5\E3XFQM78\MC900088384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843808" y="5224933"/>
            <a:ext cx="1939514" cy="16330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 v létě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57200" y="476672"/>
          <a:ext cx="7239000" cy="5979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Documents and Settings\Ondra\Local Settings\Temporary Internet Files\Content.IE5\E3XFQM78\MP90018274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2204864"/>
            <a:ext cx="2304256" cy="1513168"/>
          </a:xfrm>
          <a:prstGeom prst="rect">
            <a:avLst/>
          </a:prstGeom>
          <a:noFill/>
        </p:spPr>
      </p:pic>
      <p:pic>
        <p:nvPicPr>
          <p:cNvPr id="3076" name="Picture 4" descr="C:\Documents and Settings\Ondra\Local Settings\Temporary Internet Files\Content.IE5\W0DRLASM\MP90038786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1700808"/>
            <a:ext cx="1619672" cy="2269905"/>
          </a:xfrm>
          <a:prstGeom prst="rect">
            <a:avLst/>
          </a:prstGeom>
          <a:noFill/>
        </p:spPr>
      </p:pic>
      <p:pic>
        <p:nvPicPr>
          <p:cNvPr id="3077" name="Picture 5" descr="C:\Documents and Settings\Ondra\Local Settings\Temporary Internet Files\Content.IE5\E3XFQM78\MP90038786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5229200"/>
            <a:ext cx="2462236" cy="1756908"/>
          </a:xfrm>
          <a:prstGeom prst="rect">
            <a:avLst/>
          </a:prstGeom>
          <a:noFill/>
        </p:spPr>
      </p:pic>
      <p:pic>
        <p:nvPicPr>
          <p:cNvPr id="3080" name="Picture 8" descr="C:\Documents and Settings\Ondra\Local Settings\Temporary Internet Files\Content.IE5\E3XFQM78\MP900182758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20072" y="3861048"/>
            <a:ext cx="2162076" cy="1419801"/>
          </a:xfrm>
          <a:prstGeom prst="rect">
            <a:avLst/>
          </a:prstGeom>
          <a:noFill/>
        </p:spPr>
      </p:pic>
      <p:pic>
        <p:nvPicPr>
          <p:cNvPr id="3081" name="Picture 9" descr="C:\Documents and Settings\Ondra\Local Settings\Temporary Internet Files\Content.IE5\E3XFQM78\MC90033129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627784" y="5301208"/>
            <a:ext cx="2520280" cy="1550825"/>
          </a:xfrm>
          <a:prstGeom prst="rect">
            <a:avLst/>
          </a:prstGeom>
          <a:noFill/>
        </p:spPr>
      </p:pic>
      <p:pic>
        <p:nvPicPr>
          <p:cNvPr id="3082" name="Picture 10" descr="C:\Documents and Settings\Ondra\Local Settings\Temporary Internet Files\Content.IE5\3DQM1X5J\MC900112422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04248" y="5278593"/>
            <a:ext cx="2339752" cy="15651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Pojmenuj, co je na obrázcích.</a:t>
            </a:r>
            <a:br>
              <a:rPr lang="cs-CZ" dirty="0" smtClean="0"/>
            </a:br>
            <a:r>
              <a:rPr lang="cs-CZ" dirty="0" smtClean="0"/>
              <a:t>Je to zelenina nebo ovoce?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9" name="Picture 3" descr="C:\Documents and Settings\Ondra\Local Settings\Temporary Internet Files\Content.IE5\E3XFQM78\MC9000883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3"/>
            <a:ext cx="2808312" cy="2364593"/>
          </a:xfrm>
          <a:prstGeom prst="rect">
            <a:avLst/>
          </a:prstGeom>
          <a:noFill/>
        </p:spPr>
      </p:pic>
      <p:pic>
        <p:nvPicPr>
          <p:cNvPr id="4101" name="Picture 5" descr="C:\Documents and Settings\Ondra\Local Settings\Temporary Internet Files\Content.IE5\E3XFQM78\MP9003861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4437112"/>
            <a:ext cx="3312368" cy="2186680"/>
          </a:xfrm>
          <a:prstGeom prst="rect">
            <a:avLst/>
          </a:prstGeom>
          <a:noFill/>
        </p:spPr>
      </p:pic>
      <p:pic>
        <p:nvPicPr>
          <p:cNvPr id="4102" name="Picture 6" descr="C:\Documents and Settings\Ondra\Local Settings\Temporary Internet Files\Content.IE5\W0DRLASM\MC9003312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725144"/>
            <a:ext cx="2003351" cy="1831586"/>
          </a:xfrm>
          <a:prstGeom prst="rect">
            <a:avLst/>
          </a:prstGeom>
          <a:noFill/>
        </p:spPr>
      </p:pic>
      <p:pic>
        <p:nvPicPr>
          <p:cNvPr id="4103" name="Picture 7" descr="C:\Documents and Settings\Ondra\Local Settings\Temporary Internet Files\Content.IE5\3DQM1X5J\MC90044178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1412776"/>
            <a:ext cx="2592288" cy="2592288"/>
          </a:xfrm>
          <a:prstGeom prst="rect">
            <a:avLst/>
          </a:prstGeom>
          <a:noFill/>
        </p:spPr>
      </p:pic>
      <p:pic>
        <p:nvPicPr>
          <p:cNvPr id="4104" name="Picture 8" descr="C:\Documents and Settings\Ondra\Local Settings\Temporary Internet Files\Content.IE5\X8ORGK0F\MP90018274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1628800"/>
            <a:ext cx="3331170" cy="2187526"/>
          </a:xfrm>
          <a:prstGeom prst="rect">
            <a:avLst/>
          </a:prstGeom>
          <a:noFill/>
        </p:spPr>
      </p:pic>
      <p:pic>
        <p:nvPicPr>
          <p:cNvPr id="4105" name="Picture 9" descr="C:\Documents and Settings\Ondra\Local Settings\Temporary Internet Files\Content.IE5\3DQM1X5J\MC90044171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149080"/>
            <a:ext cx="2232248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1161</TotalTime>
  <Words>366</Words>
  <Application>Microsoft Office PowerPoint</Application>
  <PresentationFormat>Předvádění na obrazovce (4:3)</PresentationFormat>
  <Paragraphs>72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Věcné učení  Příroda v létě, ovoce a zelenina</vt:lpstr>
      <vt:lpstr>Prezentace aplikace PowerPoint</vt:lpstr>
      <vt:lpstr>Příroda v létě</vt:lpstr>
      <vt:lpstr>Příroda v létě</vt:lpstr>
      <vt:lpstr>Ovoce v létě</vt:lpstr>
      <vt:lpstr>Zelenina v létě</vt:lpstr>
      <vt:lpstr>Pojmenuj, co je na obrázcích. Je to zelenina nebo ovoce?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137</cp:revision>
  <dcterms:created xsi:type="dcterms:W3CDTF">2012-06-27T08:54:30Z</dcterms:created>
  <dcterms:modified xsi:type="dcterms:W3CDTF">2013-03-05T18:18:30Z</dcterms:modified>
</cp:coreProperties>
</file>