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8" r:id="rId1"/>
  </p:sldMasterIdLst>
  <p:notesMasterIdLst>
    <p:notesMasterId r:id="rId10"/>
  </p:notesMasterIdLst>
  <p:sldIdLst>
    <p:sldId id="257" r:id="rId2"/>
    <p:sldId id="258" r:id="rId3"/>
    <p:sldId id="264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9" autoAdjust="0"/>
  </p:normalViewPr>
  <p:slideViewPr>
    <p:cSldViewPr showGuides="1">
      <p:cViewPr varScale="1">
        <p:scale>
          <a:sx n="70" d="100"/>
          <a:sy n="70" d="100"/>
        </p:scale>
        <p:origin x="-115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E7918E-EE6B-4338-AD60-62D3A0A4EAE3}" type="doc">
      <dgm:prSet loTypeId="urn:microsoft.com/office/officeart/2005/8/layout/vList5" loCatId="list" qsTypeId="urn:microsoft.com/office/officeart/2005/8/quickstyle/3d2" qsCatId="3D" csTypeId="urn:microsoft.com/office/officeart/2005/8/colors/colorful5" csCatId="colorful"/>
      <dgm:spPr/>
      <dgm:t>
        <a:bodyPr/>
        <a:lstStyle/>
        <a:p>
          <a:endParaRPr lang="cs-CZ"/>
        </a:p>
      </dgm:t>
    </dgm:pt>
    <dgm:pt modelId="{1B83A44E-0176-4727-B2A5-D1222FA9EE7F}">
      <dgm:prSet/>
      <dgm:spPr/>
      <dgm:t>
        <a:bodyPr/>
        <a:lstStyle/>
        <a:p>
          <a:pPr rtl="0"/>
          <a:r>
            <a:rPr lang="cs-CZ" baseline="0" dirty="0" smtClean="0"/>
            <a:t>Na konci léta a na podzim rostou v lese houby.</a:t>
          </a:r>
          <a:endParaRPr lang="cs-CZ" dirty="0"/>
        </a:p>
      </dgm:t>
    </dgm:pt>
    <dgm:pt modelId="{7307E6A7-C9BD-4DE3-94C2-E8796BF6389B}" type="parTrans" cxnId="{D12CCAFF-7A94-4899-BF72-A5400E924BF3}">
      <dgm:prSet/>
      <dgm:spPr/>
      <dgm:t>
        <a:bodyPr/>
        <a:lstStyle/>
        <a:p>
          <a:endParaRPr lang="cs-CZ"/>
        </a:p>
      </dgm:t>
    </dgm:pt>
    <dgm:pt modelId="{563B4616-7444-47C0-AE07-9E415BF2259C}" type="sibTrans" cxnId="{D12CCAFF-7A94-4899-BF72-A5400E924BF3}">
      <dgm:prSet/>
      <dgm:spPr/>
      <dgm:t>
        <a:bodyPr/>
        <a:lstStyle/>
        <a:p>
          <a:endParaRPr lang="cs-CZ"/>
        </a:p>
      </dgm:t>
    </dgm:pt>
    <dgm:pt modelId="{6B9DFAB8-25BD-42F3-AC03-2930D8EBAD40}">
      <dgm:prSet/>
      <dgm:spPr/>
      <dgm:t>
        <a:bodyPr/>
        <a:lstStyle/>
        <a:p>
          <a:pPr rtl="0"/>
          <a:r>
            <a:rPr lang="cs-CZ" baseline="0" dirty="0" smtClean="0"/>
            <a:t>Houby dělíme na jedlé a nejedlé.</a:t>
          </a:r>
          <a:endParaRPr lang="cs-CZ" dirty="0"/>
        </a:p>
      </dgm:t>
    </dgm:pt>
    <dgm:pt modelId="{478A3973-AE1D-4CC7-A5D4-01D7532D9A34}" type="parTrans" cxnId="{3F6A005B-932D-4FB7-80C5-BDC199808CEB}">
      <dgm:prSet/>
      <dgm:spPr/>
      <dgm:t>
        <a:bodyPr/>
        <a:lstStyle/>
        <a:p>
          <a:endParaRPr lang="cs-CZ"/>
        </a:p>
      </dgm:t>
    </dgm:pt>
    <dgm:pt modelId="{C9021FA1-5C8A-4288-88D2-1876CA95130D}" type="sibTrans" cxnId="{3F6A005B-932D-4FB7-80C5-BDC199808CEB}">
      <dgm:prSet/>
      <dgm:spPr/>
      <dgm:t>
        <a:bodyPr/>
        <a:lstStyle/>
        <a:p>
          <a:endParaRPr lang="cs-CZ"/>
        </a:p>
      </dgm:t>
    </dgm:pt>
    <dgm:pt modelId="{8FA28878-158B-4919-8CC8-0826590E0DAE}">
      <dgm:prSet/>
      <dgm:spPr/>
      <dgm:t>
        <a:bodyPr/>
        <a:lstStyle/>
        <a:p>
          <a:pPr rtl="0"/>
          <a:r>
            <a:rPr lang="cs-CZ" baseline="0" dirty="0" smtClean="0"/>
            <a:t>Houby, které se mohou jíst se nazývají jedlé.</a:t>
          </a:r>
          <a:endParaRPr lang="cs-CZ" dirty="0"/>
        </a:p>
      </dgm:t>
    </dgm:pt>
    <dgm:pt modelId="{A51267FA-3E35-4408-9832-579BBB0F1174}" type="parTrans" cxnId="{A66EE941-0AFE-4C92-A6D6-45E5158C99BD}">
      <dgm:prSet/>
      <dgm:spPr/>
      <dgm:t>
        <a:bodyPr/>
        <a:lstStyle/>
        <a:p>
          <a:endParaRPr lang="cs-CZ"/>
        </a:p>
      </dgm:t>
    </dgm:pt>
    <dgm:pt modelId="{A518A971-86A5-4734-A380-1C6D5C1575AD}" type="sibTrans" cxnId="{A66EE941-0AFE-4C92-A6D6-45E5158C99BD}">
      <dgm:prSet/>
      <dgm:spPr/>
      <dgm:t>
        <a:bodyPr/>
        <a:lstStyle/>
        <a:p>
          <a:endParaRPr lang="cs-CZ"/>
        </a:p>
      </dgm:t>
    </dgm:pt>
    <dgm:pt modelId="{B8B29EF6-64C7-4BD0-B6E3-967ADA36F501}">
      <dgm:prSet/>
      <dgm:spPr/>
      <dgm:t>
        <a:bodyPr/>
        <a:lstStyle/>
        <a:p>
          <a:pPr rtl="0"/>
          <a:r>
            <a:rPr lang="cs-CZ" baseline="0" dirty="0" smtClean="0"/>
            <a:t>Houby jedovaté se nazývají nejedlé.</a:t>
          </a:r>
          <a:endParaRPr lang="cs-CZ" dirty="0"/>
        </a:p>
      </dgm:t>
    </dgm:pt>
    <dgm:pt modelId="{8EF8ACCE-1FAE-4015-8A89-C605F9E30EE4}" type="parTrans" cxnId="{3C338C4B-646A-481D-858C-3DBC214B9A87}">
      <dgm:prSet/>
      <dgm:spPr/>
      <dgm:t>
        <a:bodyPr/>
        <a:lstStyle/>
        <a:p>
          <a:endParaRPr lang="cs-CZ"/>
        </a:p>
      </dgm:t>
    </dgm:pt>
    <dgm:pt modelId="{372DA1E5-3371-41C4-963D-0409F5301D74}" type="sibTrans" cxnId="{3C338C4B-646A-481D-858C-3DBC214B9A87}">
      <dgm:prSet/>
      <dgm:spPr/>
      <dgm:t>
        <a:bodyPr/>
        <a:lstStyle/>
        <a:p>
          <a:endParaRPr lang="cs-CZ"/>
        </a:p>
      </dgm:t>
    </dgm:pt>
    <dgm:pt modelId="{0FC4A731-9528-4286-B264-D7883FD98746}" type="pres">
      <dgm:prSet presAssocID="{81E7918E-EE6B-4338-AD60-62D3A0A4EAE3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1DF43EA-F04C-4488-A3C9-11105A5E4E84}" type="pres">
      <dgm:prSet presAssocID="{1B83A44E-0176-4727-B2A5-D1222FA9EE7F}" presName="linNode" presStyleCnt="0"/>
      <dgm:spPr/>
    </dgm:pt>
    <dgm:pt modelId="{B8BE8848-5D3A-48CD-8345-5305BE85D019}" type="pres">
      <dgm:prSet presAssocID="{1B83A44E-0176-4727-B2A5-D1222FA9EE7F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267F2C-EC35-47D9-97C8-CB4992734F63}" type="pres">
      <dgm:prSet presAssocID="{563B4616-7444-47C0-AE07-9E415BF2259C}" presName="sp" presStyleCnt="0"/>
      <dgm:spPr/>
    </dgm:pt>
    <dgm:pt modelId="{F496742A-1AB4-43E5-A199-B9C91354CC5E}" type="pres">
      <dgm:prSet presAssocID="{6B9DFAB8-25BD-42F3-AC03-2930D8EBAD40}" presName="linNode" presStyleCnt="0"/>
      <dgm:spPr/>
    </dgm:pt>
    <dgm:pt modelId="{DA107290-720A-4725-8CE2-2FFB6B34076E}" type="pres">
      <dgm:prSet presAssocID="{6B9DFAB8-25BD-42F3-AC03-2930D8EBAD40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64C514-FCB7-455D-A897-A44DE5904F87}" type="pres">
      <dgm:prSet presAssocID="{C9021FA1-5C8A-4288-88D2-1876CA95130D}" presName="sp" presStyleCnt="0"/>
      <dgm:spPr/>
    </dgm:pt>
    <dgm:pt modelId="{95F28325-243E-4853-9422-D417CA4DF547}" type="pres">
      <dgm:prSet presAssocID="{8FA28878-158B-4919-8CC8-0826590E0DAE}" presName="linNode" presStyleCnt="0"/>
      <dgm:spPr/>
    </dgm:pt>
    <dgm:pt modelId="{165AE8B7-65A4-4515-B4DA-A7EA1A8DA415}" type="pres">
      <dgm:prSet presAssocID="{8FA28878-158B-4919-8CC8-0826590E0DAE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ED6277-37DC-4F06-9275-2D4D60AE9B5D}" type="pres">
      <dgm:prSet presAssocID="{A518A971-86A5-4734-A380-1C6D5C1575AD}" presName="sp" presStyleCnt="0"/>
      <dgm:spPr/>
    </dgm:pt>
    <dgm:pt modelId="{C97FC54F-3A97-4B63-B3C9-834176EFDBFF}" type="pres">
      <dgm:prSet presAssocID="{B8B29EF6-64C7-4BD0-B6E3-967ADA36F501}" presName="linNode" presStyleCnt="0"/>
      <dgm:spPr/>
    </dgm:pt>
    <dgm:pt modelId="{703EBCFF-21F8-4EC0-B541-0EE92E58A625}" type="pres">
      <dgm:prSet presAssocID="{B8B29EF6-64C7-4BD0-B6E3-967ADA36F501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66EE941-0AFE-4C92-A6D6-45E5158C99BD}" srcId="{81E7918E-EE6B-4338-AD60-62D3A0A4EAE3}" destId="{8FA28878-158B-4919-8CC8-0826590E0DAE}" srcOrd="2" destOrd="0" parTransId="{A51267FA-3E35-4408-9832-579BBB0F1174}" sibTransId="{A518A971-86A5-4734-A380-1C6D5C1575AD}"/>
    <dgm:cxn modelId="{3F6A005B-932D-4FB7-80C5-BDC199808CEB}" srcId="{81E7918E-EE6B-4338-AD60-62D3A0A4EAE3}" destId="{6B9DFAB8-25BD-42F3-AC03-2930D8EBAD40}" srcOrd="1" destOrd="0" parTransId="{478A3973-AE1D-4CC7-A5D4-01D7532D9A34}" sibTransId="{C9021FA1-5C8A-4288-88D2-1876CA95130D}"/>
    <dgm:cxn modelId="{D658BD7A-26D6-469E-BC6C-EC448AA005A0}" type="presOf" srcId="{81E7918E-EE6B-4338-AD60-62D3A0A4EAE3}" destId="{0FC4A731-9528-4286-B264-D7883FD98746}" srcOrd="0" destOrd="0" presId="urn:microsoft.com/office/officeart/2005/8/layout/vList5"/>
    <dgm:cxn modelId="{3F0CD47C-6F26-4CB2-9521-3D7B7CBF3676}" type="presOf" srcId="{B8B29EF6-64C7-4BD0-B6E3-967ADA36F501}" destId="{703EBCFF-21F8-4EC0-B541-0EE92E58A625}" srcOrd="0" destOrd="0" presId="urn:microsoft.com/office/officeart/2005/8/layout/vList5"/>
    <dgm:cxn modelId="{246B51B1-A42A-4EB6-9A64-4D67CCA0EDE0}" type="presOf" srcId="{6B9DFAB8-25BD-42F3-AC03-2930D8EBAD40}" destId="{DA107290-720A-4725-8CE2-2FFB6B34076E}" srcOrd="0" destOrd="0" presId="urn:microsoft.com/office/officeart/2005/8/layout/vList5"/>
    <dgm:cxn modelId="{D12CCAFF-7A94-4899-BF72-A5400E924BF3}" srcId="{81E7918E-EE6B-4338-AD60-62D3A0A4EAE3}" destId="{1B83A44E-0176-4727-B2A5-D1222FA9EE7F}" srcOrd="0" destOrd="0" parTransId="{7307E6A7-C9BD-4DE3-94C2-E8796BF6389B}" sibTransId="{563B4616-7444-47C0-AE07-9E415BF2259C}"/>
    <dgm:cxn modelId="{C7E7A27C-F5BD-4609-B058-957F67039A0B}" type="presOf" srcId="{1B83A44E-0176-4727-B2A5-D1222FA9EE7F}" destId="{B8BE8848-5D3A-48CD-8345-5305BE85D019}" srcOrd="0" destOrd="0" presId="urn:microsoft.com/office/officeart/2005/8/layout/vList5"/>
    <dgm:cxn modelId="{3C338C4B-646A-481D-858C-3DBC214B9A87}" srcId="{81E7918E-EE6B-4338-AD60-62D3A0A4EAE3}" destId="{B8B29EF6-64C7-4BD0-B6E3-967ADA36F501}" srcOrd="3" destOrd="0" parTransId="{8EF8ACCE-1FAE-4015-8A89-C605F9E30EE4}" sibTransId="{372DA1E5-3371-41C4-963D-0409F5301D74}"/>
    <dgm:cxn modelId="{B1ECB2DB-068F-42CF-A8D0-329A226BC0D8}" type="presOf" srcId="{8FA28878-158B-4919-8CC8-0826590E0DAE}" destId="{165AE8B7-65A4-4515-B4DA-A7EA1A8DA415}" srcOrd="0" destOrd="0" presId="urn:microsoft.com/office/officeart/2005/8/layout/vList5"/>
    <dgm:cxn modelId="{3312959C-04FF-43EC-BA31-FBD10AFD8DA1}" type="presParOf" srcId="{0FC4A731-9528-4286-B264-D7883FD98746}" destId="{D1DF43EA-F04C-4488-A3C9-11105A5E4E84}" srcOrd="0" destOrd="0" presId="urn:microsoft.com/office/officeart/2005/8/layout/vList5"/>
    <dgm:cxn modelId="{31B3BA36-A6D7-4B5A-BED0-163814E2051F}" type="presParOf" srcId="{D1DF43EA-F04C-4488-A3C9-11105A5E4E84}" destId="{B8BE8848-5D3A-48CD-8345-5305BE85D019}" srcOrd="0" destOrd="0" presId="urn:microsoft.com/office/officeart/2005/8/layout/vList5"/>
    <dgm:cxn modelId="{5A8759E8-239B-4947-A672-77959D1770EE}" type="presParOf" srcId="{0FC4A731-9528-4286-B264-D7883FD98746}" destId="{28267F2C-EC35-47D9-97C8-CB4992734F63}" srcOrd="1" destOrd="0" presId="urn:microsoft.com/office/officeart/2005/8/layout/vList5"/>
    <dgm:cxn modelId="{FEC6CF29-C1E4-4192-924D-E3CD0563E4EA}" type="presParOf" srcId="{0FC4A731-9528-4286-B264-D7883FD98746}" destId="{F496742A-1AB4-43E5-A199-B9C91354CC5E}" srcOrd="2" destOrd="0" presId="urn:microsoft.com/office/officeart/2005/8/layout/vList5"/>
    <dgm:cxn modelId="{0A57EB60-F5C0-4842-8305-39DC5E7CDD04}" type="presParOf" srcId="{F496742A-1AB4-43E5-A199-B9C91354CC5E}" destId="{DA107290-720A-4725-8CE2-2FFB6B34076E}" srcOrd="0" destOrd="0" presId="urn:microsoft.com/office/officeart/2005/8/layout/vList5"/>
    <dgm:cxn modelId="{C517A145-9372-4E2D-8C1F-4C3BECB99400}" type="presParOf" srcId="{0FC4A731-9528-4286-B264-D7883FD98746}" destId="{4464C514-FCB7-455D-A897-A44DE5904F87}" srcOrd="3" destOrd="0" presId="urn:microsoft.com/office/officeart/2005/8/layout/vList5"/>
    <dgm:cxn modelId="{C966E4AF-0EA1-474F-8DCB-67E0BCBEF62B}" type="presParOf" srcId="{0FC4A731-9528-4286-B264-D7883FD98746}" destId="{95F28325-243E-4853-9422-D417CA4DF547}" srcOrd="4" destOrd="0" presId="urn:microsoft.com/office/officeart/2005/8/layout/vList5"/>
    <dgm:cxn modelId="{51916EC6-2A3A-4FC3-B27A-9EEF06EBE05D}" type="presParOf" srcId="{95F28325-243E-4853-9422-D417CA4DF547}" destId="{165AE8B7-65A4-4515-B4DA-A7EA1A8DA415}" srcOrd="0" destOrd="0" presId="urn:microsoft.com/office/officeart/2005/8/layout/vList5"/>
    <dgm:cxn modelId="{9FD0656A-5909-4D69-94F8-9AB9C769D996}" type="presParOf" srcId="{0FC4A731-9528-4286-B264-D7883FD98746}" destId="{02ED6277-37DC-4F06-9275-2D4D60AE9B5D}" srcOrd="5" destOrd="0" presId="urn:microsoft.com/office/officeart/2005/8/layout/vList5"/>
    <dgm:cxn modelId="{5693A617-0E43-49A5-85F0-DFBD6F490F8F}" type="presParOf" srcId="{0FC4A731-9528-4286-B264-D7883FD98746}" destId="{C97FC54F-3A97-4B63-B3C9-834176EFDBFF}" srcOrd="6" destOrd="0" presId="urn:microsoft.com/office/officeart/2005/8/layout/vList5"/>
    <dgm:cxn modelId="{97D49D0C-AB71-4FE3-9F9A-C5B38A3A6AF0}" type="presParOf" srcId="{C97FC54F-3A97-4B63-B3C9-834176EFDBFF}" destId="{703EBCFF-21F8-4EC0-B541-0EE92E58A625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46EF5CB-06DE-4A2B-B5FB-1DEBEAA80352}" type="doc">
      <dgm:prSet loTypeId="urn:microsoft.com/office/officeart/2005/8/layout/vList5" loCatId="list" qsTypeId="urn:microsoft.com/office/officeart/2005/8/quickstyle/simple4" qsCatId="simple" csTypeId="urn:microsoft.com/office/officeart/2005/8/colors/colorful4" csCatId="colorful"/>
      <dgm:spPr/>
      <dgm:t>
        <a:bodyPr/>
        <a:lstStyle/>
        <a:p>
          <a:endParaRPr lang="cs-CZ"/>
        </a:p>
      </dgm:t>
    </dgm:pt>
    <dgm:pt modelId="{E51CF5FD-8F40-492C-A3D7-A5091509A45F}">
      <dgm:prSet/>
      <dgm:spPr/>
      <dgm:t>
        <a:bodyPr/>
        <a:lstStyle/>
        <a:p>
          <a:pPr rtl="0"/>
          <a:r>
            <a:rPr lang="cs-CZ" baseline="0" dirty="0" smtClean="0"/>
            <a:t>Zásadně sbíráme jen druhy hub, které bezpečně známe. Podhoubí ponecháme v zemi, houbu očistíme a vložíme do košíčku. Nedáváme houby do igelitových sáčků či tašek, aby se nezapařily.</a:t>
          </a:r>
          <a:endParaRPr lang="cs-CZ" dirty="0"/>
        </a:p>
      </dgm:t>
    </dgm:pt>
    <dgm:pt modelId="{9AF952A4-3B5D-433E-AD11-CA26AE3C9B23}" type="parTrans" cxnId="{E0EF8BB7-EC8D-49BD-B1B6-AFDF7178063E}">
      <dgm:prSet/>
      <dgm:spPr/>
      <dgm:t>
        <a:bodyPr/>
        <a:lstStyle/>
        <a:p>
          <a:endParaRPr lang="cs-CZ"/>
        </a:p>
      </dgm:t>
    </dgm:pt>
    <dgm:pt modelId="{DE06FF5D-123C-46B9-AECE-10251C557AF6}" type="sibTrans" cxnId="{E0EF8BB7-EC8D-49BD-B1B6-AFDF7178063E}">
      <dgm:prSet/>
      <dgm:spPr/>
      <dgm:t>
        <a:bodyPr/>
        <a:lstStyle/>
        <a:p>
          <a:endParaRPr lang="cs-CZ"/>
        </a:p>
      </dgm:t>
    </dgm:pt>
    <dgm:pt modelId="{7E880571-6EF8-451C-9F8D-E840FAF4AA54}">
      <dgm:prSet/>
      <dgm:spPr/>
      <dgm:t>
        <a:bodyPr/>
        <a:lstStyle/>
        <a:p>
          <a:pPr rtl="0"/>
          <a:r>
            <a:rPr lang="cs-CZ" baseline="0" dirty="0" smtClean="0"/>
            <a:t>Doma houby očistíme od listí a jehličí, a co nejdříve zpracujeme. Houby můžeme sušit, nakládat nebo tepelně upravit a jíst.</a:t>
          </a:r>
          <a:endParaRPr lang="cs-CZ" baseline="0" dirty="0"/>
        </a:p>
      </dgm:t>
    </dgm:pt>
    <dgm:pt modelId="{6354FF7E-AB88-443F-9A60-BFD50529F6AD}" type="parTrans" cxnId="{DD369688-67BF-4C4B-A5A9-055A1B21E7D9}">
      <dgm:prSet/>
      <dgm:spPr/>
      <dgm:t>
        <a:bodyPr/>
        <a:lstStyle/>
        <a:p>
          <a:endParaRPr lang="cs-CZ"/>
        </a:p>
      </dgm:t>
    </dgm:pt>
    <dgm:pt modelId="{761369FF-D1B5-4767-890C-6866E8D2AB0C}" type="sibTrans" cxnId="{DD369688-67BF-4C4B-A5A9-055A1B21E7D9}">
      <dgm:prSet/>
      <dgm:spPr/>
      <dgm:t>
        <a:bodyPr/>
        <a:lstStyle/>
        <a:p>
          <a:endParaRPr lang="cs-CZ"/>
        </a:p>
      </dgm:t>
    </dgm:pt>
    <dgm:pt modelId="{9C48D00A-3A42-42BA-852D-88628FBA46FB}" type="pres">
      <dgm:prSet presAssocID="{446EF5CB-06DE-4A2B-B5FB-1DEBEAA8035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4CEB144-645A-4FD0-A32D-70F2A2B8FBBF}" type="pres">
      <dgm:prSet presAssocID="{E51CF5FD-8F40-492C-A3D7-A5091509A45F}" presName="linNode" presStyleCnt="0"/>
      <dgm:spPr/>
    </dgm:pt>
    <dgm:pt modelId="{DD7A524A-A045-440E-B981-14BE634BFB0B}" type="pres">
      <dgm:prSet presAssocID="{E51CF5FD-8F40-492C-A3D7-A5091509A45F}" presName="parentText" presStyleLbl="node1" presStyleIdx="0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A52F4D-32C1-4865-9166-E43301589D34}" type="pres">
      <dgm:prSet presAssocID="{DE06FF5D-123C-46B9-AECE-10251C557AF6}" presName="sp" presStyleCnt="0"/>
      <dgm:spPr/>
    </dgm:pt>
    <dgm:pt modelId="{B994AA13-9DB9-418C-8F53-602750FF2979}" type="pres">
      <dgm:prSet presAssocID="{7E880571-6EF8-451C-9F8D-E840FAF4AA54}" presName="linNode" presStyleCnt="0"/>
      <dgm:spPr/>
    </dgm:pt>
    <dgm:pt modelId="{F33898F9-D047-4968-9477-EA4A86165680}" type="pres">
      <dgm:prSet presAssocID="{7E880571-6EF8-451C-9F8D-E840FAF4AA54}" presName="parentText" presStyleLbl="node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5E4F778-49A5-4A04-B27F-AC44A8BBA8EA}" type="presOf" srcId="{7E880571-6EF8-451C-9F8D-E840FAF4AA54}" destId="{F33898F9-D047-4968-9477-EA4A86165680}" srcOrd="0" destOrd="0" presId="urn:microsoft.com/office/officeart/2005/8/layout/vList5"/>
    <dgm:cxn modelId="{64B9ADD2-687B-4680-B741-65ACEBB1A941}" type="presOf" srcId="{446EF5CB-06DE-4A2B-B5FB-1DEBEAA80352}" destId="{9C48D00A-3A42-42BA-852D-88628FBA46FB}" srcOrd="0" destOrd="0" presId="urn:microsoft.com/office/officeart/2005/8/layout/vList5"/>
    <dgm:cxn modelId="{E5A33EB1-D7CF-4284-A132-2129836C7966}" type="presOf" srcId="{E51CF5FD-8F40-492C-A3D7-A5091509A45F}" destId="{DD7A524A-A045-440E-B981-14BE634BFB0B}" srcOrd="0" destOrd="0" presId="urn:microsoft.com/office/officeart/2005/8/layout/vList5"/>
    <dgm:cxn modelId="{DD369688-67BF-4C4B-A5A9-055A1B21E7D9}" srcId="{446EF5CB-06DE-4A2B-B5FB-1DEBEAA80352}" destId="{7E880571-6EF8-451C-9F8D-E840FAF4AA54}" srcOrd="1" destOrd="0" parTransId="{6354FF7E-AB88-443F-9A60-BFD50529F6AD}" sibTransId="{761369FF-D1B5-4767-890C-6866E8D2AB0C}"/>
    <dgm:cxn modelId="{E0EF8BB7-EC8D-49BD-B1B6-AFDF7178063E}" srcId="{446EF5CB-06DE-4A2B-B5FB-1DEBEAA80352}" destId="{E51CF5FD-8F40-492C-A3D7-A5091509A45F}" srcOrd="0" destOrd="0" parTransId="{9AF952A4-3B5D-433E-AD11-CA26AE3C9B23}" sibTransId="{DE06FF5D-123C-46B9-AECE-10251C557AF6}"/>
    <dgm:cxn modelId="{6E60D7CA-6528-4C1C-A744-6955D180944D}" type="presParOf" srcId="{9C48D00A-3A42-42BA-852D-88628FBA46FB}" destId="{F4CEB144-645A-4FD0-A32D-70F2A2B8FBBF}" srcOrd="0" destOrd="0" presId="urn:microsoft.com/office/officeart/2005/8/layout/vList5"/>
    <dgm:cxn modelId="{267EF04D-B9DC-49CC-9A2F-197CF56497B9}" type="presParOf" srcId="{F4CEB144-645A-4FD0-A32D-70F2A2B8FBBF}" destId="{DD7A524A-A045-440E-B981-14BE634BFB0B}" srcOrd="0" destOrd="0" presId="urn:microsoft.com/office/officeart/2005/8/layout/vList5"/>
    <dgm:cxn modelId="{E847B27B-4A56-4EB1-B47F-55E8F9920673}" type="presParOf" srcId="{9C48D00A-3A42-42BA-852D-88628FBA46FB}" destId="{E9A52F4D-32C1-4865-9166-E43301589D34}" srcOrd="1" destOrd="0" presId="urn:microsoft.com/office/officeart/2005/8/layout/vList5"/>
    <dgm:cxn modelId="{512F962F-F838-4AA4-AEFB-82182B239C3D}" type="presParOf" srcId="{9C48D00A-3A42-42BA-852D-88628FBA46FB}" destId="{B994AA13-9DB9-418C-8F53-602750FF2979}" srcOrd="2" destOrd="0" presId="urn:microsoft.com/office/officeart/2005/8/layout/vList5"/>
    <dgm:cxn modelId="{D8CD92A0-D78D-4C29-A429-F9611040CC90}" type="presParOf" srcId="{B994AA13-9DB9-418C-8F53-602750FF2979}" destId="{F33898F9-D047-4968-9477-EA4A86165680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DFCE633-3C4A-4B12-8AD1-1F675BCCFE9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cs-CZ"/>
        </a:p>
      </dgm:t>
    </dgm:pt>
    <dgm:pt modelId="{BC488775-7D44-4213-A420-9AEC26F0F1F5}">
      <dgm:prSet/>
      <dgm:spPr/>
      <dgm:t>
        <a:bodyPr/>
        <a:lstStyle/>
        <a:p>
          <a:pPr rtl="0"/>
          <a:r>
            <a:rPr lang="cs-CZ" baseline="0" dirty="0" smtClean="0"/>
            <a:t>Hřib smrkový</a:t>
          </a:r>
          <a:endParaRPr lang="cs-CZ" dirty="0"/>
        </a:p>
      </dgm:t>
    </dgm:pt>
    <dgm:pt modelId="{D34C8B01-9E18-4A85-BD8A-31B57C026845}" type="parTrans" cxnId="{4225D732-5535-46DF-B7CE-E9A994F0CFA8}">
      <dgm:prSet/>
      <dgm:spPr/>
      <dgm:t>
        <a:bodyPr/>
        <a:lstStyle/>
        <a:p>
          <a:endParaRPr lang="cs-CZ"/>
        </a:p>
      </dgm:t>
    </dgm:pt>
    <dgm:pt modelId="{A667B067-95D2-4054-8765-B1573FE44D72}" type="sibTrans" cxnId="{4225D732-5535-46DF-B7CE-E9A994F0CFA8}">
      <dgm:prSet/>
      <dgm:spPr/>
      <dgm:t>
        <a:bodyPr/>
        <a:lstStyle/>
        <a:p>
          <a:endParaRPr lang="cs-CZ"/>
        </a:p>
      </dgm:t>
    </dgm:pt>
    <dgm:pt modelId="{39522539-79AB-4866-99D3-95B6E2FC6F1E}">
      <dgm:prSet/>
      <dgm:spPr/>
      <dgm:t>
        <a:bodyPr/>
        <a:lstStyle/>
        <a:p>
          <a:pPr rtl="0"/>
          <a:endParaRPr lang="cs-CZ" baseline="0" dirty="0"/>
        </a:p>
      </dgm:t>
    </dgm:pt>
    <dgm:pt modelId="{9B2243A2-937F-4C3A-AFE4-1689614ABC7D}" type="parTrans" cxnId="{AED85A1D-725E-4045-BB2B-1E51480E0BF3}">
      <dgm:prSet/>
      <dgm:spPr/>
      <dgm:t>
        <a:bodyPr/>
        <a:lstStyle/>
        <a:p>
          <a:endParaRPr lang="cs-CZ"/>
        </a:p>
      </dgm:t>
    </dgm:pt>
    <dgm:pt modelId="{EFE0189A-A66A-4EB9-AC55-538AF9FD35AD}" type="sibTrans" cxnId="{AED85A1D-725E-4045-BB2B-1E51480E0BF3}">
      <dgm:prSet/>
      <dgm:spPr/>
      <dgm:t>
        <a:bodyPr/>
        <a:lstStyle/>
        <a:p>
          <a:endParaRPr lang="cs-CZ"/>
        </a:p>
      </dgm:t>
    </dgm:pt>
    <dgm:pt modelId="{731DBC8E-B3B5-430B-A496-F7EEB8D835A8}">
      <dgm:prSet/>
      <dgm:spPr/>
      <dgm:t>
        <a:bodyPr/>
        <a:lstStyle/>
        <a:p>
          <a:pPr rtl="0"/>
          <a:endParaRPr lang="cs-CZ" baseline="0" dirty="0"/>
        </a:p>
      </dgm:t>
    </dgm:pt>
    <dgm:pt modelId="{D599F79E-BD79-4D4B-A99A-2FE4B6B107DA}" type="parTrans" cxnId="{87DD1BC0-CA28-4F74-BB6F-9258F2DF51A4}">
      <dgm:prSet/>
      <dgm:spPr/>
      <dgm:t>
        <a:bodyPr/>
        <a:lstStyle/>
        <a:p>
          <a:endParaRPr lang="cs-CZ"/>
        </a:p>
      </dgm:t>
    </dgm:pt>
    <dgm:pt modelId="{1AEF8B48-3801-4EBF-AC27-46F629505E77}" type="sibTrans" cxnId="{87DD1BC0-CA28-4F74-BB6F-9258F2DF51A4}">
      <dgm:prSet/>
      <dgm:spPr/>
      <dgm:t>
        <a:bodyPr/>
        <a:lstStyle/>
        <a:p>
          <a:endParaRPr lang="cs-CZ"/>
        </a:p>
      </dgm:t>
    </dgm:pt>
    <dgm:pt modelId="{C2969D95-124F-49C8-8CE3-FE4192D7F448}">
      <dgm:prSet/>
      <dgm:spPr/>
      <dgm:t>
        <a:bodyPr/>
        <a:lstStyle/>
        <a:p>
          <a:pPr rtl="0"/>
          <a:endParaRPr lang="cs-CZ" baseline="0" dirty="0"/>
        </a:p>
      </dgm:t>
    </dgm:pt>
    <dgm:pt modelId="{844B3E43-2560-4042-9C81-58771EDAE69D}" type="parTrans" cxnId="{3EC7AA62-D472-45C0-B46D-E3F525863DB0}">
      <dgm:prSet/>
      <dgm:spPr/>
      <dgm:t>
        <a:bodyPr/>
        <a:lstStyle/>
        <a:p>
          <a:endParaRPr lang="cs-CZ"/>
        </a:p>
      </dgm:t>
    </dgm:pt>
    <dgm:pt modelId="{F2BCAA46-F23F-4FAD-B5DE-E198E1471CEC}" type="sibTrans" cxnId="{3EC7AA62-D472-45C0-B46D-E3F525863DB0}">
      <dgm:prSet/>
      <dgm:spPr/>
      <dgm:t>
        <a:bodyPr/>
        <a:lstStyle/>
        <a:p>
          <a:endParaRPr lang="cs-CZ"/>
        </a:p>
      </dgm:t>
    </dgm:pt>
    <dgm:pt modelId="{5A02D44E-0C4B-406C-B899-4B5B71E87EB4}">
      <dgm:prSet/>
      <dgm:spPr/>
      <dgm:t>
        <a:bodyPr/>
        <a:lstStyle/>
        <a:p>
          <a:pPr rtl="0"/>
          <a:r>
            <a:rPr lang="cs-CZ" baseline="0" dirty="0" smtClean="0"/>
            <a:t>Hřib hnědý</a:t>
          </a:r>
          <a:endParaRPr lang="cs-CZ" dirty="0"/>
        </a:p>
      </dgm:t>
    </dgm:pt>
    <dgm:pt modelId="{617B482C-66CC-49CA-A715-C9F12F596918}" type="parTrans" cxnId="{4832E140-9789-4EA6-81E0-3E8EC9DD2B65}">
      <dgm:prSet/>
      <dgm:spPr/>
      <dgm:t>
        <a:bodyPr/>
        <a:lstStyle/>
        <a:p>
          <a:endParaRPr lang="cs-CZ"/>
        </a:p>
      </dgm:t>
    </dgm:pt>
    <dgm:pt modelId="{E5ADC7B6-5BE2-4B14-BB80-BD21BE5181D4}" type="sibTrans" cxnId="{4832E140-9789-4EA6-81E0-3E8EC9DD2B65}">
      <dgm:prSet/>
      <dgm:spPr/>
      <dgm:t>
        <a:bodyPr/>
        <a:lstStyle/>
        <a:p>
          <a:endParaRPr lang="cs-CZ"/>
        </a:p>
      </dgm:t>
    </dgm:pt>
    <dgm:pt modelId="{99224952-2911-471A-88BD-23CD4B98DE9E}">
      <dgm:prSet/>
      <dgm:spPr/>
      <dgm:t>
        <a:bodyPr/>
        <a:lstStyle/>
        <a:p>
          <a:pPr rtl="0"/>
          <a:endParaRPr lang="cs-CZ" baseline="0" dirty="0"/>
        </a:p>
      </dgm:t>
    </dgm:pt>
    <dgm:pt modelId="{2BE0F336-8533-4FC6-B5D7-EAACE5699348}" type="parTrans" cxnId="{38107CF1-AED0-4923-A9A7-B5C704734DE4}">
      <dgm:prSet/>
      <dgm:spPr/>
      <dgm:t>
        <a:bodyPr/>
        <a:lstStyle/>
        <a:p>
          <a:endParaRPr lang="cs-CZ"/>
        </a:p>
      </dgm:t>
    </dgm:pt>
    <dgm:pt modelId="{D903F23A-A813-4BAD-BFB3-3FE8312E927F}" type="sibTrans" cxnId="{38107CF1-AED0-4923-A9A7-B5C704734DE4}">
      <dgm:prSet/>
      <dgm:spPr/>
      <dgm:t>
        <a:bodyPr/>
        <a:lstStyle/>
        <a:p>
          <a:endParaRPr lang="cs-CZ"/>
        </a:p>
      </dgm:t>
    </dgm:pt>
    <dgm:pt modelId="{FF9FF460-F1AD-4C70-95DE-80EE61F2820F}">
      <dgm:prSet/>
      <dgm:spPr/>
      <dgm:t>
        <a:bodyPr/>
        <a:lstStyle/>
        <a:p>
          <a:pPr rtl="0"/>
          <a:endParaRPr lang="cs-CZ" baseline="0" dirty="0"/>
        </a:p>
      </dgm:t>
    </dgm:pt>
    <dgm:pt modelId="{AE07CFBC-38EE-4196-A6AF-62AE6952C57F}" type="parTrans" cxnId="{930BB00D-7966-4821-9CDA-9C9BF08CF49D}">
      <dgm:prSet/>
      <dgm:spPr/>
      <dgm:t>
        <a:bodyPr/>
        <a:lstStyle/>
        <a:p>
          <a:endParaRPr lang="cs-CZ"/>
        </a:p>
      </dgm:t>
    </dgm:pt>
    <dgm:pt modelId="{A3CBEBF6-1509-4453-8FC3-FFFB72AFF689}" type="sibTrans" cxnId="{930BB00D-7966-4821-9CDA-9C9BF08CF49D}">
      <dgm:prSet/>
      <dgm:spPr/>
      <dgm:t>
        <a:bodyPr/>
        <a:lstStyle/>
        <a:p>
          <a:endParaRPr lang="cs-CZ"/>
        </a:p>
      </dgm:t>
    </dgm:pt>
    <dgm:pt modelId="{3741DC49-70B2-450F-9705-1F9C07570756}">
      <dgm:prSet/>
      <dgm:spPr/>
      <dgm:t>
        <a:bodyPr/>
        <a:lstStyle/>
        <a:p>
          <a:pPr rtl="0"/>
          <a:endParaRPr lang="cs-CZ" baseline="0" dirty="0"/>
        </a:p>
      </dgm:t>
    </dgm:pt>
    <dgm:pt modelId="{075F4FDA-B922-437D-9A8F-86A81EB4F544}" type="parTrans" cxnId="{4F305062-D93F-49FE-9737-724E5F7F4F08}">
      <dgm:prSet/>
      <dgm:spPr/>
      <dgm:t>
        <a:bodyPr/>
        <a:lstStyle/>
        <a:p>
          <a:endParaRPr lang="cs-CZ"/>
        </a:p>
      </dgm:t>
    </dgm:pt>
    <dgm:pt modelId="{C9DE54A8-6955-4B6A-9F17-F39AC3984746}" type="sibTrans" cxnId="{4F305062-D93F-49FE-9737-724E5F7F4F08}">
      <dgm:prSet/>
      <dgm:spPr/>
      <dgm:t>
        <a:bodyPr/>
        <a:lstStyle/>
        <a:p>
          <a:endParaRPr lang="cs-CZ"/>
        </a:p>
      </dgm:t>
    </dgm:pt>
    <dgm:pt modelId="{C890CA7C-E85B-4692-AD60-8000174C488D}">
      <dgm:prSet/>
      <dgm:spPr/>
      <dgm:t>
        <a:bodyPr/>
        <a:lstStyle/>
        <a:p>
          <a:pPr rtl="0"/>
          <a:r>
            <a:rPr lang="cs-CZ" baseline="0" dirty="0" smtClean="0"/>
            <a:t>Klouzek sličný</a:t>
          </a:r>
          <a:endParaRPr lang="cs-CZ" baseline="0" dirty="0"/>
        </a:p>
      </dgm:t>
    </dgm:pt>
    <dgm:pt modelId="{C7E38460-4A7E-4C7D-8B17-6B86F61930D0}" type="parTrans" cxnId="{05599353-D5C0-447B-A547-E556C040474F}">
      <dgm:prSet/>
      <dgm:spPr/>
      <dgm:t>
        <a:bodyPr/>
        <a:lstStyle/>
        <a:p>
          <a:endParaRPr lang="cs-CZ"/>
        </a:p>
      </dgm:t>
    </dgm:pt>
    <dgm:pt modelId="{F7F9A7B5-C5F8-478E-93B0-C3642991D160}" type="sibTrans" cxnId="{05599353-D5C0-447B-A547-E556C040474F}">
      <dgm:prSet/>
      <dgm:spPr/>
      <dgm:t>
        <a:bodyPr/>
        <a:lstStyle/>
        <a:p>
          <a:endParaRPr lang="cs-CZ"/>
        </a:p>
      </dgm:t>
    </dgm:pt>
    <dgm:pt modelId="{3745F6EA-A42E-4D9A-A918-C7BB7B319D8F}" type="pres">
      <dgm:prSet presAssocID="{2DFCE633-3C4A-4B12-8AD1-1F675BCCFE9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C26EC45-68C6-4B07-8592-0FFE20F558EC}" type="pres">
      <dgm:prSet presAssocID="{BC488775-7D44-4213-A420-9AEC26F0F1F5}" presName="parentText" presStyleLbl="node1" presStyleIdx="0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D182B8-804F-4165-8FB6-326577B71BA3}" type="pres">
      <dgm:prSet presAssocID="{A667B067-95D2-4054-8765-B1573FE44D72}" presName="spacer" presStyleCnt="0"/>
      <dgm:spPr/>
    </dgm:pt>
    <dgm:pt modelId="{677CA2B6-3674-4E0A-8B37-D4C95E71CCBA}" type="pres">
      <dgm:prSet presAssocID="{39522539-79AB-4866-99D3-95B6E2FC6F1E}" presName="parentText" presStyleLbl="node1" presStyleIdx="1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791B5B-691B-4D38-B504-F19F4FAB5CF4}" type="pres">
      <dgm:prSet presAssocID="{EFE0189A-A66A-4EB9-AC55-538AF9FD35AD}" presName="spacer" presStyleCnt="0"/>
      <dgm:spPr/>
    </dgm:pt>
    <dgm:pt modelId="{CD45D018-FE2A-4026-8859-DDFCBD7489D2}" type="pres">
      <dgm:prSet presAssocID="{731DBC8E-B3B5-430B-A496-F7EEB8D835A8}" presName="parentText" presStyleLbl="node1" presStyleIdx="2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05E479-BC5E-4825-ABFA-4A4F69686C72}" type="pres">
      <dgm:prSet presAssocID="{1AEF8B48-3801-4EBF-AC27-46F629505E77}" presName="spacer" presStyleCnt="0"/>
      <dgm:spPr/>
    </dgm:pt>
    <dgm:pt modelId="{FD2A775E-5312-462D-A96F-08AFE67A747B}" type="pres">
      <dgm:prSet presAssocID="{C2969D95-124F-49C8-8CE3-FE4192D7F448}" presName="parentText" presStyleLbl="node1" presStyleIdx="3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46BD38-A63B-48FD-97C4-2F49BC3AE1EA}" type="pres">
      <dgm:prSet presAssocID="{F2BCAA46-F23F-4FAD-B5DE-E198E1471CEC}" presName="spacer" presStyleCnt="0"/>
      <dgm:spPr/>
    </dgm:pt>
    <dgm:pt modelId="{DB0B69B2-3810-4835-AAD3-84CA6CDB21CB}" type="pres">
      <dgm:prSet presAssocID="{5A02D44E-0C4B-406C-B899-4B5B71E87EB4}" presName="parentText" presStyleLbl="node1" presStyleIdx="4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0314C0-3DF9-4FD7-8232-97F635DF741C}" type="pres">
      <dgm:prSet presAssocID="{E5ADC7B6-5BE2-4B14-BB80-BD21BE5181D4}" presName="spacer" presStyleCnt="0"/>
      <dgm:spPr/>
    </dgm:pt>
    <dgm:pt modelId="{269D01B5-C773-43CA-97A8-64AC97877531}" type="pres">
      <dgm:prSet presAssocID="{99224952-2911-471A-88BD-23CD4B98DE9E}" presName="parentText" presStyleLbl="node1" presStyleIdx="5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70D792-8DAF-456D-BE6C-63D0B0B291CE}" type="pres">
      <dgm:prSet presAssocID="{D903F23A-A813-4BAD-BFB3-3FE8312E927F}" presName="spacer" presStyleCnt="0"/>
      <dgm:spPr/>
    </dgm:pt>
    <dgm:pt modelId="{DA737CAB-7BAB-4BBF-9487-E606D93573F7}" type="pres">
      <dgm:prSet presAssocID="{FF9FF460-F1AD-4C70-95DE-80EE61F2820F}" presName="parentText" presStyleLbl="node1" presStyleIdx="6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AA177F-89B1-4E07-8DA2-7690372E3743}" type="pres">
      <dgm:prSet presAssocID="{A3CBEBF6-1509-4453-8FC3-FFFB72AFF689}" presName="spacer" presStyleCnt="0"/>
      <dgm:spPr/>
    </dgm:pt>
    <dgm:pt modelId="{A9F608F2-69FC-41F0-8318-6A1C206453BF}" type="pres">
      <dgm:prSet presAssocID="{3741DC49-70B2-450F-9705-1F9C07570756}" presName="parentText" presStyleLbl="node1" presStyleIdx="7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6B889B-4AC0-46F8-91A1-B1554ED37AF9}" type="pres">
      <dgm:prSet presAssocID="{C9DE54A8-6955-4B6A-9F17-F39AC3984746}" presName="spacer" presStyleCnt="0"/>
      <dgm:spPr/>
    </dgm:pt>
    <dgm:pt modelId="{A3EA894A-A3E4-479A-A63B-CC0D14AE7B8E}" type="pres">
      <dgm:prSet presAssocID="{C890CA7C-E85B-4692-AD60-8000174C488D}" presName="parentText" presStyleLbl="node1" presStyleIdx="8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493F4E5-D024-4D62-A1A1-554CD46197BB}" type="presOf" srcId="{3741DC49-70B2-450F-9705-1F9C07570756}" destId="{A9F608F2-69FC-41F0-8318-6A1C206453BF}" srcOrd="0" destOrd="0" presId="urn:microsoft.com/office/officeart/2005/8/layout/vList2"/>
    <dgm:cxn modelId="{0106824B-36A4-4022-996A-C5531A4486C7}" type="presOf" srcId="{99224952-2911-471A-88BD-23CD4B98DE9E}" destId="{269D01B5-C773-43CA-97A8-64AC97877531}" srcOrd="0" destOrd="0" presId="urn:microsoft.com/office/officeart/2005/8/layout/vList2"/>
    <dgm:cxn modelId="{FACE7D8C-F102-43AE-B1C3-B30E582951AD}" type="presOf" srcId="{39522539-79AB-4866-99D3-95B6E2FC6F1E}" destId="{677CA2B6-3674-4E0A-8B37-D4C95E71CCBA}" srcOrd="0" destOrd="0" presId="urn:microsoft.com/office/officeart/2005/8/layout/vList2"/>
    <dgm:cxn modelId="{9D0772AC-0E43-4B85-9518-2117A874701B}" type="presOf" srcId="{BC488775-7D44-4213-A420-9AEC26F0F1F5}" destId="{BC26EC45-68C6-4B07-8592-0FFE20F558EC}" srcOrd="0" destOrd="0" presId="urn:microsoft.com/office/officeart/2005/8/layout/vList2"/>
    <dgm:cxn modelId="{AED85A1D-725E-4045-BB2B-1E51480E0BF3}" srcId="{2DFCE633-3C4A-4B12-8AD1-1F675BCCFE9D}" destId="{39522539-79AB-4866-99D3-95B6E2FC6F1E}" srcOrd="1" destOrd="0" parTransId="{9B2243A2-937F-4C3A-AFE4-1689614ABC7D}" sibTransId="{EFE0189A-A66A-4EB9-AC55-538AF9FD35AD}"/>
    <dgm:cxn modelId="{4832E140-9789-4EA6-81E0-3E8EC9DD2B65}" srcId="{2DFCE633-3C4A-4B12-8AD1-1F675BCCFE9D}" destId="{5A02D44E-0C4B-406C-B899-4B5B71E87EB4}" srcOrd="4" destOrd="0" parTransId="{617B482C-66CC-49CA-A715-C9F12F596918}" sibTransId="{E5ADC7B6-5BE2-4B14-BB80-BD21BE5181D4}"/>
    <dgm:cxn modelId="{849D67D9-1C32-4446-B0E3-F2FA36B68F5F}" type="presOf" srcId="{C2969D95-124F-49C8-8CE3-FE4192D7F448}" destId="{FD2A775E-5312-462D-A96F-08AFE67A747B}" srcOrd="0" destOrd="0" presId="urn:microsoft.com/office/officeart/2005/8/layout/vList2"/>
    <dgm:cxn modelId="{4225D732-5535-46DF-B7CE-E9A994F0CFA8}" srcId="{2DFCE633-3C4A-4B12-8AD1-1F675BCCFE9D}" destId="{BC488775-7D44-4213-A420-9AEC26F0F1F5}" srcOrd="0" destOrd="0" parTransId="{D34C8B01-9E18-4A85-BD8A-31B57C026845}" sibTransId="{A667B067-95D2-4054-8765-B1573FE44D72}"/>
    <dgm:cxn modelId="{4F305062-D93F-49FE-9737-724E5F7F4F08}" srcId="{2DFCE633-3C4A-4B12-8AD1-1F675BCCFE9D}" destId="{3741DC49-70B2-450F-9705-1F9C07570756}" srcOrd="7" destOrd="0" parTransId="{075F4FDA-B922-437D-9A8F-86A81EB4F544}" sibTransId="{C9DE54A8-6955-4B6A-9F17-F39AC3984746}"/>
    <dgm:cxn modelId="{3EC7AA62-D472-45C0-B46D-E3F525863DB0}" srcId="{2DFCE633-3C4A-4B12-8AD1-1F675BCCFE9D}" destId="{C2969D95-124F-49C8-8CE3-FE4192D7F448}" srcOrd="3" destOrd="0" parTransId="{844B3E43-2560-4042-9C81-58771EDAE69D}" sibTransId="{F2BCAA46-F23F-4FAD-B5DE-E198E1471CEC}"/>
    <dgm:cxn modelId="{05599353-D5C0-447B-A547-E556C040474F}" srcId="{2DFCE633-3C4A-4B12-8AD1-1F675BCCFE9D}" destId="{C890CA7C-E85B-4692-AD60-8000174C488D}" srcOrd="8" destOrd="0" parTransId="{C7E38460-4A7E-4C7D-8B17-6B86F61930D0}" sibTransId="{F7F9A7B5-C5F8-478E-93B0-C3642991D160}"/>
    <dgm:cxn modelId="{8152DC84-6202-4E8D-98F1-2310CE3385E8}" type="presOf" srcId="{C890CA7C-E85B-4692-AD60-8000174C488D}" destId="{A3EA894A-A3E4-479A-A63B-CC0D14AE7B8E}" srcOrd="0" destOrd="0" presId="urn:microsoft.com/office/officeart/2005/8/layout/vList2"/>
    <dgm:cxn modelId="{F2FFD320-395F-4F02-B8DF-260F12763624}" type="presOf" srcId="{5A02D44E-0C4B-406C-B899-4B5B71E87EB4}" destId="{DB0B69B2-3810-4835-AAD3-84CA6CDB21CB}" srcOrd="0" destOrd="0" presId="urn:microsoft.com/office/officeart/2005/8/layout/vList2"/>
    <dgm:cxn modelId="{87DD1BC0-CA28-4F74-BB6F-9258F2DF51A4}" srcId="{2DFCE633-3C4A-4B12-8AD1-1F675BCCFE9D}" destId="{731DBC8E-B3B5-430B-A496-F7EEB8D835A8}" srcOrd="2" destOrd="0" parTransId="{D599F79E-BD79-4D4B-A99A-2FE4B6B107DA}" sibTransId="{1AEF8B48-3801-4EBF-AC27-46F629505E77}"/>
    <dgm:cxn modelId="{3891D69D-B39E-4295-8919-2288089495A5}" type="presOf" srcId="{731DBC8E-B3B5-430B-A496-F7EEB8D835A8}" destId="{CD45D018-FE2A-4026-8859-DDFCBD7489D2}" srcOrd="0" destOrd="0" presId="urn:microsoft.com/office/officeart/2005/8/layout/vList2"/>
    <dgm:cxn modelId="{930BB00D-7966-4821-9CDA-9C9BF08CF49D}" srcId="{2DFCE633-3C4A-4B12-8AD1-1F675BCCFE9D}" destId="{FF9FF460-F1AD-4C70-95DE-80EE61F2820F}" srcOrd="6" destOrd="0" parTransId="{AE07CFBC-38EE-4196-A6AF-62AE6952C57F}" sibTransId="{A3CBEBF6-1509-4453-8FC3-FFFB72AFF689}"/>
    <dgm:cxn modelId="{64F38C91-E7B6-4499-B7B2-BC0FF5DB0F2C}" type="presOf" srcId="{2DFCE633-3C4A-4B12-8AD1-1F675BCCFE9D}" destId="{3745F6EA-A42E-4D9A-A918-C7BB7B319D8F}" srcOrd="0" destOrd="0" presId="urn:microsoft.com/office/officeart/2005/8/layout/vList2"/>
    <dgm:cxn modelId="{B33396E8-93B0-4D01-B23F-298738004951}" type="presOf" srcId="{FF9FF460-F1AD-4C70-95DE-80EE61F2820F}" destId="{DA737CAB-7BAB-4BBF-9487-E606D93573F7}" srcOrd="0" destOrd="0" presId="urn:microsoft.com/office/officeart/2005/8/layout/vList2"/>
    <dgm:cxn modelId="{38107CF1-AED0-4923-A9A7-B5C704734DE4}" srcId="{2DFCE633-3C4A-4B12-8AD1-1F675BCCFE9D}" destId="{99224952-2911-471A-88BD-23CD4B98DE9E}" srcOrd="5" destOrd="0" parTransId="{2BE0F336-8533-4FC6-B5D7-EAACE5699348}" sibTransId="{D903F23A-A813-4BAD-BFB3-3FE8312E927F}"/>
    <dgm:cxn modelId="{97E7F864-C58E-4A5A-AA56-871F4FD0736D}" type="presParOf" srcId="{3745F6EA-A42E-4D9A-A918-C7BB7B319D8F}" destId="{BC26EC45-68C6-4B07-8592-0FFE20F558EC}" srcOrd="0" destOrd="0" presId="urn:microsoft.com/office/officeart/2005/8/layout/vList2"/>
    <dgm:cxn modelId="{857493C6-5892-4FBC-A2C0-49B46D5669E4}" type="presParOf" srcId="{3745F6EA-A42E-4D9A-A918-C7BB7B319D8F}" destId="{31D182B8-804F-4165-8FB6-326577B71BA3}" srcOrd="1" destOrd="0" presId="urn:microsoft.com/office/officeart/2005/8/layout/vList2"/>
    <dgm:cxn modelId="{83B06C5D-124E-45DD-BA20-1176A598449A}" type="presParOf" srcId="{3745F6EA-A42E-4D9A-A918-C7BB7B319D8F}" destId="{677CA2B6-3674-4E0A-8B37-D4C95E71CCBA}" srcOrd="2" destOrd="0" presId="urn:microsoft.com/office/officeart/2005/8/layout/vList2"/>
    <dgm:cxn modelId="{97C9EF97-0F25-4EAB-919C-ABCDC1DD2343}" type="presParOf" srcId="{3745F6EA-A42E-4D9A-A918-C7BB7B319D8F}" destId="{C0791B5B-691B-4D38-B504-F19F4FAB5CF4}" srcOrd="3" destOrd="0" presId="urn:microsoft.com/office/officeart/2005/8/layout/vList2"/>
    <dgm:cxn modelId="{03348068-F675-4969-9419-29A71D13E492}" type="presParOf" srcId="{3745F6EA-A42E-4D9A-A918-C7BB7B319D8F}" destId="{CD45D018-FE2A-4026-8859-DDFCBD7489D2}" srcOrd="4" destOrd="0" presId="urn:microsoft.com/office/officeart/2005/8/layout/vList2"/>
    <dgm:cxn modelId="{9CFA1318-60F8-46A2-978C-8E2E903416A0}" type="presParOf" srcId="{3745F6EA-A42E-4D9A-A918-C7BB7B319D8F}" destId="{DF05E479-BC5E-4825-ABFA-4A4F69686C72}" srcOrd="5" destOrd="0" presId="urn:microsoft.com/office/officeart/2005/8/layout/vList2"/>
    <dgm:cxn modelId="{8A4CD9B2-C2C6-4B64-B16F-15F3B469659A}" type="presParOf" srcId="{3745F6EA-A42E-4D9A-A918-C7BB7B319D8F}" destId="{FD2A775E-5312-462D-A96F-08AFE67A747B}" srcOrd="6" destOrd="0" presId="urn:microsoft.com/office/officeart/2005/8/layout/vList2"/>
    <dgm:cxn modelId="{7A5E0A3D-DBB1-49D7-BE31-01C9CB32B991}" type="presParOf" srcId="{3745F6EA-A42E-4D9A-A918-C7BB7B319D8F}" destId="{8646BD38-A63B-48FD-97C4-2F49BC3AE1EA}" srcOrd="7" destOrd="0" presId="urn:microsoft.com/office/officeart/2005/8/layout/vList2"/>
    <dgm:cxn modelId="{1C2FD30C-376F-4539-A94D-51BFD131557B}" type="presParOf" srcId="{3745F6EA-A42E-4D9A-A918-C7BB7B319D8F}" destId="{DB0B69B2-3810-4835-AAD3-84CA6CDB21CB}" srcOrd="8" destOrd="0" presId="urn:microsoft.com/office/officeart/2005/8/layout/vList2"/>
    <dgm:cxn modelId="{52E6454E-387A-45AB-83DA-413A48292332}" type="presParOf" srcId="{3745F6EA-A42E-4D9A-A918-C7BB7B319D8F}" destId="{F80314C0-3DF9-4FD7-8232-97F635DF741C}" srcOrd="9" destOrd="0" presId="urn:microsoft.com/office/officeart/2005/8/layout/vList2"/>
    <dgm:cxn modelId="{265F66FC-40EB-4200-965E-297D5C5E603B}" type="presParOf" srcId="{3745F6EA-A42E-4D9A-A918-C7BB7B319D8F}" destId="{269D01B5-C773-43CA-97A8-64AC97877531}" srcOrd="10" destOrd="0" presId="urn:microsoft.com/office/officeart/2005/8/layout/vList2"/>
    <dgm:cxn modelId="{4D461632-63CF-4FF1-83E1-AA48C0A5809A}" type="presParOf" srcId="{3745F6EA-A42E-4D9A-A918-C7BB7B319D8F}" destId="{0370D792-8DAF-456D-BE6C-63D0B0B291CE}" srcOrd="11" destOrd="0" presId="urn:microsoft.com/office/officeart/2005/8/layout/vList2"/>
    <dgm:cxn modelId="{70E63DB8-96EA-4F47-82E5-8EB32937114C}" type="presParOf" srcId="{3745F6EA-A42E-4D9A-A918-C7BB7B319D8F}" destId="{DA737CAB-7BAB-4BBF-9487-E606D93573F7}" srcOrd="12" destOrd="0" presId="urn:microsoft.com/office/officeart/2005/8/layout/vList2"/>
    <dgm:cxn modelId="{97154D3B-B896-4488-AF74-F2AC66443523}" type="presParOf" srcId="{3745F6EA-A42E-4D9A-A918-C7BB7B319D8F}" destId="{93AA177F-89B1-4E07-8DA2-7690372E3743}" srcOrd="13" destOrd="0" presId="urn:microsoft.com/office/officeart/2005/8/layout/vList2"/>
    <dgm:cxn modelId="{C231501D-EF32-4BF9-BB38-5AEF699FFD7E}" type="presParOf" srcId="{3745F6EA-A42E-4D9A-A918-C7BB7B319D8F}" destId="{A9F608F2-69FC-41F0-8318-6A1C206453BF}" srcOrd="14" destOrd="0" presId="urn:microsoft.com/office/officeart/2005/8/layout/vList2"/>
    <dgm:cxn modelId="{D86FF40D-6C65-4733-8C07-39A7A0C3147B}" type="presParOf" srcId="{3745F6EA-A42E-4D9A-A918-C7BB7B319D8F}" destId="{E36B889B-4AC0-46F8-91A1-B1554ED37AF9}" srcOrd="15" destOrd="0" presId="urn:microsoft.com/office/officeart/2005/8/layout/vList2"/>
    <dgm:cxn modelId="{7A0497C0-5C66-4901-A3C8-A3EDAE5BE0E8}" type="presParOf" srcId="{3745F6EA-A42E-4D9A-A918-C7BB7B319D8F}" destId="{A3EA894A-A3E4-479A-A63B-CC0D14AE7B8E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EDCBAD2-49BD-4DBF-A2B8-DD8CD276B24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cs-CZ"/>
        </a:p>
      </dgm:t>
    </dgm:pt>
    <dgm:pt modelId="{AB4D8B6A-D566-4F61-AF59-329B477779B4}">
      <dgm:prSet/>
      <dgm:spPr/>
      <dgm:t>
        <a:bodyPr/>
        <a:lstStyle/>
        <a:p>
          <a:pPr rtl="0"/>
          <a:endParaRPr lang="cs-CZ" baseline="0" dirty="0"/>
        </a:p>
      </dgm:t>
    </dgm:pt>
    <dgm:pt modelId="{3DFC271A-0720-47A8-AC20-24DC656B8F63}" type="parTrans" cxnId="{5E775047-D0AC-43A7-94CD-CB195C48A7E6}">
      <dgm:prSet/>
      <dgm:spPr/>
      <dgm:t>
        <a:bodyPr/>
        <a:lstStyle/>
        <a:p>
          <a:endParaRPr lang="cs-CZ"/>
        </a:p>
      </dgm:t>
    </dgm:pt>
    <dgm:pt modelId="{F9AFFEEB-A2E8-44B1-B99E-F64E7F2A48BB}" type="sibTrans" cxnId="{5E775047-D0AC-43A7-94CD-CB195C48A7E6}">
      <dgm:prSet/>
      <dgm:spPr/>
      <dgm:t>
        <a:bodyPr/>
        <a:lstStyle/>
        <a:p>
          <a:endParaRPr lang="cs-CZ"/>
        </a:p>
      </dgm:t>
    </dgm:pt>
    <dgm:pt modelId="{BB9DB48B-DCCB-4B0E-88F7-97160185525F}">
      <dgm:prSet/>
      <dgm:spPr/>
      <dgm:t>
        <a:bodyPr/>
        <a:lstStyle/>
        <a:p>
          <a:pPr rtl="0"/>
          <a:r>
            <a:rPr lang="cs-CZ" baseline="0" dirty="0" smtClean="0"/>
            <a:t>Muchomůrka červená</a:t>
          </a:r>
          <a:endParaRPr lang="cs-CZ" dirty="0"/>
        </a:p>
      </dgm:t>
    </dgm:pt>
    <dgm:pt modelId="{2956EA75-D229-443D-B0D2-407F1AD9218F}" type="parTrans" cxnId="{AE60B1AE-2410-4DA2-B7E8-AC760C73747D}">
      <dgm:prSet/>
      <dgm:spPr/>
      <dgm:t>
        <a:bodyPr/>
        <a:lstStyle/>
        <a:p>
          <a:endParaRPr lang="cs-CZ"/>
        </a:p>
      </dgm:t>
    </dgm:pt>
    <dgm:pt modelId="{A1F8191B-A1D8-4246-B4D5-41E50CBEE616}" type="sibTrans" cxnId="{AE60B1AE-2410-4DA2-B7E8-AC760C73747D}">
      <dgm:prSet/>
      <dgm:spPr/>
      <dgm:t>
        <a:bodyPr/>
        <a:lstStyle/>
        <a:p>
          <a:endParaRPr lang="cs-CZ"/>
        </a:p>
      </dgm:t>
    </dgm:pt>
    <dgm:pt modelId="{5EB7D039-4765-412D-A440-0CAC007E2286}">
      <dgm:prSet/>
      <dgm:spPr/>
      <dgm:t>
        <a:bodyPr/>
        <a:lstStyle/>
        <a:p>
          <a:pPr rtl="0"/>
          <a:endParaRPr lang="cs-CZ" baseline="0" dirty="0"/>
        </a:p>
      </dgm:t>
    </dgm:pt>
    <dgm:pt modelId="{2DA9F50A-57D0-4B01-A0F5-97507A5D5E1C}" type="parTrans" cxnId="{F9026FE8-95CC-4C1C-B27E-86AC7C3A1B49}">
      <dgm:prSet/>
      <dgm:spPr/>
      <dgm:t>
        <a:bodyPr/>
        <a:lstStyle/>
        <a:p>
          <a:endParaRPr lang="cs-CZ"/>
        </a:p>
      </dgm:t>
    </dgm:pt>
    <dgm:pt modelId="{DE19A758-BBBF-4C7A-AC89-D5B791D368F5}" type="sibTrans" cxnId="{F9026FE8-95CC-4C1C-B27E-86AC7C3A1B49}">
      <dgm:prSet/>
      <dgm:spPr/>
      <dgm:t>
        <a:bodyPr/>
        <a:lstStyle/>
        <a:p>
          <a:endParaRPr lang="cs-CZ"/>
        </a:p>
      </dgm:t>
    </dgm:pt>
    <dgm:pt modelId="{6D4BFD86-75AD-46DF-BC29-35E026671733}">
      <dgm:prSet/>
      <dgm:spPr/>
      <dgm:t>
        <a:bodyPr/>
        <a:lstStyle/>
        <a:p>
          <a:pPr rtl="0"/>
          <a:endParaRPr lang="cs-CZ" baseline="0" dirty="0"/>
        </a:p>
      </dgm:t>
    </dgm:pt>
    <dgm:pt modelId="{2110BDD4-50A4-495A-A7F1-C9517BC47A3E}" type="parTrans" cxnId="{81619D3D-24EF-4C3A-BC8A-295F7EEE02DF}">
      <dgm:prSet/>
      <dgm:spPr/>
      <dgm:t>
        <a:bodyPr/>
        <a:lstStyle/>
        <a:p>
          <a:endParaRPr lang="cs-CZ"/>
        </a:p>
      </dgm:t>
    </dgm:pt>
    <dgm:pt modelId="{817AAB2F-4C88-4945-BFA8-7072FCFA853C}" type="sibTrans" cxnId="{81619D3D-24EF-4C3A-BC8A-295F7EEE02DF}">
      <dgm:prSet/>
      <dgm:spPr/>
      <dgm:t>
        <a:bodyPr/>
        <a:lstStyle/>
        <a:p>
          <a:endParaRPr lang="cs-CZ"/>
        </a:p>
      </dgm:t>
    </dgm:pt>
    <dgm:pt modelId="{96BC2457-4362-48D8-BBF6-FAC65BCA85B5}">
      <dgm:prSet/>
      <dgm:spPr/>
      <dgm:t>
        <a:bodyPr/>
        <a:lstStyle/>
        <a:p>
          <a:pPr rtl="0"/>
          <a:endParaRPr lang="cs-CZ" baseline="0" dirty="0"/>
        </a:p>
      </dgm:t>
    </dgm:pt>
    <dgm:pt modelId="{67030F7E-1719-437B-8C18-6FEF24259CF6}" type="parTrans" cxnId="{D02F073F-7606-48E2-8724-9157BF7E23C2}">
      <dgm:prSet/>
      <dgm:spPr/>
      <dgm:t>
        <a:bodyPr/>
        <a:lstStyle/>
        <a:p>
          <a:endParaRPr lang="cs-CZ"/>
        </a:p>
      </dgm:t>
    </dgm:pt>
    <dgm:pt modelId="{CE23EFB9-C601-4D7A-9DC0-79DA3219DC92}" type="sibTrans" cxnId="{D02F073F-7606-48E2-8724-9157BF7E23C2}">
      <dgm:prSet/>
      <dgm:spPr/>
      <dgm:t>
        <a:bodyPr/>
        <a:lstStyle/>
        <a:p>
          <a:endParaRPr lang="cs-CZ"/>
        </a:p>
      </dgm:t>
    </dgm:pt>
    <dgm:pt modelId="{73A4E9CB-FD1C-4A07-AE91-F76DEACD8730}">
      <dgm:prSet/>
      <dgm:spPr/>
      <dgm:t>
        <a:bodyPr/>
        <a:lstStyle/>
        <a:p>
          <a:pPr rtl="0"/>
          <a:endParaRPr lang="cs-CZ" baseline="0" dirty="0"/>
        </a:p>
      </dgm:t>
    </dgm:pt>
    <dgm:pt modelId="{0BCCD1E6-8670-4E7D-991F-9B0B638C18D8}" type="parTrans" cxnId="{DBD72B64-76E7-4F7A-8552-1F5E03C2E04B}">
      <dgm:prSet/>
      <dgm:spPr/>
      <dgm:t>
        <a:bodyPr/>
        <a:lstStyle/>
        <a:p>
          <a:endParaRPr lang="cs-CZ"/>
        </a:p>
      </dgm:t>
    </dgm:pt>
    <dgm:pt modelId="{2BDDE07F-FE2C-4477-AF12-DD88DFBB8D12}" type="sibTrans" cxnId="{DBD72B64-76E7-4F7A-8552-1F5E03C2E04B}">
      <dgm:prSet/>
      <dgm:spPr/>
      <dgm:t>
        <a:bodyPr/>
        <a:lstStyle/>
        <a:p>
          <a:endParaRPr lang="cs-CZ"/>
        </a:p>
      </dgm:t>
    </dgm:pt>
    <dgm:pt modelId="{652208F1-6174-4D1F-9915-74E33B6CCF10}">
      <dgm:prSet/>
      <dgm:spPr/>
      <dgm:t>
        <a:bodyPr/>
        <a:lstStyle/>
        <a:p>
          <a:pPr rtl="0"/>
          <a:r>
            <a:rPr lang="cs-CZ" baseline="0" dirty="0" smtClean="0"/>
            <a:t>Muchomůrka zelená</a:t>
          </a:r>
          <a:endParaRPr lang="cs-CZ" dirty="0"/>
        </a:p>
      </dgm:t>
    </dgm:pt>
    <dgm:pt modelId="{958A9CEF-A396-4CB2-9E58-654C953AC5C0}" type="parTrans" cxnId="{40F0412B-7A4C-4AE1-AC0D-FBBC3B5478D9}">
      <dgm:prSet/>
      <dgm:spPr/>
      <dgm:t>
        <a:bodyPr/>
        <a:lstStyle/>
        <a:p>
          <a:endParaRPr lang="cs-CZ"/>
        </a:p>
      </dgm:t>
    </dgm:pt>
    <dgm:pt modelId="{36E9D6E1-40A7-452A-89A3-75015AF32502}" type="sibTrans" cxnId="{40F0412B-7A4C-4AE1-AC0D-FBBC3B5478D9}">
      <dgm:prSet/>
      <dgm:spPr/>
      <dgm:t>
        <a:bodyPr/>
        <a:lstStyle/>
        <a:p>
          <a:endParaRPr lang="cs-CZ"/>
        </a:p>
      </dgm:t>
    </dgm:pt>
    <dgm:pt modelId="{CFA240A6-ECDD-4BCD-8EC3-8B7871190F23}">
      <dgm:prSet/>
      <dgm:spPr/>
      <dgm:t>
        <a:bodyPr/>
        <a:lstStyle/>
        <a:p>
          <a:pPr rtl="0"/>
          <a:endParaRPr lang="cs-CZ" baseline="0" dirty="0"/>
        </a:p>
      </dgm:t>
    </dgm:pt>
    <dgm:pt modelId="{85C0E55E-3088-47BA-94E0-9B648852E4CA}" type="parTrans" cxnId="{5E448367-6616-447E-BC24-798ABA0E6480}">
      <dgm:prSet/>
      <dgm:spPr/>
      <dgm:t>
        <a:bodyPr/>
        <a:lstStyle/>
        <a:p>
          <a:endParaRPr lang="cs-CZ"/>
        </a:p>
      </dgm:t>
    </dgm:pt>
    <dgm:pt modelId="{8F86AA41-D474-49E6-B94F-8DFD18C87242}" type="sibTrans" cxnId="{5E448367-6616-447E-BC24-798ABA0E6480}">
      <dgm:prSet/>
      <dgm:spPr/>
      <dgm:t>
        <a:bodyPr/>
        <a:lstStyle/>
        <a:p>
          <a:endParaRPr lang="cs-CZ"/>
        </a:p>
      </dgm:t>
    </dgm:pt>
    <dgm:pt modelId="{A6821183-BA53-44EE-82DC-FF2859ECFF6A}">
      <dgm:prSet/>
      <dgm:spPr/>
      <dgm:t>
        <a:bodyPr/>
        <a:lstStyle/>
        <a:p>
          <a:pPr rtl="0"/>
          <a:endParaRPr lang="cs-CZ" baseline="0" dirty="0"/>
        </a:p>
      </dgm:t>
    </dgm:pt>
    <dgm:pt modelId="{575FD2F8-BA6F-46C5-9B56-71DD20FFFE12}" type="parTrans" cxnId="{AD8C23C0-8E76-4DAB-A0C8-61EF37BDEEE0}">
      <dgm:prSet/>
      <dgm:spPr/>
      <dgm:t>
        <a:bodyPr/>
        <a:lstStyle/>
        <a:p>
          <a:endParaRPr lang="cs-CZ"/>
        </a:p>
      </dgm:t>
    </dgm:pt>
    <dgm:pt modelId="{2E1B31F1-C03B-460D-B9A9-1ADE7740A383}" type="sibTrans" cxnId="{AD8C23C0-8E76-4DAB-A0C8-61EF37BDEEE0}">
      <dgm:prSet/>
      <dgm:spPr/>
      <dgm:t>
        <a:bodyPr/>
        <a:lstStyle/>
        <a:p>
          <a:endParaRPr lang="cs-CZ"/>
        </a:p>
      </dgm:t>
    </dgm:pt>
    <dgm:pt modelId="{935CD1AB-B284-4A0B-89D8-3BB944079C00}" type="pres">
      <dgm:prSet presAssocID="{FEDCBAD2-49BD-4DBF-A2B8-DD8CD276B24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3D61282-6658-425E-B34C-AB08FCC4EF0A}" type="pres">
      <dgm:prSet presAssocID="{AB4D8B6A-D566-4F61-AF59-329B477779B4}" presName="parentText" presStyleLbl="node1" presStyleIdx="0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B284-6516-4C38-B510-A1DE4E0072C1}" type="pres">
      <dgm:prSet presAssocID="{F9AFFEEB-A2E8-44B1-B99E-F64E7F2A48BB}" presName="spacer" presStyleCnt="0"/>
      <dgm:spPr/>
    </dgm:pt>
    <dgm:pt modelId="{CFECC2CD-A1F9-4880-A4CD-C0C1BA89F3B9}" type="pres">
      <dgm:prSet presAssocID="{BB9DB48B-DCCB-4B0E-88F7-97160185525F}" presName="parentText" presStyleLbl="node1" presStyleIdx="1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239A00-8595-4910-B499-A02AEA75E53B}" type="pres">
      <dgm:prSet presAssocID="{A1F8191B-A1D8-4246-B4D5-41E50CBEE616}" presName="spacer" presStyleCnt="0"/>
      <dgm:spPr/>
    </dgm:pt>
    <dgm:pt modelId="{A874E4FB-97CC-4A64-A60C-EF56980374B1}" type="pres">
      <dgm:prSet presAssocID="{5EB7D039-4765-412D-A440-0CAC007E2286}" presName="parentText" presStyleLbl="node1" presStyleIdx="2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54778C-58D5-4CDB-B95E-EE14153DBE7C}" type="pres">
      <dgm:prSet presAssocID="{DE19A758-BBBF-4C7A-AC89-D5B791D368F5}" presName="spacer" presStyleCnt="0"/>
      <dgm:spPr/>
    </dgm:pt>
    <dgm:pt modelId="{F7AC1D3A-B752-4BE2-9184-5F4845A51CE2}" type="pres">
      <dgm:prSet presAssocID="{6D4BFD86-75AD-46DF-BC29-35E026671733}" presName="parentText" presStyleLbl="node1" presStyleIdx="3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174C0B-080F-4E5A-9E4E-303D34852B58}" type="pres">
      <dgm:prSet presAssocID="{817AAB2F-4C88-4945-BFA8-7072FCFA853C}" presName="spacer" presStyleCnt="0"/>
      <dgm:spPr/>
    </dgm:pt>
    <dgm:pt modelId="{D905FC91-EE5C-44CA-9171-E1D1DE87C2F3}" type="pres">
      <dgm:prSet presAssocID="{96BC2457-4362-48D8-BBF6-FAC65BCA85B5}" presName="parentText" presStyleLbl="node1" presStyleIdx="4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DE83E3-76FA-438E-B2FA-D8FC1F4BD3E4}" type="pres">
      <dgm:prSet presAssocID="{CE23EFB9-C601-4D7A-9DC0-79DA3219DC92}" presName="spacer" presStyleCnt="0"/>
      <dgm:spPr/>
    </dgm:pt>
    <dgm:pt modelId="{48CA83B7-23C4-4CA7-BD4E-86C793498CFF}" type="pres">
      <dgm:prSet presAssocID="{73A4E9CB-FD1C-4A07-AE91-F76DEACD8730}" presName="parentText" presStyleLbl="node1" presStyleIdx="5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313705-BDF3-4CD7-BA25-04C2BAD16102}" type="pres">
      <dgm:prSet presAssocID="{2BDDE07F-FE2C-4477-AF12-DD88DFBB8D12}" presName="spacer" presStyleCnt="0"/>
      <dgm:spPr/>
    </dgm:pt>
    <dgm:pt modelId="{A221538B-AFF9-4AF0-9C0C-86EEFD452F80}" type="pres">
      <dgm:prSet presAssocID="{652208F1-6174-4D1F-9915-74E33B6CCF10}" presName="parentText" presStyleLbl="node1" presStyleIdx="6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632CB5-5ACE-4BB6-8A2D-6A58DC59F17D}" type="pres">
      <dgm:prSet presAssocID="{36E9D6E1-40A7-452A-89A3-75015AF32502}" presName="spacer" presStyleCnt="0"/>
      <dgm:spPr/>
    </dgm:pt>
    <dgm:pt modelId="{3FCE39C0-C19D-49C0-AF8A-019A22D57A3B}" type="pres">
      <dgm:prSet presAssocID="{CFA240A6-ECDD-4BCD-8EC3-8B7871190F23}" presName="parentText" presStyleLbl="node1" presStyleIdx="7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42AB18-A560-45D3-80E7-3C4D0920934D}" type="pres">
      <dgm:prSet presAssocID="{8F86AA41-D474-49E6-B94F-8DFD18C87242}" presName="spacer" presStyleCnt="0"/>
      <dgm:spPr/>
    </dgm:pt>
    <dgm:pt modelId="{719E0C98-9952-469C-8E94-03362190EC04}" type="pres">
      <dgm:prSet presAssocID="{A6821183-BA53-44EE-82DC-FF2859ECFF6A}" presName="parentText" presStyleLbl="node1" presStyleIdx="8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B7E62E8-CE89-46CE-A019-E33491BC13F9}" type="presOf" srcId="{5EB7D039-4765-412D-A440-0CAC007E2286}" destId="{A874E4FB-97CC-4A64-A60C-EF56980374B1}" srcOrd="0" destOrd="0" presId="urn:microsoft.com/office/officeart/2005/8/layout/vList2"/>
    <dgm:cxn modelId="{AD56A11C-A9FE-4C22-A41D-07F6F79EFEFB}" type="presOf" srcId="{AB4D8B6A-D566-4F61-AF59-329B477779B4}" destId="{73D61282-6658-425E-B34C-AB08FCC4EF0A}" srcOrd="0" destOrd="0" presId="urn:microsoft.com/office/officeart/2005/8/layout/vList2"/>
    <dgm:cxn modelId="{AD8C23C0-8E76-4DAB-A0C8-61EF37BDEEE0}" srcId="{FEDCBAD2-49BD-4DBF-A2B8-DD8CD276B24F}" destId="{A6821183-BA53-44EE-82DC-FF2859ECFF6A}" srcOrd="8" destOrd="0" parTransId="{575FD2F8-BA6F-46C5-9B56-71DD20FFFE12}" sibTransId="{2E1B31F1-C03B-460D-B9A9-1ADE7740A383}"/>
    <dgm:cxn modelId="{4C4D6F23-051F-4674-9385-189E648FA82A}" type="presOf" srcId="{96BC2457-4362-48D8-BBF6-FAC65BCA85B5}" destId="{D905FC91-EE5C-44CA-9171-E1D1DE87C2F3}" srcOrd="0" destOrd="0" presId="urn:microsoft.com/office/officeart/2005/8/layout/vList2"/>
    <dgm:cxn modelId="{C600B4AB-64B7-41A7-8A9B-427C8FCAA0D0}" type="presOf" srcId="{BB9DB48B-DCCB-4B0E-88F7-97160185525F}" destId="{CFECC2CD-A1F9-4880-A4CD-C0C1BA89F3B9}" srcOrd="0" destOrd="0" presId="urn:microsoft.com/office/officeart/2005/8/layout/vList2"/>
    <dgm:cxn modelId="{40F0412B-7A4C-4AE1-AC0D-FBBC3B5478D9}" srcId="{FEDCBAD2-49BD-4DBF-A2B8-DD8CD276B24F}" destId="{652208F1-6174-4D1F-9915-74E33B6CCF10}" srcOrd="6" destOrd="0" parTransId="{958A9CEF-A396-4CB2-9E58-654C953AC5C0}" sibTransId="{36E9D6E1-40A7-452A-89A3-75015AF32502}"/>
    <dgm:cxn modelId="{81619D3D-24EF-4C3A-BC8A-295F7EEE02DF}" srcId="{FEDCBAD2-49BD-4DBF-A2B8-DD8CD276B24F}" destId="{6D4BFD86-75AD-46DF-BC29-35E026671733}" srcOrd="3" destOrd="0" parTransId="{2110BDD4-50A4-495A-A7F1-C9517BC47A3E}" sibTransId="{817AAB2F-4C88-4945-BFA8-7072FCFA853C}"/>
    <dgm:cxn modelId="{563360F8-5626-42EC-9F15-847602E41D0B}" type="presOf" srcId="{FEDCBAD2-49BD-4DBF-A2B8-DD8CD276B24F}" destId="{935CD1AB-B284-4A0B-89D8-3BB944079C00}" srcOrd="0" destOrd="0" presId="urn:microsoft.com/office/officeart/2005/8/layout/vList2"/>
    <dgm:cxn modelId="{0B293643-24C0-4566-945E-808FA9F1C206}" type="presOf" srcId="{652208F1-6174-4D1F-9915-74E33B6CCF10}" destId="{A221538B-AFF9-4AF0-9C0C-86EEFD452F80}" srcOrd="0" destOrd="0" presId="urn:microsoft.com/office/officeart/2005/8/layout/vList2"/>
    <dgm:cxn modelId="{5C39BFE2-E555-4143-A3DE-8B4789CC87F9}" type="presOf" srcId="{73A4E9CB-FD1C-4A07-AE91-F76DEACD8730}" destId="{48CA83B7-23C4-4CA7-BD4E-86C793498CFF}" srcOrd="0" destOrd="0" presId="urn:microsoft.com/office/officeart/2005/8/layout/vList2"/>
    <dgm:cxn modelId="{25EB5B94-536F-4D39-87C8-96149BF483A7}" type="presOf" srcId="{6D4BFD86-75AD-46DF-BC29-35E026671733}" destId="{F7AC1D3A-B752-4BE2-9184-5F4845A51CE2}" srcOrd="0" destOrd="0" presId="urn:microsoft.com/office/officeart/2005/8/layout/vList2"/>
    <dgm:cxn modelId="{1FA1F08D-096B-4F22-A08A-7C4C4D4C4571}" type="presOf" srcId="{CFA240A6-ECDD-4BCD-8EC3-8B7871190F23}" destId="{3FCE39C0-C19D-49C0-AF8A-019A22D57A3B}" srcOrd="0" destOrd="0" presId="urn:microsoft.com/office/officeart/2005/8/layout/vList2"/>
    <dgm:cxn modelId="{AE60B1AE-2410-4DA2-B7E8-AC760C73747D}" srcId="{FEDCBAD2-49BD-4DBF-A2B8-DD8CD276B24F}" destId="{BB9DB48B-DCCB-4B0E-88F7-97160185525F}" srcOrd="1" destOrd="0" parTransId="{2956EA75-D229-443D-B0D2-407F1AD9218F}" sibTransId="{A1F8191B-A1D8-4246-B4D5-41E50CBEE616}"/>
    <dgm:cxn modelId="{F9026FE8-95CC-4C1C-B27E-86AC7C3A1B49}" srcId="{FEDCBAD2-49BD-4DBF-A2B8-DD8CD276B24F}" destId="{5EB7D039-4765-412D-A440-0CAC007E2286}" srcOrd="2" destOrd="0" parTransId="{2DA9F50A-57D0-4B01-A0F5-97507A5D5E1C}" sibTransId="{DE19A758-BBBF-4C7A-AC89-D5B791D368F5}"/>
    <dgm:cxn modelId="{5E775047-D0AC-43A7-94CD-CB195C48A7E6}" srcId="{FEDCBAD2-49BD-4DBF-A2B8-DD8CD276B24F}" destId="{AB4D8B6A-D566-4F61-AF59-329B477779B4}" srcOrd="0" destOrd="0" parTransId="{3DFC271A-0720-47A8-AC20-24DC656B8F63}" sibTransId="{F9AFFEEB-A2E8-44B1-B99E-F64E7F2A48BB}"/>
    <dgm:cxn modelId="{5E448367-6616-447E-BC24-798ABA0E6480}" srcId="{FEDCBAD2-49BD-4DBF-A2B8-DD8CD276B24F}" destId="{CFA240A6-ECDD-4BCD-8EC3-8B7871190F23}" srcOrd="7" destOrd="0" parTransId="{85C0E55E-3088-47BA-94E0-9B648852E4CA}" sibTransId="{8F86AA41-D474-49E6-B94F-8DFD18C87242}"/>
    <dgm:cxn modelId="{466329E1-62B1-4DF9-8244-993C61EB5533}" type="presOf" srcId="{A6821183-BA53-44EE-82DC-FF2859ECFF6A}" destId="{719E0C98-9952-469C-8E94-03362190EC04}" srcOrd="0" destOrd="0" presId="urn:microsoft.com/office/officeart/2005/8/layout/vList2"/>
    <dgm:cxn modelId="{D02F073F-7606-48E2-8724-9157BF7E23C2}" srcId="{FEDCBAD2-49BD-4DBF-A2B8-DD8CD276B24F}" destId="{96BC2457-4362-48D8-BBF6-FAC65BCA85B5}" srcOrd="4" destOrd="0" parTransId="{67030F7E-1719-437B-8C18-6FEF24259CF6}" sibTransId="{CE23EFB9-C601-4D7A-9DC0-79DA3219DC92}"/>
    <dgm:cxn modelId="{DBD72B64-76E7-4F7A-8552-1F5E03C2E04B}" srcId="{FEDCBAD2-49BD-4DBF-A2B8-DD8CD276B24F}" destId="{73A4E9CB-FD1C-4A07-AE91-F76DEACD8730}" srcOrd="5" destOrd="0" parTransId="{0BCCD1E6-8670-4E7D-991F-9B0B638C18D8}" sibTransId="{2BDDE07F-FE2C-4477-AF12-DD88DFBB8D12}"/>
    <dgm:cxn modelId="{F2C3D3DC-5AA9-4E30-8066-76B738DCE055}" type="presParOf" srcId="{935CD1AB-B284-4A0B-89D8-3BB944079C00}" destId="{73D61282-6658-425E-B34C-AB08FCC4EF0A}" srcOrd="0" destOrd="0" presId="urn:microsoft.com/office/officeart/2005/8/layout/vList2"/>
    <dgm:cxn modelId="{610D6398-A23D-4102-88BB-4D5C5F5FB40A}" type="presParOf" srcId="{935CD1AB-B284-4A0B-89D8-3BB944079C00}" destId="{DBA8B284-6516-4C38-B510-A1DE4E0072C1}" srcOrd="1" destOrd="0" presId="urn:microsoft.com/office/officeart/2005/8/layout/vList2"/>
    <dgm:cxn modelId="{851AE953-C4B9-4730-9A26-40FBB02863C1}" type="presParOf" srcId="{935CD1AB-B284-4A0B-89D8-3BB944079C00}" destId="{CFECC2CD-A1F9-4880-A4CD-C0C1BA89F3B9}" srcOrd="2" destOrd="0" presId="urn:microsoft.com/office/officeart/2005/8/layout/vList2"/>
    <dgm:cxn modelId="{66E39BC2-3892-4582-A510-B3078E14F57F}" type="presParOf" srcId="{935CD1AB-B284-4A0B-89D8-3BB944079C00}" destId="{D6239A00-8595-4910-B499-A02AEA75E53B}" srcOrd="3" destOrd="0" presId="urn:microsoft.com/office/officeart/2005/8/layout/vList2"/>
    <dgm:cxn modelId="{AE98EC44-CDF2-48CE-BB57-7275F1A32642}" type="presParOf" srcId="{935CD1AB-B284-4A0B-89D8-3BB944079C00}" destId="{A874E4FB-97CC-4A64-A60C-EF56980374B1}" srcOrd="4" destOrd="0" presId="urn:microsoft.com/office/officeart/2005/8/layout/vList2"/>
    <dgm:cxn modelId="{6ED7B682-9E2F-49EC-8082-D78492EEDBB2}" type="presParOf" srcId="{935CD1AB-B284-4A0B-89D8-3BB944079C00}" destId="{2454778C-58D5-4CDB-B95E-EE14153DBE7C}" srcOrd="5" destOrd="0" presId="urn:microsoft.com/office/officeart/2005/8/layout/vList2"/>
    <dgm:cxn modelId="{60CC5F5D-E80C-4B23-8E20-E20B749E1F25}" type="presParOf" srcId="{935CD1AB-B284-4A0B-89D8-3BB944079C00}" destId="{F7AC1D3A-B752-4BE2-9184-5F4845A51CE2}" srcOrd="6" destOrd="0" presId="urn:microsoft.com/office/officeart/2005/8/layout/vList2"/>
    <dgm:cxn modelId="{772603E5-DD0B-476A-B05D-68A9DB369196}" type="presParOf" srcId="{935CD1AB-B284-4A0B-89D8-3BB944079C00}" destId="{3D174C0B-080F-4E5A-9E4E-303D34852B58}" srcOrd="7" destOrd="0" presId="urn:microsoft.com/office/officeart/2005/8/layout/vList2"/>
    <dgm:cxn modelId="{B3DE1A20-1E89-4E15-B6A9-BC369823D2FF}" type="presParOf" srcId="{935CD1AB-B284-4A0B-89D8-3BB944079C00}" destId="{D905FC91-EE5C-44CA-9171-E1D1DE87C2F3}" srcOrd="8" destOrd="0" presId="urn:microsoft.com/office/officeart/2005/8/layout/vList2"/>
    <dgm:cxn modelId="{8BEFFB21-C1C8-4E1C-8587-D4D8C7EAB96D}" type="presParOf" srcId="{935CD1AB-B284-4A0B-89D8-3BB944079C00}" destId="{49DE83E3-76FA-438E-B2FA-D8FC1F4BD3E4}" srcOrd="9" destOrd="0" presId="urn:microsoft.com/office/officeart/2005/8/layout/vList2"/>
    <dgm:cxn modelId="{65A4C218-6569-4D92-B1F0-E2E222BE6D32}" type="presParOf" srcId="{935CD1AB-B284-4A0B-89D8-3BB944079C00}" destId="{48CA83B7-23C4-4CA7-BD4E-86C793498CFF}" srcOrd="10" destOrd="0" presId="urn:microsoft.com/office/officeart/2005/8/layout/vList2"/>
    <dgm:cxn modelId="{F0952D7F-0DC3-453B-A70C-EBB5F5C7B03D}" type="presParOf" srcId="{935CD1AB-B284-4A0B-89D8-3BB944079C00}" destId="{37313705-BDF3-4CD7-BA25-04C2BAD16102}" srcOrd="11" destOrd="0" presId="urn:microsoft.com/office/officeart/2005/8/layout/vList2"/>
    <dgm:cxn modelId="{E18CCDF3-A144-4436-B807-C0F1B81F8E05}" type="presParOf" srcId="{935CD1AB-B284-4A0B-89D8-3BB944079C00}" destId="{A221538B-AFF9-4AF0-9C0C-86EEFD452F80}" srcOrd="12" destOrd="0" presId="urn:microsoft.com/office/officeart/2005/8/layout/vList2"/>
    <dgm:cxn modelId="{30BBC42F-4290-4F73-B848-2D1505770ECE}" type="presParOf" srcId="{935CD1AB-B284-4A0B-89D8-3BB944079C00}" destId="{5B632CB5-5ACE-4BB6-8A2D-6A58DC59F17D}" srcOrd="13" destOrd="0" presId="urn:microsoft.com/office/officeart/2005/8/layout/vList2"/>
    <dgm:cxn modelId="{5C114C83-A84C-448A-8B2B-ECCFFF48B237}" type="presParOf" srcId="{935CD1AB-B284-4A0B-89D8-3BB944079C00}" destId="{3FCE39C0-C19D-49C0-AF8A-019A22D57A3B}" srcOrd="14" destOrd="0" presId="urn:microsoft.com/office/officeart/2005/8/layout/vList2"/>
    <dgm:cxn modelId="{42D13819-DDCD-43FD-A3E1-342043E07D03}" type="presParOf" srcId="{935CD1AB-B284-4A0B-89D8-3BB944079C00}" destId="{E242AB18-A560-45D3-80E7-3C4D0920934D}" srcOrd="15" destOrd="0" presId="urn:microsoft.com/office/officeart/2005/8/layout/vList2"/>
    <dgm:cxn modelId="{C4DB3600-A878-437D-8E99-1FEA653A3953}" type="presParOf" srcId="{935CD1AB-B284-4A0B-89D8-3BB944079C00}" destId="{719E0C98-9952-469C-8E94-03362190EC04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BE8848-5D3A-48CD-8345-5305BE85D019}">
      <dsp:nvSpPr>
        <dsp:cNvPr id="0" name=""/>
        <dsp:cNvSpPr/>
      </dsp:nvSpPr>
      <dsp:spPr>
        <a:xfrm>
          <a:off x="2389631" y="2439"/>
          <a:ext cx="2688336" cy="1173222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5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5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5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5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baseline="0" dirty="0" smtClean="0"/>
            <a:t>Na konci léta a na podzim rostou v lese houby.</a:t>
          </a:r>
          <a:endParaRPr lang="cs-CZ" sz="2400" kern="1200" dirty="0"/>
        </a:p>
      </dsp:txBody>
      <dsp:txXfrm>
        <a:off x="2446903" y="59711"/>
        <a:ext cx="2573792" cy="1058678"/>
      </dsp:txXfrm>
    </dsp:sp>
    <dsp:sp modelId="{DA107290-720A-4725-8CE2-2FFB6B34076E}">
      <dsp:nvSpPr>
        <dsp:cNvPr id="0" name=""/>
        <dsp:cNvSpPr/>
      </dsp:nvSpPr>
      <dsp:spPr>
        <a:xfrm>
          <a:off x="2389631" y="1234322"/>
          <a:ext cx="2688336" cy="1173222"/>
        </a:xfrm>
        <a:prstGeom prst="roundRect">
          <a:avLst/>
        </a:prstGeom>
        <a:gradFill rotWithShape="0">
          <a:gsLst>
            <a:gs pos="0">
              <a:schemeClr val="accent5">
                <a:hueOff val="-6018599"/>
                <a:satOff val="14820"/>
                <a:lumOff val="-327"/>
                <a:alphaOff val="0"/>
                <a:tint val="74000"/>
              </a:schemeClr>
            </a:gs>
            <a:gs pos="49000">
              <a:schemeClr val="accent5">
                <a:hueOff val="-6018599"/>
                <a:satOff val="14820"/>
                <a:lumOff val="-327"/>
                <a:alphaOff val="0"/>
                <a:tint val="96000"/>
                <a:shade val="84000"/>
                <a:satMod val="110000"/>
              </a:schemeClr>
            </a:gs>
            <a:gs pos="49100">
              <a:schemeClr val="accent5">
                <a:hueOff val="-6018599"/>
                <a:satOff val="14820"/>
                <a:lumOff val="-327"/>
                <a:alphaOff val="0"/>
                <a:shade val="55000"/>
                <a:satMod val="150000"/>
              </a:schemeClr>
            </a:gs>
            <a:gs pos="92000">
              <a:schemeClr val="accent5">
                <a:hueOff val="-6018599"/>
                <a:satOff val="14820"/>
                <a:lumOff val="-327"/>
                <a:alphaOff val="0"/>
                <a:tint val="98000"/>
                <a:shade val="90000"/>
                <a:satMod val="128000"/>
              </a:schemeClr>
            </a:gs>
            <a:gs pos="100000">
              <a:schemeClr val="accent5">
                <a:hueOff val="-6018599"/>
                <a:satOff val="14820"/>
                <a:lumOff val="-327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5">
              <a:hueOff val="-6018599"/>
              <a:satOff val="14820"/>
              <a:lumOff val="-327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baseline="0" dirty="0" smtClean="0"/>
            <a:t>Houby dělíme na jedlé a nejedlé.</a:t>
          </a:r>
          <a:endParaRPr lang="cs-CZ" sz="2400" kern="1200" dirty="0"/>
        </a:p>
      </dsp:txBody>
      <dsp:txXfrm>
        <a:off x="2446903" y="1291594"/>
        <a:ext cx="2573792" cy="1058678"/>
      </dsp:txXfrm>
    </dsp:sp>
    <dsp:sp modelId="{165AE8B7-65A4-4515-B4DA-A7EA1A8DA415}">
      <dsp:nvSpPr>
        <dsp:cNvPr id="0" name=""/>
        <dsp:cNvSpPr/>
      </dsp:nvSpPr>
      <dsp:spPr>
        <a:xfrm>
          <a:off x="2389631" y="2466206"/>
          <a:ext cx="2688336" cy="1173222"/>
        </a:xfrm>
        <a:prstGeom prst="roundRect">
          <a:avLst/>
        </a:prstGeom>
        <a:gradFill rotWithShape="0">
          <a:gsLst>
            <a:gs pos="0">
              <a:schemeClr val="accent5">
                <a:hueOff val="-12037199"/>
                <a:satOff val="29639"/>
                <a:lumOff val="-653"/>
                <a:alphaOff val="0"/>
                <a:tint val="74000"/>
              </a:schemeClr>
            </a:gs>
            <a:gs pos="49000">
              <a:schemeClr val="accent5">
                <a:hueOff val="-12037199"/>
                <a:satOff val="29639"/>
                <a:lumOff val="-653"/>
                <a:alphaOff val="0"/>
                <a:tint val="96000"/>
                <a:shade val="84000"/>
                <a:satMod val="110000"/>
              </a:schemeClr>
            </a:gs>
            <a:gs pos="49100">
              <a:schemeClr val="accent5">
                <a:hueOff val="-12037199"/>
                <a:satOff val="29639"/>
                <a:lumOff val="-653"/>
                <a:alphaOff val="0"/>
                <a:shade val="55000"/>
                <a:satMod val="150000"/>
              </a:schemeClr>
            </a:gs>
            <a:gs pos="92000">
              <a:schemeClr val="accent5">
                <a:hueOff val="-12037199"/>
                <a:satOff val="29639"/>
                <a:lumOff val="-653"/>
                <a:alphaOff val="0"/>
                <a:tint val="98000"/>
                <a:shade val="90000"/>
                <a:satMod val="128000"/>
              </a:schemeClr>
            </a:gs>
            <a:gs pos="100000">
              <a:schemeClr val="accent5">
                <a:hueOff val="-12037199"/>
                <a:satOff val="29639"/>
                <a:lumOff val="-653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5">
              <a:hueOff val="-12037199"/>
              <a:satOff val="29639"/>
              <a:lumOff val="-653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baseline="0" dirty="0" smtClean="0"/>
            <a:t>Houby, které se mohou jíst se nazývají jedlé.</a:t>
          </a:r>
          <a:endParaRPr lang="cs-CZ" sz="2400" kern="1200" dirty="0"/>
        </a:p>
      </dsp:txBody>
      <dsp:txXfrm>
        <a:off x="2446903" y="2523478"/>
        <a:ext cx="2573792" cy="1058678"/>
      </dsp:txXfrm>
    </dsp:sp>
    <dsp:sp modelId="{703EBCFF-21F8-4EC0-B541-0EE92E58A625}">
      <dsp:nvSpPr>
        <dsp:cNvPr id="0" name=""/>
        <dsp:cNvSpPr/>
      </dsp:nvSpPr>
      <dsp:spPr>
        <a:xfrm>
          <a:off x="2389631" y="3698090"/>
          <a:ext cx="2688336" cy="1173222"/>
        </a:xfrm>
        <a:prstGeom prst="roundRect">
          <a:avLst/>
        </a:prstGeom>
        <a:gradFill rotWithShape="0">
          <a:gsLst>
            <a:gs pos="0">
              <a:schemeClr val="accent5">
                <a:hueOff val="-18055798"/>
                <a:satOff val="44459"/>
                <a:lumOff val="-980"/>
                <a:alphaOff val="0"/>
                <a:tint val="74000"/>
              </a:schemeClr>
            </a:gs>
            <a:gs pos="49000">
              <a:schemeClr val="accent5">
                <a:hueOff val="-18055798"/>
                <a:satOff val="44459"/>
                <a:lumOff val="-980"/>
                <a:alphaOff val="0"/>
                <a:tint val="96000"/>
                <a:shade val="84000"/>
                <a:satMod val="110000"/>
              </a:schemeClr>
            </a:gs>
            <a:gs pos="49100">
              <a:schemeClr val="accent5">
                <a:hueOff val="-18055798"/>
                <a:satOff val="44459"/>
                <a:lumOff val="-980"/>
                <a:alphaOff val="0"/>
                <a:shade val="55000"/>
                <a:satMod val="150000"/>
              </a:schemeClr>
            </a:gs>
            <a:gs pos="92000">
              <a:schemeClr val="accent5">
                <a:hueOff val="-18055798"/>
                <a:satOff val="44459"/>
                <a:lumOff val="-98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5">
                <a:hueOff val="-18055798"/>
                <a:satOff val="44459"/>
                <a:lumOff val="-98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5">
              <a:hueOff val="-18055798"/>
              <a:satOff val="44459"/>
              <a:lumOff val="-98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baseline="0" dirty="0" smtClean="0"/>
            <a:t>Houby jedovaté se nazývají nejedlé.</a:t>
          </a:r>
          <a:endParaRPr lang="cs-CZ" sz="2400" kern="1200" dirty="0"/>
        </a:p>
      </dsp:txBody>
      <dsp:txXfrm>
        <a:off x="2446903" y="3755362"/>
        <a:ext cx="2573792" cy="10586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D61282-6658-425E-B34C-AB08FCC4EF0A}">
      <dsp:nvSpPr>
        <dsp:cNvPr id="0" name=""/>
        <dsp:cNvSpPr/>
      </dsp:nvSpPr>
      <dsp:spPr>
        <a:xfrm>
          <a:off x="0" y="86760"/>
          <a:ext cx="7239000" cy="4680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baseline="0" dirty="0"/>
        </a:p>
      </dsp:txBody>
      <dsp:txXfrm>
        <a:off x="22846" y="109606"/>
        <a:ext cx="7193308" cy="422308"/>
      </dsp:txXfrm>
    </dsp:sp>
    <dsp:sp modelId="{CFECC2CD-A1F9-4880-A4CD-C0C1BA89F3B9}">
      <dsp:nvSpPr>
        <dsp:cNvPr id="0" name=""/>
        <dsp:cNvSpPr/>
      </dsp:nvSpPr>
      <dsp:spPr>
        <a:xfrm>
          <a:off x="0" y="612360"/>
          <a:ext cx="7239000" cy="468000"/>
        </a:xfrm>
        <a:prstGeom prst="roundRect">
          <a:avLst/>
        </a:prstGeom>
        <a:solidFill>
          <a:schemeClr val="accent2">
            <a:hueOff val="-2025945"/>
            <a:satOff val="4167"/>
            <a:lumOff val="-319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Muchomůrka červená</a:t>
          </a:r>
          <a:endParaRPr lang="cs-CZ" sz="2000" kern="1200" dirty="0"/>
        </a:p>
      </dsp:txBody>
      <dsp:txXfrm>
        <a:off x="22846" y="635206"/>
        <a:ext cx="7193308" cy="422308"/>
      </dsp:txXfrm>
    </dsp:sp>
    <dsp:sp modelId="{A874E4FB-97CC-4A64-A60C-EF56980374B1}">
      <dsp:nvSpPr>
        <dsp:cNvPr id="0" name=""/>
        <dsp:cNvSpPr/>
      </dsp:nvSpPr>
      <dsp:spPr>
        <a:xfrm>
          <a:off x="0" y="1137960"/>
          <a:ext cx="7239000" cy="468000"/>
        </a:xfrm>
        <a:prstGeom prst="roundRect">
          <a:avLst/>
        </a:prstGeom>
        <a:solidFill>
          <a:schemeClr val="accent2">
            <a:hueOff val="-4051890"/>
            <a:satOff val="8333"/>
            <a:lumOff val="-637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baseline="0" dirty="0"/>
        </a:p>
      </dsp:txBody>
      <dsp:txXfrm>
        <a:off x="22846" y="1160806"/>
        <a:ext cx="7193308" cy="422308"/>
      </dsp:txXfrm>
    </dsp:sp>
    <dsp:sp modelId="{F7AC1D3A-B752-4BE2-9184-5F4845A51CE2}">
      <dsp:nvSpPr>
        <dsp:cNvPr id="0" name=""/>
        <dsp:cNvSpPr/>
      </dsp:nvSpPr>
      <dsp:spPr>
        <a:xfrm>
          <a:off x="0" y="1663560"/>
          <a:ext cx="7239000" cy="468000"/>
        </a:xfrm>
        <a:prstGeom prst="roundRect">
          <a:avLst/>
        </a:prstGeom>
        <a:solidFill>
          <a:schemeClr val="accent2">
            <a:hueOff val="-6077835"/>
            <a:satOff val="12500"/>
            <a:lumOff val="-956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baseline="0" dirty="0"/>
        </a:p>
      </dsp:txBody>
      <dsp:txXfrm>
        <a:off x="22846" y="1686406"/>
        <a:ext cx="7193308" cy="422308"/>
      </dsp:txXfrm>
    </dsp:sp>
    <dsp:sp modelId="{D905FC91-EE5C-44CA-9171-E1D1DE87C2F3}">
      <dsp:nvSpPr>
        <dsp:cNvPr id="0" name=""/>
        <dsp:cNvSpPr/>
      </dsp:nvSpPr>
      <dsp:spPr>
        <a:xfrm>
          <a:off x="0" y="2189160"/>
          <a:ext cx="7239000" cy="468000"/>
        </a:xfrm>
        <a:prstGeom prst="roundRect">
          <a:avLst/>
        </a:prstGeom>
        <a:solidFill>
          <a:schemeClr val="accent2">
            <a:hueOff val="-8103780"/>
            <a:satOff val="16667"/>
            <a:lumOff val="-1274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baseline="0" dirty="0"/>
        </a:p>
      </dsp:txBody>
      <dsp:txXfrm>
        <a:off x="22846" y="2212006"/>
        <a:ext cx="7193308" cy="422308"/>
      </dsp:txXfrm>
    </dsp:sp>
    <dsp:sp modelId="{48CA83B7-23C4-4CA7-BD4E-86C793498CFF}">
      <dsp:nvSpPr>
        <dsp:cNvPr id="0" name=""/>
        <dsp:cNvSpPr/>
      </dsp:nvSpPr>
      <dsp:spPr>
        <a:xfrm>
          <a:off x="0" y="2714760"/>
          <a:ext cx="7239000" cy="468000"/>
        </a:xfrm>
        <a:prstGeom prst="roundRect">
          <a:avLst/>
        </a:prstGeom>
        <a:solidFill>
          <a:schemeClr val="accent2">
            <a:hueOff val="-10129725"/>
            <a:satOff val="20834"/>
            <a:lumOff val="-1593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baseline="0" dirty="0"/>
        </a:p>
      </dsp:txBody>
      <dsp:txXfrm>
        <a:off x="22846" y="2737606"/>
        <a:ext cx="7193308" cy="422308"/>
      </dsp:txXfrm>
    </dsp:sp>
    <dsp:sp modelId="{A221538B-AFF9-4AF0-9C0C-86EEFD452F80}">
      <dsp:nvSpPr>
        <dsp:cNvPr id="0" name=""/>
        <dsp:cNvSpPr/>
      </dsp:nvSpPr>
      <dsp:spPr>
        <a:xfrm>
          <a:off x="0" y="3240360"/>
          <a:ext cx="7239000" cy="468000"/>
        </a:xfrm>
        <a:prstGeom prst="roundRect">
          <a:avLst/>
        </a:prstGeom>
        <a:solidFill>
          <a:schemeClr val="accent2">
            <a:hueOff val="-12155671"/>
            <a:satOff val="25001"/>
            <a:lumOff val="-1912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Muchomůrka zelená</a:t>
          </a:r>
          <a:endParaRPr lang="cs-CZ" sz="2000" kern="1200" dirty="0"/>
        </a:p>
      </dsp:txBody>
      <dsp:txXfrm>
        <a:off x="22846" y="3263206"/>
        <a:ext cx="7193308" cy="422308"/>
      </dsp:txXfrm>
    </dsp:sp>
    <dsp:sp modelId="{3FCE39C0-C19D-49C0-AF8A-019A22D57A3B}">
      <dsp:nvSpPr>
        <dsp:cNvPr id="0" name=""/>
        <dsp:cNvSpPr/>
      </dsp:nvSpPr>
      <dsp:spPr>
        <a:xfrm>
          <a:off x="0" y="3765960"/>
          <a:ext cx="7239000" cy="468000"/>
        </a:xfrm>
        <a:prstGeom prst="roundRect">
          <a:avLst/>
        </a:prstGeom>
        <a:solidFill>
          <a:schemeClr val="accent2">
            <a:hueOff val="-14181616"/>
            <a:satOff val="29167"/>
            <a:lumOff val="-223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baseline="0" dirty="0"/>
        </a:p>
      </dsp:txBody>
      <dsp:txXfrm>
        <a:off x="22846" y="3788806"/>
        <a:ext cx="7193308" cy="422308"/>
      </dsp:txXfrm>
    </dsp:sp>
    <dsp:sp modelId="{719E0C98-9952-469C-8E94-03362190EC04}">
      <dsp:nvSpPr>
        <dsp:cNvPr id="0" name=""/>
        <dsp:cNvSpPr/>
      </dsp:nvSpPr>
      <dsp:spPr>
        <a:xfrm>
          <a:off x="0" y="4291560"/>
          <a:ext cx="7239000" cy="468000"/>
        </a:xfrm>
        <a:prstGeom prst="roundRect">
          <a:avLst/>
        </a:prstGeom>
        <a:solidFill>
          <a:schemeClr val="accent2">
            <a:hueOff val="-16207560"/>
            <a:satOff val="33334"/>
            <a:lumOff val="-2549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baseline="0" dirty="0"/>
        </a:p>
      </dsp:txBody>
      <dsp:txXfrm>
        <a:off x="22846" y="4314406"/>
        <a:ext cx="7193308" cy="4223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diagramLayout" Target="../diagrams/layout2.xml"/><Relationship Id="rId7" Type="http://schemas.openxmlformats.org/officeDocument/2006/relationships/image" Target="../media/image4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diagramLayout" Target="../diagrams/layout3.xml"/><Relationship Id="rId7" Type="http://schemas.openxmlformats.org/officeDocument/2006/relationships/image" Target="../media/image7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diagramLayout" Target="../diagrams/layout4.xml"/><Relationship Id="rId7" Type="http://schemas.openxmlformats.org/officeDocument/2006/relationships/image" Target="../media/image10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ci.muni.cz/botany/mycology/amanita-phalloides.htm" TargetMode="External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bdadafoto.webzdarma.cz/rostliny/2004_1005_125812_ZC_Muchomurka_cervena_i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nahouby.cz/houby/hrib_smrkovy01.html" TargetMode="External"/><Relationship Id="rId5" Type="http://schemas.openxmlformats.org/officeDocument/2006/relationships/hyperlink" Target="http://www.nahouby.cz/houby/hrib_hnedy01.html" TargetMode="External"/><Relationship Id="rId4" Type="http://schemas.openxmlformats.org/officeDocument/2006/relationships/hyperlink" Target="http://www.nahouby.cz/houby/klouzek_slicny01.jpg" TargetMode="External"/><Relationship Id="rId9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Věcné učení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Houby jedlé a nejedlé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Zpracoval: Mgr. Ondřej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Pacina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5715446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VY_32_INOVACE_43_VU1_16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Věcné učení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Houby jedlé a nejedlé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Ondřej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Pacina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jedlými a nejedlými houbami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Rozpoznat rozdíly mezi jedlými a nejedlými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houbami, znát zásady při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sběru hub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ZŠ/1. - 6.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3.1.2013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Houby jedlé a nejedlé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Jaká houby můžeme sbírat a jíst?</a:t>
            </a:r>
          </a:p>
          <a:p>
            <a:r>
              <a:rPr lang="cs-CZ" dirty="0" smtClean="0"/>
              <a:t>Které houby </a:t>
            </a:r>
            <a:r>
              <a:rPr lang="cs-CZ" smtClean="0"/>
              <a:t>jsou nejedlé?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Houby jedlé a nejedlé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295200" y="1502147"/>
          <a:ext cx="7467600" cy="48737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Documents and Settings\Ondra\Local Settings\Temporary Internet Files\Content.IE5\W0DRLASM\MC90023428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868144" y="3789646"/>
            <a:ext cx="2362894" cy="29486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při sběru hub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3" name="Picture 5" descr="C:\Documents and Settings\Ondra\Local Settings\Temporary Internet Files\Content.IE5\3DQM1X5J\MC90021560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20272" y="2420888"/>
            <a:ext cx="2123728" cy="2581230"/>
          </a:xfrm>
          <a:prstGeom prst="rect">
            <a:avLst/>
          </a:prstGeom>
          <a:noFill/>
        </p:spPr>
      </p:pic>
      <p:pic>
        <p:nvPicPr>
          <p:cNvPr id="2054" name="Picture 6" descr="C:\Documents and Settings\Ondra\Local Settings\Temporary Internet Files\Content.IE5\E3XFQM78\MC90019331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46976" y="1"/>
            <a:ext cx="2097024" cy="1772816"/>
          </a:xfrm>
          <a:prstGeom prst="rect">
            <a:avLst/>
          </a:prstGeom>
          <a:noFill/>
        </p:spPr>
      </p:pic>
      <p:pic>
        <p:nvPicPr>
          <p:cNvPr id="2055" name="Picture 7" descr="C:\Documents and Settings\Ondra\Local Settings\Temporary Internet Files\Content.IE5\W0DRLASM\MC90023438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04248" y="4927155"/>
            <a:ext cx="2339752" cy="19308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Jedlé houby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11" name="Zástupný symbol pro obsah 10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 descr="hrib_hnedy01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779912" y="3068960"/>
            <a:ext cx="2376264" cy="1656184"/>
          </a:xfrm>
          <a:prstGeom prst="rect">
            <a:avLst/>
          </a:prstGeom>
        </p:spPr>
      </p:pic>
      <p:pic>
        <p:nvPicPr>
          <p:cNvPr id="9" name="Obrázek 8" descr="hrib_smrkovy01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779912" y="1052736"/>
            <a:ext cx="2376264" cy="1656185"/>
          </a:xfrm>
          <a:prstGeom prst="rect">
            <a:avLst/>
          </a:prstGeom>
        </p:spPr>
      </p:pic>
      <p:pic>
        <p:nvPicPr>
          <p:cNvPr id="10" name="Obrázek 9" descr="klouzek_slicny01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779912" y="4941168"/>
            <a:ext cx="2425452" cy="169377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Nejedlé houby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 descr="zelena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139952" y="4005064"/>
            <a:ext cx="3222346" cy="2417674"/>
          </a:xfrm>
          <a:prstGeom prst="rect">
            <a:avLst/>
          </a:prstGeom>
        </p:spPr>
      </p:pic>
      <p:pic>
        <p:nvPicPr>
          <p:cNvPr id="6" name="Obrázek 5" descr="2004_1005_125812_ZC_Muchomurka_cervena_i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644008" y="764704"/>
            <a:ext cx="2247714" cy="29969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16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6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6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1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</a:t>
            </a:r>
            <a:r>
              <a:rPr lang="cs-CZ" sz="16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microsoft.com</a:t>
            </a:r>
            <a:r>
              <a:rPr lang="cs-CZ" sz="1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 </a:t>
            </a:r>
            <a:endParaRPr lang="cs-CZ" sz="16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http://www.</a:t>
            </a:r>
            <a:r>
              <a:rPr lang="cs-CZ" sz="16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nahouby.cz</a:t>
            </a:r>
            <a:r>
              <a:rPr lang="cs-CZ" sz="1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/houby/klouzek_slicny01.jpg</a:t>
            </a:r>
            <a:endParaRPr lang="cs-CZ" sz="16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http://www.</a:t>
            </a:r>
            <a:r>
              <a:rPr lang="cs-CZ" sz="16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nahouby.cz</a:t>
            </a:r>
            <a:r>
              <a:rPr lang="cs-CZ" sz="1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/houby/</a:t>
            </a:r>
            <a:r>
              <a:rPr lang="cs-CZ" sz="16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hrib</a:t>
            </a:r>
            <a:r>
              <a:rPr lang="cs-CZ" sz="1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_hnedy01.html</a:t>
            </a:r>
            <a:endParaRPr lang="cs-CZ" sz="16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http://www.</a:t>
            </a:r>
            <a:r>
              <a:rPr lang="cs-CZ" sz="16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nahouby.cz</a:t>
            </a:r>
            <a:r>
              <a:rPr lang="cs-CZ" sz="1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/houby/</a:t>
            </a:r>
            <a:r>
              <a:rPr lang="cs-CZ" sz="16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hrib</a:t>
            </a:r>
            <a:r>
              <a:rPr lang="cs-CZ" sz="1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_smrkovy01.html</a:t>
            </a:r>
            <a:endParaRPr lang="cs-CZ" sz="16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7"/>
              </a:rPr>
              <a:t>http://bdadafoto.webzdarma.cz/rostliny/2004_1005_125812_ZC_Muchomurka_cervena_i.jpg</a:t>
            </a:r>
            <a:endParaRPr lang="cs-CZ" sz="16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http://www.</a:t>
            </a:r>
            <a:r>
              <a:rPr lang="cs-CZ" sz="16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sci.muni.cz</a:t>
            </a:r>
            <a:r>
              <a:rPr lang="cs-CZ" sz="1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/</a:t>
            </a:r>
            <a:r>
              <a:rPr lang="cs-CZ" sz="16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botany</a:t>
            </a:r>
            <a:r>
              <a:rPr lang="cs-CZ" sz="1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/</a:t>
            </a:r>
            <a:r>
              <a:rPr lang="cs-CZ" sz="16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mycology</a:t>
            </a:r>
            <a:r>
              <a:rPr lang="cs-CZ" sz="1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/</a:t>
            </a:r>
            <a:r>
              <a:rPr lang="cs-CZ" sz="16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amanita</a:t>
            </a:r>
            <a:r>
              <a:rPr lang="cs-CZ" sz="1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-</a:t>
            </a:r>
            <a:r>
              <a:rPr lang="cs-CZ" sz="16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phalloides.htm</a:t>
            </a:r>
            <a:endParaRPr lang="cs-CZ" sz="16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6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lvl="0" algn="l">
              <a:buClr>
                <a:srgbClr val="B13F9A"/>
              </a:buClr>
            </a:pPr>
            <a:r>
              <a:rPr lang="cs-CZ" sz="11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</a:t>
            </a:r>
            <a:r>
              <a:rPr lang="cs-CZ" sz="11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/>
            <a:endParaRPr lang="cs-CZ" sz="11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6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979712" y="188640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1295</TotalTime>
  <Words>377</Words>
  <Application>Microsoft Office PowerPoint</Application>
  <PresentationFormat>Předvádění na obrazovce (4:3)</PresentationFormat>
  <Paragraphs>66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Věcné učení  Houby jedlé a nejedlé</vt:lpstr>
      <vt:lpstr>Prezentace aplikace PowerPoint</vt:lpstr>
      <vt:lpstr>Houby jedlé a nejedlé</vt:lpstr>
      <vt:lpstr>Houby jedlé a nejedlé</vt:lpstr>
      <vt:lpstr>Zásady při sběru hub</vt:lpstr>
      <vt:lpstr>Jedlé houby </vt:lpstr>
      <vt:lpstr>Nejedlé houby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147</cp:revision>
  <dcterms:created xsi:type="dcterms:W3CDTF">2012-06-27T08:54:30Z</dcterms:created>
  <dcterms:modified xsi:type="dcterms:W3CDTF">2013-03-05T18:25:50Z</dcterms:modified>
</cp:coreProperties>
</file>