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7" r:id="rId4"/>
    <p:sldId id="263" r:id="rId5"/>
    <p:sldId id="264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2B9424-1C1C-489B-A221-68891957BD85}" type="doc">
      <dgm:prSet loTypeId="urn:microsoft.com/office/officeart/2005/8/layout/venn1" loCatId="relationship" qsTypeId="urn:microsoft.com/office/officeart/2005/8/quickstyle/simple1" qsCatId="simple" csTypeId="urn:microsoft.com/office/officeart/2005/8/colors/accent4_5" csCatId="accent4"/>
      <dgm:spPr/>
      <dgm:t>
        <a:bodyPr/>
        <a:lstStyle/>
        <a:p>
          <a:endParaRPr lang="cs-CZ"/>
        </a:p>
      </dgm:t>
    </dgm:pt>
    <dgm:pt modelId="{EE412326-F3E1-44D4-A78B-FF0608E364C1}">
      <dgm:prSet/>
      <dgm:spPr/>
      <dgm:t>
        <a:bodyPr/>
        <a:lstStyle/>
        <a:p>
          <a:pPr rtl="0"/>
          <a:r>
            <a:rPr lang="cs-CZ" baseline="0" dirty="0" smtClean="0"/>
            <a:t>Podzimní měsíce jsou září, říjen, listopad.</a:t>
          </a:r>
          <a:endParaRPr lang="cs-CZ" dirty="0"/>
        </a:p>
      </dgm:t>
    </dgm:pt>
    <dgm:pt modelId="{B7C757B6-F8FD-402C-85CE-F56CBE220998}" type="parTrans" cxnId="{547B601C-4625-40D6-AE54-3E21241FAC60}">
      <dgm:prSet/>
      <dgm:spPr/>
      <dgm:t>
        <a:bodyPr/>
        <a:lstStyle/>
        <a:p>
          <a:endParaRPr lang="cs-CZ"/>
        </a:p>
      </dgm:t>
    </dgm:pt>
    <dgm:pt modelId="{46B8864E-C64F-4C88-AA08-56C40699666B}" type="sibTrans" cxnId="{547B601C-4625-40D6-AE54-3E21241FAC60}">
      <dgm:prSet/>
      <dgm:spPr/>
      <dgm:t>
        <a:bodyPr/>
        <a:lstStyle/>
        <a:p>
          <a:endParaRPr lang="cs-CZ"/>
        </a:p>
      </dgm:t>
    </dgm:pt>
    <dgm:pt modelId="{F33BC42F-4616-46F5-976A-C1EBFF7C713A}">
      <dgm:prSet/>
      <dgm:spPr/>
      <dgm:t>
        <a:bodyPr/>
        <a:lstStyle/>
        <a:p>
          <a:pPr rtl="0"/>
          <a:r>
            <a:rPr lang="cs-CZ" baseline="0" dirty="0" smtClean="0"/>
            <a:t>Podzim začíná 23. září. </a:t>
          </a:r>
          <a:endParaRPr lang="cs-CZ" dirty="0"/>
        </a:p>
      </dgm:t>
    </dgm:pt>
    <dgm:pt modelId="{54C65ACB-8F9A-49E5-A963-7F7FA7E73477}" type="parTrans" cxnId="{B9C7B583-DBCC-4016-962A-4D495936CE59}">
      <dgm:prSet/>
      <dgm:spPr/>
      <dgm:t>
        <a:bodyPr/>
        <a:lstStyle/>
        <a:p>
          <a:endParaRPr lang="cs-CZ"/>
        </a:p>
      </dgm:t>
    </dgm:pt>
    <dgm:pt modelId="{996ABA94-43C7-4117-84D9-0E15801F893B}" type="sibTrans" cxnId="{B9C7B583-DBCC-4016-962A-4D495936CE59}">
      <dgm:prSet/>
      <dgm:spPr/>
      <dgm:t>
        <a:bodyPr/>
        <a:lstStyle/>
        <a:p>
          <a:endParaRPr lang="cs-CZ"/>
        </a:p>
      </dgm:t>
    </dgm:pt>
    <dgm:pt modelId="{9991B1AE-1CE6-4A62-B05D-789226CCA929}">
      <dgm:prSet/>
      <dgm:spPr/>
      <dgm:t>
        <a:bodyPr/>
        <a:lstStyle/>
        <a:p>
          <a:pPr rtl="0"/>
          <a:r>
            <a:rPr lang="cs-CZ" baseline="0" dirty="0" smtClean="0"/>
            <a:t>Na podzim se zkracují dny a prodlužují noci.</a:t>
          </a:r>
          <a:endParaRPr lang="cs-CZ" dirty="0"/>
        </a:p>
      </dgm:t>
    </dgm:pt>
    <dgm:pt modelId="{AD5F061C-3FB1-4B51-AEC3-9C38AF008C9C}" type="parTrans" cxnId="{C35F1AD8-CC0A-4CC3-8A89-6C2C3C0840A6}">
      <dgm:prSet/>
      <dgm:spPr/>
      <dgm:t>
        <a:bodyPr/>
        <a:lstStyle/>
        <a:p>
          <a:endParaRPr lang="cs-CZ"/>
        </a:p>
      </dgm:t>
    </dgm:pt>
    <dgm:pt modelId="{62E02FF8-6F95-4292-866F-F947DFC5227B}" type="sibTrans" cxnId="{C35F1AD8-CC0A-4CC3-8A89-6C2C3C0840A6}">
      <dgm:prSet/>
      <dgm:spPr/>
      <dgm:t>
        <a:bodyPr/>
        <a:lstStyle/>
        <a:p>
          <a:endParaRPr lang="cs-CZ"/>
        </a:p>
      </dgm:t>
    </dgm:pt>
    <dgm:pt modelId="{59DF65A0-E716-4850-AA90-F3228FF913E7}" type="pres">
      <dgm:prSet presAssocID="{E22B9424-1C1C-489B-A221-68891957BD85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FFB830-83B4-4980-9A4B-C807DCE7C35F}" type="pres">
      <dgm:prSet presAssocID="{EE412326-F3E1-44D4-A78B-FF0608E364C1}" presName="circ1" presStyleLbl="vennNode1" presStyleIdx="0" presStyleCnt="3"/>
      <dgm:spPr/>
      <dgm:t>
        <a:bodyPr/>
        <a:lstStyle/>
        <a:p>
          <a:endParaRPr lang="cs-CZ"/>
        </a:p>
      </dgm:t>
    </dgm:pt>
    <dgm:pt modelId="{7228906C-38A6-4281-8BA9-861381088E01}" type="pres">
      <dgm:prSet presAssocID="{EE412326-F3E1-44D4-A78B-FF0608E364C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3995B3-91E4-42DD-B60F-9AC41C5BB029}" type="pres">
      <dgm:prSet presAssocID="{F33BC42F-4616-46F5-976A-C1EBFF7C713A}" presName="circ2" presStyleLbl="vennNode1" presStyleIdx="1" presStyleCnt="3"/>
      <dgm:spPr/>
      <dgm:t>
        <a:bodyPr/>
        <a:lstStyle/>
        <a:p>
          <a:endParaRPr lang="cs-CZ"/>
        </a:p>
      </dgm:t>
    </dgm:pt>
    <dgm:pt modelId="{32F17D17-FEB3-4A4F-8F9E-32BB1029A51C}" type="pres">
      <dgm:prSet presAssocID="{F33BC42F-4616-46F5-976A-C1EBFF7C713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6CF9D6-7314-4BF2-960D-4C4842481139}" type="pres">
      <dgm:prSet presAssocID="{9991B1AE-1CE6-4A62-B05D-789226CCA929}" presName="circ3" presStyleLbl="vennNode1" presStyleIdx="2" presStyleCnt="3"/>
      <dgm:spPr/>
      <dgm:t>
        <a:bodyPr/>
        <a:lstStyle/>
        <a:p>
          <a:endParaRPr lang="cs-CZ"/>
        </a:p>
      </dgm:t>
    </dgm:pt>
    <dgm:pt modelId="{769C1334-882F-4A2D-899D-8E04ACE06525}" type="pres">
      <dgm:prSet presAssocID="{9991B1AE-1CE6-4A62-B05D-789226CCA92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11B0F5-C919-4902-87AF-A55246386C58}" type="presOf" srcId="{9991B1AE-1CE6-4A62-B05D-789226CCA929}" destId="{769C1334-882F-4A2D-899D-8E04ACE06525}" srcOrd="1" destOrd="0" presId="urn:microsoft.com/office/officeart/2005/8/layout/venn1"/>
    <dgm:cxn modelId="{C35F1AD8-CC0A-4CC3-8A89-6C2C3C0840A6}" srcId="{E22B9424-1C1C-489B-A221-68891957BD85}" destId="{9991B1AE-1CE6-4A62-B05D-789226CCA929}" srcOrd="2" destOrd="0" parTransId="{AD5F061C-3FB1-4B51-AEC3-9C38AF008C9C}" sibTransId="{62E02FF8-6F95-4292-866F-F947DFC5227B}"/>
    <dgm:cxn modelId="{547B601C-4625-40D6-AE54-3E21241FAC60}" srcId="{E22B9424-1C1C-489B-A221-68891957BD85}" destId="{EE412326-F3E1-44D4-A78B-FF0608E364C1}" srcOrd="0" destOrd="0" parTransId="{B7C757B6-F8FD-402C-85CE-F56CBE220998}" sibTransId="{46B8864E-C64F-4C88-AA08-56C40699666B}"/>
    <dgm:cxn modelId="{F534E6D3-67E4-4B9F-B85D-A4191E6C28FA}" type="presOf" srcId="{EE412326-F3E1-44D4-A78B-FF0608E364C1}" destId="{7228906C-38A6-4281-8BA9-861381088E01}" srcOrd="1" destOrd="0" presId="urn:microsoft.com/office/officeart/2005/8/layout/venn1"/>
    <dgm:cxn modelId="{EB676FC3-3F50-4023-B2FF-0354FCBABD3B}" type="presOf" srcId="{E22B9424-1C1C-489B-A221-68891957BD85}" destId="{59DF65A0-E716-4850-AA90-F3228FF913E7}" srcOrd="0" destOrd="0" presId="urn:microsoft.com/office/officeart/2005/8/layout/venn1"/>
    <dgm:cxn modelId="{B9C7B583-DBCC-4016-962A-4D495936CE59}" srcId="{E22B9424-1C1C-489B-A221-68891957BD85}" destId="{F33BC42F-4616-46F5-976A-C1EBFF7C713A}" srcOrd="1" destOrd="0" parTransId="{54C65ACB-8F9A-49E5-A963-7F7FA7E73477}" sibTransId="{996ABA94-43C7-4117-84D9-0E15801F893B}"/>
    <dgm:cxn modelId="{0BBFBBDC-23AD-44C8-9ABF-36F9F9AF1ABF}" type="presOf" srcId="{F33BC42F-4616-46F5-976A-C1EBFF7C713A}" destId="{383995B3-91E4-42DD-B60F-9AC41C5BB029}" srcOrd="0" destOrd="0" presId="urn:microsoft.com/office/officeart/2005/8/layout/venn1"/>
    <dgm:cxn modelId="{7513EB3C-5C8F-4A0B-9377-61156041FDB5}" type="presOf" srcId="{EE412326-F3E1-44D4-A78B-FF0608E364C1}" destId="{40FFB830-83B4-4980-9A4B-C807DCE7C35F}" srcOrd="0" destOrd="0" presId="urn:microsoft.com/office/officeart/2005/8/layout/venn1"/>
    <dgm:cxn modelId="{FB3EF907-E724-4E4A-B0E7-A656D27D921A}" type="presOf" srcId="{9991B1AE-1CE6-4A62-B05D-789226CCA929}" destId="{B06CF9D6-7314-4BF2-960D-4C4842481139}" srcOrd="0" destOrd="0" presId="urn:microsoft.com/office/officeart/2005/8/layout/venn1"/>
    <dgm:cxn modelId="{5FCE380D-C0B0-41EC-AFB5-7936E480535A}" type="presOf" srcId="{F33BC42F-4616-46F5-976A-C1EBFF7C713A}" destId="{32F17D17-FEB3-4A4F-8F9E-32BB1029A51C}" srcOrd="1" destOrd="0" presId="urn:microsoft.com/office/officeart/2005/8/layout/venn1"/>
    <dgm:cxn modelId="{66857B90-05DD-492D-BB43-0917EE34EE4E}" type="presParOf" srcId="{59DF65A0-E716-4850-AA90-F3228FF913E7}" destId="{40FFB830-83B4-4980-9A4B-C807DCE7C35F}" srcOrd="0" destOrd="0" presId="urn:microsoft.com/office/officeart/2005/8/layout/venn1"/>
    <dgm:cxn modelId="{6749A570-AD21-4C85-9961-CF55ACA3BDBE}" type="presParOf" srcId="{59DF65A0-E716-4850-AA90-F3228FF913E7}" destId="{7228906C-38A6-4281-8BA9-861381088E01}" srcOrd="1" destOrd="0" presId="urn:microsoft.com/office/officeart/2005/8/layout/venn1"/>
    <dgm:cxn modelId="{2ABD815A-7160-411E-A626-638E5AB12746}" type="presParOf" srcId="{59DF65A0-E716-4850-AA90-F3228FF913E7}" destId="{383995B3-91E4-42DD-B60F-9AC41C5BB029}" srcOrd="2" destOrd="0" presId="urn:microsoft.com/office/officeart/2005/8/layout/venn1"/>
    <dgm:cxn modelId="{9CDEA6D1-3C45-4B9E-9511-0E78F48387CE}" type="presParOf" srcId="{59DF65A0-E716-4850-AA90-F3228FF913E7}" destId="{32F17D17-FEB3-4A4F-8F9E-32BB1029A51C}" srcOrd="3" destOrd="0" presId="urn:microsoft.com/office/officeart/2005/8/layout/venn1"/>
    <dgm:cxn modelId="{B4A7FB90-0A53-43FC-9B4C-5605F4256B13}" type="presParOf" srcId="{59DF65A0-E716-4850-AA90-F3228FF913E7}" destId="{B06CF9D6-7314-4BF2-960D-4C4842481139}" srcOrd="4" destOrd="0" presId="urn:microsoft.com/office/officeart/2005/8/layout/venn1"/>
    <dgm:cxn modelId="{433630FE-CE30-4343-BE5D-2ABE32EE4EFD}" type="presParOf" srcId="{59DF65A0-E716-4850-AA90-F3228FF913E7}" destId="{769C1334-882F-4A2D-899D-8E04ACE06525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D9A962-A298-4FD8-9C06-04F68AA991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67A81D66-A009-4A45-8C73-1FE199DE7AE1}">
      <dgm:prSet/>
      <dgm:spPr/>
      <dgm:t>
        <a:bodyPr/>
        <a:lstStyle/>
        <a:p>
          <a:pPr rtl="0"/>
          <a:r>
            <a:rPr lang="cs-CZ" baseline="0" dirty="0" smtClean="0"/>
            <a:t>Na podzim opadávají všechny listnaté stromy.</a:t>
          </a:r>
          <a:endParaRPr lang="cs-CZ" dirty="0"/>
        </a:p>
      </dgm:t>
    </dgm:pt>
    <dgm:pt modelId="{2A78B63D-19D8-43C8-A5E7-2BDA6C63940E}" type="parTrans" cxnId="{488DE8E4-74BE-4C2D-B708-1294739D3B20}">
      <dgm:prSet/>
      <dgm:spPr/>
      <dgm:t>
        <a:bodyPr/>
        <a:lstStyle/>
        <a:p>
          <a:endParaRPr lang="cs-CZ"/>
        </a:p>
      </dgm:t>
    </dgm:pt>
    <dgm:pt modelId="{6C6C924D-F4EE-4832-8DB2-0C9B94B0AC3A}" type="sibTrans" cxnId="{488DE8E4-74BE-4C2D-B708-1294739D3B20}">
      <dgm:prSet/>
      <dgm:spPr/>
      <dgm:t>
        <a:bodyPr/>
        <a:lstStyle/>
        <a:p>
          <a:endParaRPr lang="cs-CZ"/>
        </a:p>
      </dgm:t>
    </dgm:pt>
    <dgm:pt modelId="{477A1C75-3C3E-452C-AFFA-5BFFBE9E4256}">
      <dgm:prSet/>
      <dgm:spPr/>
      <dgm:t>
        <a:bodyPr/>
        <a:lstStyle/>
        <a:p>
          <a:pPr rtl="0"/>
          <a:r>
            <a:rPr lang="cs-CZ" baseline="0" dirty="0" smtClean="0"/>
            <a:t>Nejdřív listy změní barvu a poté opadají.</a:t>
          </a:r>
          <a:endParaRPr lang="cs-CZ" dirty="0"/>
        </a:p>
      </dgm:t>
    </dgm:pt>
    <dgm:pt modelId="{EEB66F85-CF1C-4B46-893D-478C56798378}" type="parTrans" cxnId="{3262FD93-638E-4F9E-A102-8B47D592A4E8}">
      <dgm:prSet/>
      <dgm:spPr/>
      <dgm:t>
        <a:bodyPr/>
        <a:lstStyle/>
        <a:p>
          <a:endParaRPr lang="cs-CZ"/>
        </a:p>
      </dgm:t>
    </dgm:pt>
    <dgm:pt modelId="{7F90355A-761C-4408-BA47-AE866CF47C28}" type="sibTrans" cxnId="{3262FD93-638E-4F9E-A102-8B47D592A4E8}">
      <dgm:prSet/>
      <dgm:spPr/>
      <dgm:t>
        <a:bodyPr/>
        <a:lstStyle/>
        <a:p>
          <a:endParaRPr lang="cs-CZ"/>
        </a:p>
      </dgm:t>
    </dgm:pt>
    <dgm:pt modelId="{8798A16D-6EC7-4BA0-A8DF-27F0B085E1B1}">
      <dgm:prSet/>
      <dgm:spPr/>
      <dgm:t>
        <a:bodyPr/>
        <a:lstStyle/>
        <a:p>
          <a:pPr rtl="0"/>
          <a:r>
            <a:rPr lang="cs-CZ" baseline="0" dirty="0" smtClean="0"/>
            <a:t>Listy jehličnatých stromů opadávají postupně a dorůstají hned nové. Jenom modřín opadá na podzim celý.</a:t>
          </a:r>
          <a:endParaRPr lang="cs-CZ" dirty="0"/>
        </a:p>
      </dgm:t>
    </dgm:pt>
    <dgm:pt modelId="{8E6422AD-72AE-4D5E-AEE9-94278E7865BA}" type="parTrans" cxnId="{BED2B653-3256-468A-A008-3E7EDFB7073C}">
      <dgm:prSet/>
      <dgm:spPr/>
      <dgm:t>
        <a:bodyPr/>
        <a:lstStyle/>
        <a:p>
          <a:endParaRPr lang="cs-CZ"/>
        </a:p>
      </dgm:t>
    </dgm:pt>
    <dgm:pt modelId="{E56ECD7C-E1FD-4645-8348-6A4348C1AD4A}" type="sibTrans" cxnId="{BED2B653-3256-468A-A008-3E7EDFB7073C}">
      <dgm:prSet/>
      <dgm:spPr/>
      <dgm:t>
        <a:bodyPr/>
        <a:lstStyle/>
        <a:p>
          <a:endParaRPr lang="cs-CZ"/>
        </a:p>
      </dgm:t>
    </dgm:pt>
    <dgm:pt modelId="{A5730B5E-9136-4831-B3FB-D69302452C48}" type="pres">
      <dgm:prSet presAssocID="{F2D9A962-A298-4FD8-9C06-04F68AA9913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E76ED3-88F2-461C-8D0F-E494C47C9BCB}" type="pres">
      <dgm:prSet presAssocID="{67A81D66-A009-4A45-8C73-1FE199DE7AE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C96FC1-F7D4-4395-A0FC-F6ECADB6194F}" type="pres">
      <dgm:prSet presAssocID="{6C6C924D-F4EE-4832-8DB2-0C9B94B0AC3A}" presName="spacer" presStyleCnt="0"/>
      <dgm:spPr/>
    </dgm:pt>
    <dgm:pt modelId="{AC05A84C-5842-4E69-BFB6-587C1E37E336}" type="pres">
      <dgm:prSet presAssocID="{477A1C75-3C3E-452C-AFFA-5BFFBE9E425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59C6FF-F4D6-4B21-97EC-8D47C962E924}" type="pres">
      <dgm:prSet presAssocID="{7F90355A-761C-4408-BA47-AE866CF47C28}" presName="spacer" presStyleCnt="0"/>
      <dgm:spPr/>
    </dgm:pt>
    <dgm:pt modelId="{FA9E511F-5E6E-4D02-9E20-2DAB9A51D473}" type="pres">
      <dgm:prSet presAssocID="{8798A16D-6EC7-4BA0-A8DF-27F0B085E1B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8DE8E4-74BE-4C2D-B708-1294739D3B20}" srcId="{F2D9A962-A298-4FD8-9C06-04F68AA99130}" destId="{67A81D66-A009-4A45-8C73-1FE199DE7AE1}" srcOrd="0" destOrd="0" parTransId="{2A78B63D-19D8-43C8-A5E7-2BDA6C63940E}" sibTransId="{6C6C924D-F4EE-4832-8DB2-0C9B94B0AC3A}"/>
    <dgm:cxn modelId="{1E74A29C-8137-4B6D-80AA-A35004E4C695}" type="presOf" srcId="{477A1C75-3C3E-452C-AFFA-5BFFBE9E4256}" destId="{AC05A84C-5842-4E69-BFB6-587C1E37E336}" srcOrd="0" destOrd="0" presId="urn:microsoft.com/office/officeart/2005/8/layout/vList2"/>
    <dgm:cxn modelId="{3262FD93-638E-4F9E-A102-8B47D592A4E8}" srcId="{F2D9A962-A298-4FD8-9C06-04F68AA99130}" destId="{477A1C75-3C3E-452C-AFFA-5BFFBE9E4256}" srcOrd="1" destOrd="0" parTransId="{EEB66F85-CF1C-4B46-893D-478C56798378}" sibTransId="{7F90355A-761C-4408-BA47-AE866CF47C28}"/>
    <dgm:cxn modelId="{BED2B653-3256-468A-A008-3E7EDFB7073C}" srcId="{F2D9A962-A298-4FD8-9C06-04F68AA99130}" destId="{8798A16D-6EC7-4BA0-A8DF-27F0B085E1B1}" srcOrd="2" destOrd="0" parTransId="{8E6422AD-72AE-4D5E-AEE9-94278E7865BA}" sibTransId="{E56ECD7C-E1FD-4645-8348-6A4348C1AD4A}"/>
    <dgm:cxn modelId="{35B3E8E1-9179-4B9F-9D46-4726425DCE22}" type="presOf" srcId="{8798A16D-6EC7-4BA0-A8DF-27F0B085E1B1}" destId="{FA9E511F-5E6E-4D02-9E20-2DAB9A51D473}" srcOrd="0" destOrd="0" presId="urn:microsoft.com/office/officeart/2005/8/layout/vList2"/>
    <dgm:cxn modelId="{6BBD6426-9F23-4B55-8226-58572DA6BCF2}" type="presOf" srcId="{F2D9A962-A298-4FD8-9C06-04F68AA99130}" destId="{A5730B5E-9136-4831-B3FB-D69302452C48}" srcOrd="0" destOrd="0" presId="urn:microsoft.com/office/officeart/2005/8/layout/vList2"/>
    <dgm:cxn modelId="{486E4DA5-65C5-43F6-B049-641721BF6643}" type="presOf" srcId="{67A81D66-A009-4A45-8C73-1FE199DE7AE1}" destId="{A3E76ED3-88F2-461C-8D0F-E494C47C9BCB}" srcOrd="0" destOrd="0" presId="urn:microsoft.com/office/officeart/2005/8/layout/vList2"/>
    <dgm:cxn modelId="{794568B5-9BCE-44AE-834B-E6311A10244B}" type="presParOf" srcId="{A5730B5E-9136-4831-B3FB-D69302452C48}" destId="{A3E76ED3-88F2-461C-8D0F-E494C47C9BCB}" srcOrd="0" destOrd="0" presId="urn:microsoft.com/office/officeart/2005/8/layout/vList2"/>
    <dgm:cxn modelId="{C5260D7D-B2A2-4569-AE6B-7A265E60D895}" type="presParOf" srcId="{A5730B5E-9136-4831-B3FB-D69302452C48}" destId="{6DC96FC1-F7D4-4395-A0FC-F6ECADB6194F}" srcOrd="1" destOrd="0" presId="urn:microsoft.com/office/officeart/2005/8/layout/vList2"/>
    <dgm:cxn modelId="{BCFFEDC6-ADB5-4F79-8CD6-FFB8C28F6760}" type="presParOf" srcId="{A5730B5E-9136-4831-B3FB-D69302452C48}" destId="{AC05A84C-5842-4E69-BFB6-587C1E37E336}" srcOrd="2" destOrd="0" presId="urn:microsoft.com/office/officeart/2005/8/layout/vList2"/>
    <dgm:cxn modelId="{57D35403-24DE-47FD-A463-0AAE292E14BE}" type="presParOf" srcId="{A5730B5E-9136-4831-B3FB-D69302452C48}" destId="{BC59C6FF-F4D6-4B21-97EC-8D47C962E924}" srcOrd="3" destOrd="0" presId="urn:microsoft.com/office/officeart/2005/8/layout/vList2"/>
    <dgm:cxn modelId="{747E2637-E46D-48A5-B03D-2A3E8436B253}" type="presParOf" srcId="{A5730B5E-9136-4831-B3FB-D69302452C48}" destId="{FA9E511F-5E6E-4D02-9E20-2DAB9A51D4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DB8CA6-27CD-4420-A700-ABEB768F9D72}" type="doc">
      <dgm:prSet loTypeId="urn:microsoft.com/office/officeart/2005/8/layout/lProcess3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44E1E9FE-492E-4A12-8252-8599AE518914}">
      <dgm:prSet/>
      <dgm:spPr/>
      <dgm:t>
        <a:bodyPr/>
        <a:lstStyle/>
        <a:p>
          <a:pPr rtl="0"/>
          <a:r>
            <a:rPr lang="cs-CZ" baseline="0" dirty="0" smtClean="0"/>
            <a:t>Na podzim odlétají stěhovaví ptáci do teplejších krajů na jih, aby tam přezimovali.</a:t>
          </a:r>
          <a:endParaRPr lang="cs-CZ" dirty="0"/>
        </a:p>
      </dgm:t>
    </dgm:pt>
    <dgm:pt modelId="{628F144E-0ABB-4383-BD58-6A83C4C0CD82}" type="parTrans" cxnId="{2DC72DDB-F7F8-4761-BC39-A62DD3E6114B}">
      <dgm:prSet/>
      <dgm:spPr/>
      <dgm:t>
        <a:bodyPr/>
        <a:lstStyle/>
        <a:p>
          <a:endParaRPr lang="cs-CZ"/>
        </a:p>
      </dgm:t>
    </dgm:pt>
    <dgm:pt modelId="{5168B1DC-DBB4-4D08-9B82-F7849D564526}" type="sibTrans" cxnId="{2DC72DDB-F7F8-4761-BC39-A62DD3E6114B}">
      <dgm:prSet/>
      <dgm:spPr/>
      <dgm:t>
        <a:bodyPr/>
        <a:lstStyle/>
        <a:p>
          <a:endParaRPr lang="cs-CZ"/>
        </a:p>
      </dgm:t>
    </dgm:pt>
    <dgm:pt modelId="{6925BF8E-7A44-4724-8D26-0FD48313A6B6}">
      <dgm:prSet/>
      <dgm:spPr/>
      <dgm:t>
        <a:bodyPr/>
        <a:lstStyle/>
        <a:p>
          <a:pPr rtl="0"/>
          <a:r>
            <a:rPr lang="cs-CZ" baseline="0" dirty="0" smtClean="0"/>
            <a:t>Mají před sebou dlouhou cestu, někdy i přes moře.</a:t>
          </a:r>
          <a:endParaRPr lang="cs-CZ" dirty="0"/>
        </a:p>
      </dgm:t>
    </dgm:pt>
    <dgm:pt modelId="{50BEA1D2-78C9-4FDC-BCC5-93AFAB148A9C}" type="parTrans" cxnId="{430F4E78-75B2-41A9-A3C3-BC1C1109F295}">
      <dgm:prSet/>
      <dgm:spPr/>
      <dgm:t>
        <a:bodyPr/>
        <a:lstStyle/>
        <a:p>
          <a:endParaRPr lang="cs-CZ"/>
        </a:p>
      </dgm:t>
    </dgm:pt>
    <dgm:pt modelId="{EC7036B3-3BE1-4A01-A198-EFFEC5019A7C}" type="sibTrans" cxnId="{430F4E78-75B2-41A9-A3C3-BC1C1109F295}">
      <dgm:prSet/>
      <dgm:spPr/>
      <dgm:t>
        <a:bodyPr/>
        <a:lstStyle/>
        <a:p>
          <a:endParaRPr lang="cs-CZ"/>
        </a:p>
      </dgm:t>
    </dgm:pt>
    <dgm:pt modelId="{603B731E-B156-435E-A05E-8B2E118E1337}">
      <dgm:prSet/>
      <dgm:spPr/>
      <dgm:t>
        <a:bodyPr/>
        <a:lstStyle/>
        <a:p>
          <a:pPr rtl="0"/>
          <a:r>
            <a:rPr lang="cs-CZ" baseline="0" dirty="0" smtClean="0"/>
            <a:t>U nás by neměli dostatek potravy (hmyz zalézá na podzim do úkrytů).</a:t>
          </a:r>
          <a:endParaRPr lang="cs-CZ" dirty="0"/>
        </a:p>
      </dgm:t>
    </dgm:pt>
    <dgm:pt modelId="{DB89B883-3C27-466A-ADB1-C0E198EBDD02}" type="parTrans" cxnId="{8C2EFA79-9AD5-4A6A-9854-2AA3F3D556BA}">
      <dgm:prSet/>
      <dgm:spPr/>
      <dgm:t>
        <a:bodyPr/>
        <a:lstStyle/>
        <a:p>
          <a:endParaRPr lang="cs-CZ"/>
        </a:p>
      </dgm:t>
    </dgm:pt>
    <dgm:pt modelId="{72B37957-4865-4E1D-9B78-74A05102EAE0}" type="sibTrans" cxnId="{8C2EFA79-9AD5-4A6A-9854-2AA3F3D556BA}">
      <dgm:prSet/>
      <dgm:spPr/>
      <dgm:t>
        <a:bodyPr/>
        <a:lstStyle/>
        <a:p>
          <a:endParaRPr lang="cs-CZ"/>
        </a:p>
      </dgm:t>
    </dgm:pt>
    <dgm:pt modelId="{5FBE6112-3A69-435D-A0B7-347DA35FD004}">
      <dgm:prSet/>
      <dgm:spPr/>
      <dgm:t>
        <a:bodyPr/>
        <a:lstStyle/>
        <a:p>
          <a:pPr rtl="0"/>
          <a:r>
            <a:rPr lang="cs-CZ" baseline="0" dirty="0" smtClean="0"/>
            <a:t>Mezi stěhovavé ptáky patří vlaštovky, jiřičky, kukačky, husy divoké a čápi. </a:t>
          </a:r>
          <a:endParaRPr lang="cs-CZ" baseline="0" dirty="0"/>
        </a:p>
      </dgm:t>
    </dgm:pt>
    <dgm:pt modelId="{F5D3F9C0-1E3F-4C70-964D-FE40259A0515}" type="parTrans" cxnId="{EC30BDBD-3848-43B4-A2DF-1242BD75C950}">
      <dgm:prSet/>
      <dgm:spPr/>
      <dgm:t>
        <a:bodyPr/>
        <a:lstStyle/>
        <a:p>
          <a:endParaRPr lang="cs-CZ"/>
        </a:p>
      </dgm:t>
    </dgm:pt>
    <dgm:pt modelId="{C7860542-9960-4091-B841-FAD6C4E6D2B6}" type="sibTrans" cxnId="{EC30BDBD-3848-43B4-A2DF-1242BD75C950}">
      <dgm:prSet/>
      <dgm:spPr/>
      <dgm:t>
        <a:bodyPr/>
        <a:lstStyle/>
        <a:p>
          <a:endParaRPr lang="cs-CZ"/>
        </a:p>
      </dgm:t>
    </dgm:pt>
    <dgm:pt modelId="{CC1BA41A-2085-4E42-8421-1CBC387BE2E8}" type="pres">
      <dgm:prSet presAssocID="{A1DB8CA6-27CD-4420-A700-ABEB768F9D7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AC35435-EBA6-47DC-B275-5461B67878C8}" type="pres">
      <dgm:prSet presAssocID="{44E1E9FE-492E-4A12-8252-8599AE518914}" presName="horFlow" presStyleCnt="0"/>
      <dgm:spPr/>
    </dgm:pt>
    <dgm:pt modelId="{AC2E3E1D-6A0E-42F1-8CF9-C1E65BEA88BC}" type="pres">
      <dgm:prSet presAssocID="{44E1E9FE-492E-4A12-8252-8599AE518914}" presName="bigChev" presStyleLbl="node1" presStyleIdx="0" presStyleCnt="4"/>
      <dgm:spPr/>
      <dgm:t>
        <a:bodyPr/>
        <a:lstStyle/>
        <a:p>
          <a:endParaRPr lang="cs-CZ"/>
        </a:p>
      </dgm:t>
    </dgm:pt>
    <dgm:pt modelId="{DAA355CC-B677-4580-934B-D512B82942CC}" type="pres">
      <dgm:prSet presAssocID="{44E1E9FE-492E-4A12-8252-8599AE518914}" presName="vSp" presStyleCnt="0"/>
      <dgm:spPr/>
    </dgm:pt>
    <dgm:pt modelId="{C8A1C25C-4230-49E0-BC72-6DB0447CF39B}" type="pres">
      <dgm:prSet presAssocID="{6925BF8E-7A44-4724-8D26-0FD48313A6B6}" presName="horFlow" presStyleCnt="0"/>
      <dgm:spPr/>
    </dgm:pt>
    <dgm:pt modelId="{55A49C78-EEA7-418B-BCAC-2D8B2EDFA1A5}" type="pres">
      <dgm:prSet presAssocID="{6925BF8E-7A44-4724-8D26-0FD48313A6B6}" presName="bigChev" presStyleLbl="node1" presStyleIdx="1" presStyleCnt="4"/>
      <dgm:spPr/>
      <dgm:t>
        <a:bodyPr/>
        <a:lstStyle/>
        <a:p>
          <a:endParaRPr lang="cs-CZ"/>
        </a:p>
      </dgm:t>
    </dgm:pt>
    <dgm:pt modelId="{85411294-BCE8-47B0-AC25-129B37B4D021}" type="pres">
      <dgm:prSet presAssocID="{6925BF8E-7A44-4724-8D26-0FD48313A6B6}" presName="vSp" presStyleCnt="0"/>
      <dgm:spPr/>
    </dgm:pt>
    <dgm:pt modelId="{E305A45C-D785-45AC-8C24-2A9FF0E3431B}" type="pres">
      <dgm:prSet presAssocID="{603B731E-B156-435E-A05E-8B2E118E1337}" presName="horFlow" presStyleCnt="0"/>
      <dgm:spPr/>
    </dgm:pt>
    <dgm:pt modelId="{45220911-C964-4165-95FA-238A7691C6E5}" type="pres">
      <dgm:prSet presAssocID="{603B731E-B156-435E-A05E-8B2E118E1337}" presName="bigChev" presStyleLbl="node1" presStyleIdx="2" presStyleCnt="4"/>
      <dgm:spPr/>
      <dgm:t>
        <a:bodyPr/>
        <a:lstStyle/>
        <a:p>
          <a:endParaRPr lang="cs-CZ"/>
        </a:p>
      </dgm:t>
    </dgm:pt>
    <dgm:pt modelId="{62997E84-E2FE-489C-9418-F2DC29CC84F0}" type="pres">
      <dgm:prSet presAssocID="{603B731E-B156-435E-A05E-8B2E118E1337}" presName="vSp" presStyleCnt="0"/>
      <dgm:spPr/>
    </dgm:pt>
    <dgm:pt modelId="{AE5702AB-F0E9-4114-869A-0D7B3F2D801D}" type="pres">
      <dgm:prSet presAssocID="{5FBE6112-3A69-435D-A0B7-347DA35FD004}" presName="horFlow" presStyleCnt="0"/>
      <dgm:spPr/>
    </dgm:pt>
    <dgm:pt modelId="{74DAF80D-6638-43AE-9A26-EDFBDDBB360C}" type="pres">
      <dgm:prSet presAssocID="{5FBE6112-3A69-435D-A0B7-347DA35FD004}" presName="bigChev" presStyleLbl="node1" presStyleIdx="3" presStyleCnt="4"/>
      <dgm:spPr/>
      <dgm:t>
        <a:bodyPr/>
        <a:lstStyle/>
        <a:p>
          <a:endParaRPr lang="cs-CZ"/>
        </a:p>
      </dgm:t>
    </dgm:pt>
  </dgm:ptLst>
  <dgm:cxnLst>
    <dgm:cxn modelId="{2812AE55-C1EE-4BE6-B4B8-DF489D4128FD}" type="presOf" srcId="{A1DB8CA6-27CD-4420-A700-ABEB768F9D72}" destId="{CC1BA41A-2085-4E42-8421-1CBC387BE2E8}" srcOrd="0" destOrd="0" presId="urn:microsoft.com/office/officeart/2005/8/layout/lProcess3"/>
    <dgm:cxn modelId="{EC30BDBD-3848-43B4-A2DF-1242BD75C950}" srcId="{A1DB8CA6-27CD-4420-A700-ABEB768F9D72}" destId="{5FBE6112-3A69-435D-A0B7-347DA35FD004}" srcOrd="3" destOrd="0" parTransId="{F5D3F9C0-1E3F-4C70-964D-FE40259A0515}" sibTransId="{C7860542-9960-4091-B841-FAD6C4E6D2B6}"/>
    <dgm:cxn modelId="{8C2EFA79-9AD5-4A6A-9854-2AA3F3D556BA}" srcId="{A1DB8CA6-27CD-4420-A700-ABEB768F9D72}" destId="{603B731E-B156-435E-A05E-8B2E118E1337}" srcOrd="2" destOrd="0" parTransId="{DB89B883-3C27-466A-ADB1-C0E198EBDD02}" sibTransId="{72B37957-4865-4E1D-9B78-74A05102EAE0}"/>
    <dgm:cxn modelId="{A9999D1C-3BEC-480F-BC50-8B0AF4007406}" type="presOf" srcId="{603B731E-B156-435E-A05E-8B2E118E1337}" destId="{45220911-C964-4165-95FA-238A7691C6E5}" srcOrd="0" destOrd="0" presId="urn:microsoft.com/office/officeart/2005/8/layout/lProcess3"/>
    <dgm:cxn modelId="{2DC72DDB-F7F8-4761-BC39-A62DD3E6114B}" srcId="{A1DB8CA6-27CD-4420-A700-ABEB768F9D72}" destId="{44E1E9FE-492E-4A12-8252-8599AE518914}" srcOrd="0" destOrd="0" parTransId="{628F144E-0ABB-4383-BD58-6A83C4C0CD82}" sibTransId="{5168B1DC-DBB4-4D08-9B82-F7849D564526}"/>
    <dgm:cxn modelId="{5F39761F-3BB0-49F1-A065-86E8082C2856}" type="presOf" srcId="{44E1E9FE-492E-4A12-8252-8599AE518914}" destId="{AC2E3E1D-6A0E-42F1-8CF9-C1E65BEA88BC}" srcOrd="0" destOrd="0" presId="urn:microsoft.com/office/officeart/2005/8/layout/lProcess3"/>
    <dgm:cxn modelId="{42D93887-8AB7-4629-B482-CE553D17E535}" type="presOf" srcId="{6925BF8E-7A44-4724-8D26-0FD48313A6B6}" destId="{55A49C78-EEA7-418B-BCAC-2D8B2EDFA1A5}" srcOrd="0" destOrd="0" presId="urn:microsoft.com/office/officeart/2005/8/layout/lProcess3"/>
    <dgm:cxn modelId="{31BAFDB0-A9E3-4F29-9982-751FFB653283}" type="presOf" srcId="{5FBE6112-3A69-435D-A0B7-347DA35FD004}" destId="{74DAF80D-6638-43AE-9A26-EDFBDDBB360C}" srcOrd="0" destOrd="0" presId="urn:microsoft.com/office/officeart/2005/8/layout/lProcess3"/>
    <dgm:cxn modelId="{430F4E78-75B2-41A9-A3C3-BC1C1109F295}" srcId="{A1DB8CA6-27CD-4420-A700-ABEB768F9D72}" destId="{6925BF8E-7A44-4724-8D26-0FD48313A6B6}" srcOrd="1" destOrd="0" parTransId="{50BEA1D2-78C9-4FDC-BCC5-93AFAB148A9C}" sibTransId="{EC7036B3-3BE1-4A01-A198-EFFEC5019A7C}"/>
    <dgm:cxn modelId="{1FA9339A-C06F-424C-BCD7-5CC8D7A7687F}" type="presParOf" srcId="{CC1BA41A-2085-4E42-8421-1CBC387BE2E8}" destId="{FAC35435-EBA6-47DC-B275-5461B67878C8}" srcOrd="0" destOrd="0" presId="urn:microsoft.com/office/officeart/2005/8/layout/lProcess3"/>
    <dgm:cxn modelId="{FFE4C3BF-7023-4631-9741-1D8176CD921A}" type="presParOf" srcId="{FAC35435-EBA6-47DC-B275-5461B67878C8}" destId="{AC2E3E1D-6A0E-42F1-8CF9-C1E65BEA88BC}" srcOrd="0" destOrd="0" presId="urn:microsoft.com/office/officeart/2005/8/layout/lProcess3"/>
    <dgm:cxn modelId="{DA94B8C3-5B8E-4A4D-8D8D-7A2285EDFC59}" type="presParOf" srcId="{CC1BA41A-2085-4E42-8421-1CBC387BE2E8}" destId="{DAA355CC-B677-4580-934B-D512B82942CC}" srcOrd="1" destOrd="0" presId="urn:microsoft.com/office/officeart/2005/8/layout/lProcess3"/>
    <dgm:cxn modelId="{6BB6A987-09FA-4BB8-9D1F-7ADE01F19428}" type="presParOf" srcId="{CC1BA41A-2085-4E42-8421-1CBC387BE2E8}" destId="{C8A1C25C-4230-49E0-BC72-6DB0447CF39B}" srcOrd="2" destOrd="0" presId="urn:microsoft.com/office/officeart/2005/8/layout/lProcess3"/>
    <dgm:cxn modelId="{95C5FE5A-BCC3-4F4A-B8A7-77137577839A}" type="presParOf" srcId="{C8A1C25C-4230-49E0-BC72-6DB0447CF39B}" destId="{55A49C78-EEA7-418B-BCAC-2D8B2EDFA1A5}" srcOrd="0" destOrd="0" presId="urn:microsoft.com/office/officeart/2005/8/layout/lProcess3"/>
    <dgm:cxn modelId="{D858A28C-7840-4582-9127-32E19BAFD24C}" type="presParOf" srcId="{CC1BA41A-2085-4E42-8421-1CBC387BE2E8}" destId="{85411294-BCE8-47B0-AC25-129B37B4D021}" srcOrd="3" destOrd="0" presId="urn:microsoft.com/office/officeart/2005/8/layout/lProcess3"/>
    <dgm:cxn modelId="{884DBE44-5C6D-496B-A482-290D5D8ED3F2}" type="presParOf" srcId="{CC1BA41A-2085-4E42-8421-1CBC387BE2E8}" destId="{E305A45C-D785-45AC-8C24-2A9FF0E3431B}" srcOrd="4" destOrd="0" presId="urn:microsoft.com/office/officeart/2005/8/layout/lProcess3"/>
    <dgm:cxn modelId="{130B7BE6-7052-4F73-8A32-AB9F68249EC2}" type="presParOf" srcId="{E305A45C-D785-45AC-8C24-2A9FF0E3431B}" destId="{45220911-C964-4165-95FA-238A7691C6E5}" srcOrd="0" destOrd="0" presId="urn:microsoft.com/office/officeart/2005/8/layout/lProcess3"/>
    <dgm:cxn modelId="{F5A46403-9CC4-4709-BD28-620DD5962738}" type="presParOf" srcId="{CC1BA41A-2085-4E42-8421-1CBC387BE2E8}" destId="{62997E84-E2FE-489C-9418-F2DC29CC84F0}" srcOrd="5" destOrd="0" presId="urn:microsoft.com/office/officeart/2005/8/layout/lProcess3"/>
    <dgm:cxn modelId="{C348147B-94F6-445D-A3C4-623132264323}" type="presParOf" srcId="{CC1BA41A-2085-4E42-8421-1CBC387BE2E8}" destId="{AE5702AB-F0E9-4114-869A-0D7B3F2D801D}" srcOrd="6" destOrd="0" presId="urn:microsoft.com/office/officeart/2005/8/layout/lProcess3"/>
    <dgm:cxn modelId="{36221E89-889D-4E21-9A79-3671B3A8B7AE}" type="presParOf" srcId="{AE5702AB-F0E9-4114-869A-0D7B3F2D801D}" destId="{74DAF80D-6638-43AE-9A26-EDFBDDBB360C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FB830-83B4-4980-9A4B-C807DCE7C35F}">
      <dsp:nvSpPr>
        <dsp:cNvPr id="0" name=""/>
        <dsp:cNvSpPr/>
      </dsp:nvSpPr>
      <dsp:spPr>
        <a:xfrm>
          <a:off x="2165604" y="60578"/>
          <a:ext cx="2907792" cy="2907792"/>
        </a:xfrm>
        <a:prstGeom prst="ellipse">
          <a:avLst/>
        </a:prstGeom>
        <a:solidFill>
          <a:schemeClr val="accent4">
            <a:shade val="80000"/>
            <a:alpha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Podzimní měsíce jsou září, říjen, listopad.</a:t>
          </a:r>
          <a:endParaRPr lang="cs-CZ" sz="2400" kern="1200" dirty="0"/>
        </a:p>
      </dsp:txBody>
      <dsp:txXfrm>
        <a:off x="2553309" y="569442"/>
        <a:ext cx="2132380" cy="1308506"/>
      </dsp:txXfrm>
    </dsp:sp>
    <dsp:sp modelId="{383995B3-91E4-42DD-B60F-9AC41C5BB029}">
      <dsp:nvSpPr>
        <dsp:cNvPr id="0" name=""/>
        <dsp:cNvSpPr/>
      </dsp:nvSpPr>
      <dsp:spPr>
        <a:xfrm>
          <a:off x="3214832" y="1877949"/>
          <a:ext cx="2907792" cy="2907792"/>
        </a:xfrm>
        <a:prstGeom prst="ellipse">
          <a:avLst/>
        </a:prstGeom>
        <a:solidFill>
          <a:schemeClr val="accent4">
            <a:shade val="80000"/>
            <a:alpha val="50000"/>
            <a:hueOff val="22"/>
            <a:satOff val="9622"/>
            <a:lumOff val="2907"/>
            <a:alphaOff val="15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Podzim začíná 23. září. </a:t>
          </a:r>
          <a:endParaRPr lang="cs-CZ" sz="2400" kern="1200" dirty="0"/>
        </a:p>
      </dsp:txBody>
      <dsp:txXfrm>
        <a:off x="4104132" y="2629128"/>
        <a:ext cx="1744675" cy="1599285"/>
      </dsp:txXfrm>
    </dsp:sp>
    <dsp:sp modelId="{B06CF9D6-7314-4BF2-960D-4C4842481139}">
      <dsp:nvSpPr>
        <dsp:cNvPr id="0" name=""/>
        <dsp:cNvSpPr/>
      </dsp:nvSpPr>
      <dsp:spPr>
        <a:xfrm>
          <a:off x="1116375" y="1877949"/>
          <a:ext cx="2907792" cy="2907792"/>
        </a:xfrm>
        <a:prstGeom prst="ellipse">
          <a:avLst/>
        </a:prstGeom>
        <a:solidFill>
          <a:schemeClr val="accent4">
            <a:shade val="80000"/>
            <a:alpha val="50000"/>
            <a:hueOff val="44"/>
            <a:satOff val="19243"/>
            <a:lumOff val="5815"/>
            <a:alphaOff val="3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Na podzim se zkracují dny a prodlužují noci.</a:t>
          </a:r>
          <a:endParaRPr lang="cs-CZ" sz="2400" kern="1200" dirty="0"/>
        </a:p>
      </dsp:txBody>
      <dsp:txXfrm>
        <a:off x="1390192" y="2629128"/>
        <a:ext cx="1744675" cy="15992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image" Target="../media/image11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birdlife.cz/index.php?ID=97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ancikstartblog.blog.cz/en/0803/brodivi-ptaci" TargetMode="External"/><Relationship Id="rId5" Type="http://schemas.openxmlformats.org/officeDocument/2006/relationships/hyperlink" Target="http://www.atlaszvirat.cz/jiricka-obecna-751" TargetMode="External"/><Relationship Id="rId4" Type="http://schemas.openxmlformats.org/officeDocument/2006/relationships/hyperlink" Target="http://ceskebudejovice.casd.cz/letecke-rano-s-vlastovkam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Příroda na podzim, stěhovaví ptáci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224020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VY_32_INOVACE_43_VU1_18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Příroda na podzim, stěhovaví ptáci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na podzim, stěhovaví ptáci – seznámení, opakování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popsat, co se děje s přírodou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na podzim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5.1.2013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Příroda na podzim, stěhovaví 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se děje v přírodě na podzim?</a:t>
            </a:r>
          </a:p>
          <a:p>
            <a:r>
              <a:rPr lang="cs-CZ" dirty="0" smtClean="0"/>
              <a:t>Kteří ptáci odlétají </a:t>
            </a:r>
            <a:r>
              <a:rPr lang="cs-CZ" smtClean="0"/>
              <a:t>do teplých krajin.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Ondra\Local Settings\Temporary Internet Files\Content.IE5\W0DRLASM\MP9004075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6399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na podzim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E3XFQM78\MP9004309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1"/>
            <a:ext cx="2051720" cy="2067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na podzim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3DQM1X5J\MP90039962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3284984"/>
            <a:ext cx="1475656" cy="1475479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E3XFQM78\MP90040123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1628800"/>
            <a:ext cx="1403648" cy="1539429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E3XFQM78\MP90040672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4941168"/>
            <a:ext cx="1527216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Stěhovaví ptáci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88305" y="1580915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5" descr="C:\Documents and Settings\Ondra\Local Settings\Temporary Internet Files\Content.IE5\W0DRLASM\MP9001805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78763" y="0"/>
            <a:ext cx="1665237" cy="2636912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X8ORGK0F\MC90005261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0"/>
            <a:ext cx="1765300" cy="1619250"/>
          </a:xfrm>
          <a:prstGeom prst="rect">
            <a:avLst/>
          </a:prstGeom>
          <a:noFill/>
        </p:spPr>
      </p:pic>
      <p:pic>
        <p:nvPicPr>
          <p:cNvPr id="2056" name="Picture 8" descr="C:\Documents and Settings\Ondra\Local Settings\Temporary Internet Files\Content.IE5\E3XFQM78\MC90008398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7504" y="5085184"/>
            <a:ext cx="1240589" cy="1638100"/>
          </a:xfrm>
          <a:prstGeom prst="rect">
            <a:avLst/>
          </a:prstGeom>
          <a:noFill/>
        </p:spPr>
      </p:pic>
      <p:pic>
        <p:nvPicPr>
          <p:cNvPr id="2058" name="Picture 10" descr="C:\Documents and Settings\Ondra\Local Settings\Temporary Internet Files\Content.IE5\X8ORGK0F\MC90003635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4077072"/>
            <a:ext cx="2002209" cy="26617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stěhovavé ptáky</a:t>
            </a:r>
            <a:endParaRPr lang="cs-CZ" dirty="0"/>
          </a:p>
        </p:txBody>
      </p:sp>
      <p:pic>
        <p:nvPicPr>
          <p:cNvPr id="5" name="Zástupný symbol pro obsah 4" descr="vlastovka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905" y="1412775"/>
            <a:ext cx="3917235" cy="2448273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 descr="jiricka-obec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1412776"/>
            <a:ext cx="3420380" cy="2448272"/>
          </a:xfrm>
          <a:prstGeom prst="rect">
            <a:avLst/>
          </a:prstGeom>
        </p:spPr>
      </p:pic>
      <p:pic>
        <p:nvPicPr>
          <p:cNvPr id="8" name="Obrázek 7" descr="Cap-bily_1_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3933056"/>
            <a:ext cx="3456384" cy="2592288"/>
          </a:xfrm>
          <a:prstGeom prst="rect">
            <a:avLst/>
          </a:prstGeom>
        </p:spPr>
      </p:pic>
      <p:pic>
        <p:nvPicPr>
          <p:cNvPr id="9" name="Obrázek 8" descr="kukacka_obecna_samice_plus_1_rok_sed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3933056"/>
            <a:ext cx="3744416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http://ceskebudejovice.casd.cz/letecke-rano-s-vlastovkami/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</a:t>
            </a:r>
            <a:r>
              <a:rPr lang="cs-CZ" sz="1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atlaszvirat.cz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1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jiricka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1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obecna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-751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http://pancikstartblog.blog.cz/en/0803/brodivi-ptaci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</a:t>
            </a:r>
            <a:r>
              <a:rPr lang="cs-CZ" sz="1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birdlife.cz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/index.</a:t>
            </a:r>
            <a:r>
              <a:rPr lang="cs-CZ" sz="1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php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?ID=976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1117</TotalTime>
  <Words>391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Příroda na podzim, stěhovaví ptáci</vt:lpstr>
      <vt:lpstr>Prezentace aplikace PowerPoint</vt:lpstr>
      <vt:lpstr>Příroda na podzim, stěhovaví ptáci</vt:lpstr>
      <vt:lpstr>Příroda na podzim</vt:lpstr>
      <vt:lpstr>Stromy na podzim</vt:lpstr>
      <vt:lpstr>Stěhovaví ptáci</vt:lpstr>
      <vt:lpstr>Pojmenuj stěhovavé ptáky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128</cp:revision>
  <dcterms:created xsi:type="dcterms:W3CDTF">2012-06-27T08:54:30Z</dcterms:created>
  <dcterms:modified xsi:type="dcterms:W3CDTF">2013-03-05T18:15:08Z</dcterms:modified>
</cp:coreProperties>
</file>