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7" r:id="rId2"/>
    <p:sldId id="258" r:id="rId3"/>
    <p:sldId id="265" r:id="rId4"/>
    <p:sldId id="263" r:id="rId5"/>
    <p:sldId id="264" r:id="rId6"/>
    <p:sldId id="260" r:id="rId7"/>
    <p:sldId id="261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CDAE23-596C-44A9-AB5B-52188C10BE1F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4440387-F0C9-4C99-A772-31591CF8CBF4}">
      <dgm:prSet/>
      <dgm:spPr/>
      <dgm:t>
        <a:bodyPr/>
        <a:lstStyle/>
        <a:p>
          <a:pPr rtl="0"/>
          <a:r>
            <a:rPr lang="cs-CZ" baseline="0" dirty="0" smtClean="0"/>
            <a:t>Přírodu dělíme na živou (živé organismy) a neživou (půda, voda, vzduch, světlo a teplo ze Slunce, horniny a nerosty.</a:t>
          </a:r>
          <a:endParaRPr lang="cs-CZ" dirty="0"/>
        </a:p>
      </dgm:t>
    </dgm:pt>
    <dgm:pt modelId="{EF9DC7AF-D77B-4907-B945-2D3D5B4C6551}" type="parTrans" cxnId="{F68106B3-CA8E-4369-A350-C7921B215D9F}">
      <dgm:prSet/>
      <dgm:spPr/>
      <dgm:t>
        <a:bodyPr/>
        <a:lstStyle/>
        <a:p>
          <a:endParaRPr lang="cs-CZ"/>
        </a:p>
      </dgm:t>
    </dgm:pt>
    <dgm:pt modelId="{EF4EB90D-5A02-4EE7-B340-78C9B9219715}" type="sibTrans" cxnId="{F68106B3-CA8E-4369-A350-C7921B215D9F}">
      <dgm:prSet/>
      <dgm:spPr/>
      <dgm:t>
        <a:bodyPr/>
        <a:lstStyle/>
        <a:p>
          <a:endParaRPr lang="cs-CZ"/>
        </a:p>
      </dgm:t>
    </dgm:pt>
    <dgm:pt modelId="{457891CC-AB87-4A4E-BB10-54C2115FEAD9}">
      <dgm:prSet/>
      <dgm:spPr/>
      <dgm:t>
        <a:bodyPr/>
        <a:lstStyle/>
        <a:p>
          <a:pPr rtl="0"/>
          <a:r>
            <a:rPr lang="cs-CZ" baseline="0" dirty="0" smtClean="0"/>
            <a:t>Příroda je pro nás důležitá a potřebná, je nutné ji chránit, abychom udrželi rovnováhu v přírodě a ochránili rozmanitost života a přírodní hodnoty.</a:t>
          </a:r>
          <a:endParaRPr lang="cs-CZ" dirty="0"/>
        </a:p>
      </dgm:t>
    </dgm:pt>
    <dgm:pt modelId="{17F76BDE-9947-4A08-987C-C8FBC54252B2}" type="parTrans" cxnId="{A5454E0C-D21A-4F35-802A-851A0B2FFF05}">
      <dgm:prSet/>
      <dgm:spPr/>
      <dgm:t>
        <a:bodyPr/>
        <a:lstStyle/>
        <a:p>
          <a:endParaRPr lang="cs-CZ"/>
        </a:p>
      </dgm:t>
    </dgm:pt>
    <dgm:pt modelId="{80AC088C-36F3-4CDF-B5F5-2B45647703DD}" type="sibTrans" cxnId="{A5454E0C-D21A-4F35-802A-851A0B2FFF05}">
      <dgm:prSet/>
      <dgm:spPr/>
      <dgm:t>
        <a:bodyPr/>
        <a:lstStyle/>
        <a:p>
          <a:endParaRPr lang="cs-CZ"/>
        </a:p>
      </dgm:t>
    </dgm:pt>
    <dgm:pt modelId="{C0B0E254-4D42-4CAA-B5FE-63D6D7452328}">
      <dgm:prSet/>
      <dgm:spPr/>
      <dgm:t>
        <a:bodyPr/>
        <a:lstStyle/>
        <a:p>
          <a:pPr rtl="0"/>
          <a:r>
            <a:rPr lang="cs-CZ" baseline="0" dirty="0" smtClean="0"/>
            <a:t>Ochrana přírody je dána i zákonem.</a:t>
          </a:r>
          <a:r>
            <a:rPr lang="cs-CZ" b="1" i="1" baseline="0" dirty="0" smtClean="0"/>
            <a:t> </a:t>
          </a:r>
          <a:r>
            <a:rPr lang="cs-CZ" i="1" baseline="0" dirty="0" smtClean="0"/>
            <a:t/>
          </a:r>
          <a:br>
            <a:rPr lang="cs-CZ" i="1" baseline="0" dirty="0" smtClean="0"/>
          </a:br>
          <a:endParaRPr lang="cs-CZ" baseline="0" dirty="0"/>
        </a:p>
      </dgm:t>
    </dgm:pt>
    <dgm:pt modelId="{C620BEF9-823C-40E5-BCF3-49B22170D364}" type="parTrans" cxnId="{CF490B66-9FC0-4EDA-838B-F4B37F367360}">
      <dgm:prSet/>
      <dgm:spPr/>
      <dgm:t>
        <a:bodyPr/>
        <a:lstStyle/>
        <a:p>
          <a:endParaRPr lang="cs-CZ"/>
        </a:p>
      </dgm:t>
    </dgm:pt>
    <dgm:pt modelId="{B9291CEA-E0CE-402B-AE72-28E9D1A0DEE5}" type="sibTrans" cxnId="{CF490B66-9FC0-4EDA-838B-F4B37F367360}">
      <dgm:prSet/>
      <dgm:spPr/>
      <dgm:t>
        <a:bodyPr/>
        <a:lstStyle/>
        <a:p>
          <a:endParaRPr lang="cs-CZ"/>
        </a:p>
      </dgm:t>
    </dgm:pt>
    <dgm:pt modelId="{BCD3BB0D-E535-426E-AE63-05C738934469}" type="pres">
      <dgm:prSet presAssocID="{0DCDAE23-596C-44A9-AB5B-52188C10BE1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BEE862C-356B-44BE-8684-92798F443F92}" type="pres">
      <dgm:prSet presAssocID="{24440387-F0C9-4C99-A772-31591CF8CBF4}" presName="comp" presStyleCnt="0"/>
      <dgm:spPr/>
    </dgm:pt>
    <dgm:pt modelId="{3D186450-04A7-4D0A-9EE1-5735707BBB55}" type="pres">
      <dgm:prSet presAssocID="{24440387-F0C9-4C99-A772-31591CF8CBF4}" presName="box" presStyleLbl="node1" presStyleIdx="0" presStyleCnt="3"/>
      <dgm:spPr/>
      <dgm:t>
        <a:bodyPr/>
        <a:lstStyle/>
        <a:p>
          <a:endParaRPr lang="cs-CZ"/>
        </a:p>
      </dgm:t>
    </dgm:pt>
    <dgm:pt modelId="{96A97165-F6E1-442F-9F07-87387E984E0F}" type="pres">
      <dgm:prSet presAssocID="{24440387-F0C9-4C99-A772-31591CF8CBF4}" presName="img" presStyleLbl="fgImgPlace1" presStyleIdx="0" presStyleCnt="3"/>
      <dgm:spPr/>
    </dgm:pt>
    <dgm:pt modelId="{DB1C5AE5-FE76-4070-9F9A-A1296FFD1667}" type="pres">
      <dgm:prSet presAssocID="{24440387-F0C9-4C99-A772-31591CF8CBF4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21CCAF-3878-4A8A-BF18-4DB0829127B0}" type="pres">
      <dgm:prSet presAssocID="{EF4EB90D-5A02-4EE7-B340-78C9B9219715}" presName="spacer" presStyleCnt="0"/>
      <dgm:spPr/>
    </dgm:pt>
    <dgm:pt modelId="{3943763F-67BF-464E-8896-AE5B04D53DA1}" type="pres">
      <dgm:prSet presAssocID="{457891CC-AB87-4A4E-BB10-54C2115FEAD9}" presName="comp" presStyleCnt="0"/>
      <dgm:spPr/>
    </dgm:pt>
    <dgm:pt modelId="{A3613033-3F03-47BC-A27D-ED453BF5DF0B}" type="pres">
      <dgm:prSet presAssocID="{457891CC-AB87-4A4E-BB10-54C2115FEAD9}" presName="box" presStyleLbl="node1" presStyleIdx="1" presStyleCnt="3"/>
      <dgm:spPr/>
      <dgm:t>
        <a:bodyPr/>
        <a:lstStyle/>
        <a:p>
          <a:endParaRPr lang="cs-CZ"/>
        </a:p>
      </dgm:t>
    </dgm:pt>
    <dgm:pt modelId="{936DD9FD-BA91-4C3A-A281-C108FB796BAB}" type="pres">
      <dgm:prSet presAssocID="{457891CC-AB87-4A4E-BB10-54C2115FEAD9}" presName="img" presStyleLbl="fgImgPlace1" presStyleIdx="1" presStyleCnt="3"/>
      <dgm:spPr/>
    </dgm:pt>
    <dgm:pt modelId="{1579FE80-A1FE-45B6-9A3E-D5860B135EEA}" type="pres">
      <dgm:prSet presAssocID="{457891CC-AB87-4A4E-BB10-54C2115FEAD9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0CD558-E5A8-437A-9041-C78E068D3CF8}" type="pres">
      <dgm:prSet presAssocID="{80AC088C-36F3-4CDF-B5F5-2B45647703DD}" presName="spacer" presStyleCnt="0"/>
      <dgm:spPr/>
    </dgm:pt>
    <dgm:pt modelId="{40B8EF0F-1556-4061-8AE1-EDF98F52C953}" type="pres">
      <dgm:prSet presAssocID="{C0B0E254-4D42-4CAA-B5FE-63D6D7452328}" presName="comp" presStyleCnt="0"/>
      <dgm:spPr/>
    </dgm:pt>
    <dgm:pt modelId="{5E4AA016-2A87-4A8E-A158-6D003FB1512B}" type="pres">
      <dgm:prSet presAssocID="{C0B0E254-4D42-4CAA-B5FE-63D6D7452328}" presName="box" presStyleLbl="node1" presStyleIdx="2" presStyleCnt="3" custLinFactNeighborX="143" custLinFactNeighborY="-6"/>
      <dgm:spPr/>
      <dgm:t>
        <a:bodyPr/>
        <a:lstStyle/>
        <a:p>
          <a:endParaRPr lang="cs-CZ"/>
        </a:p>
      </dgm:t>
    </dgm:pt>
    <dgm:pt modelId="{5E8D3E55-72EA-4AB6-B297-9A40E4A6A0A7}" type="pres">
      <dgm:prSet presAssocID="{C0B0E254-4D42-4CAA-B5FE-63D6D7452328}" presName="img" presStyleLbl="fgImgPlace1" presStyleIdx="2" presStyleCnt="3"/>
      <dgm:spPr/>
    </dgm:pt>
    <dgm:pt modelId="{B1CBA637-10C5-4B21-827B-312E62E3689B}" type="pres">
      <dgm:prSet presAssocID="{C0B0E254-4D42-4CAA-B5FE-63D6D7452328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9F99EE-C984-4183-8222-26854A2EF326}" type="presOf" srcId="{457891CC-AB87-4A4E-BB10-54C2115FEAD9}" destId="{A3613033-3F03-47BC-A27D-ED453BF5DF0B}" srcOrd="0" destOrd="0" presId="urn:microsoft.com/office/officeart/2005/8/layout/vList4#1"/>
    <dgm:cxn modelId="{F68106B3-CA8E-4369-A350-C7921B215D9F}" srcId="{0DCDAE23-596C-44A9-AB5B-52188C10BE1F}" destId="{24440387-F0C9-4C99-A772-31591CF8CBF4}" srcOrd="0" destOrd="0" parTransId="{EF9DC7AF-D77B-4907-B945-2D3D5B4C6551}" sibTransId="{EF4EB90D-5A02-4EE7-B340-78C9B9219715}"/>
    <dgm:cxn modelId="{CF490B66-9FC0-4EDA-838B-F4B37F367360}" srcId="{0DCDAE23-596C-44A9-AB5B-52188C10BE1F}" destId="{C0B0E254-4D42-4CAA-B5FE-63D6D7452328}" srcOrd="2" destOrd="0" parTransId="{C620BEF9-823C-40E5-BCF3-49B22170D364}" sibTransId="{B9291CEA-E0CE-402B-AE72-28E9D1A0DEE5}"/>
    <dgm:cxn modelId="{AC65A819-5514-436D-8582-F171847196BE}" type="presOf" srcId="{24440387-F0C9-4C99-A772-31591CF8CBF4}" destId="{DB1C5AE5-FE76-4070-9F9A-A1296FFD1667}" srcOrd="1" destOrd="0" presId="urn:microsoft.com/office/officeart/2005/8/layout/vList4#1"/>
    <dgm:cxn modelId="{2A288E81-B6F7-45C0-BBC4-25BBD889C457}" type="presOf" srcId="{0DCDAE23-596C-44A9-AB5B-52188C10BE1F}" destId="{BCD3BB0D-E535-426E-AE63-05C738934469}" srcOrd="0" destOrd="0" presId="urn:microsoft.com/office/officeart/2005/8/layout/vList4#1"/>
    <dgm:cxn modelId="{A5454E0C-D21A-4F35-802A-851A0B2FFF05}" srcId="{0DCDAE23-596C-44A9-AB5B-52188C10BE1F}" destId="{457891CC-AB87-4A4E-BB10-54C2115FEAD9}" srcOrd="1" destOrd="0" parTransId="{17F76BDE-9947-4A08-987C-C8FBC54252B2}" sibTransId="{80AC088C-36F3-4CDF-B5F5-2B45647703DD}"/>
    <dgm:cxn modelId="{8FF50F80-94EE-41A8-BDF9-80AE75A8EAC3}" type="presOf" srcId="{24440387-F0C9-4C99-A772-31591CF8CBF4}" destId="{3D186450-04A7-4D0A-9EE1-5735707BBB55}" srcOrd="0" destOrd="0" presId="urn:microsoft.com/office/officeart/2005/8/layout/vList4#1"/>
    <dgm:cxn modelId="{E3EC414E-35FA-4C36-A54F-DB20EDE393CD}" type="presOf" srcId="{C0B0E254-4D42-4CAA-B5FE-63D6D7452328}" destId="{B1CBA637-10C5-4B21-827B-312E62E3689B}" srcOrd="1" destOrd="0" presId="urn:microsoft.com/office/officeart/2005/8/layout/vList4#1"/>
    <dgm:cxn modelId="{831CC0B6-4048-452D-920D-2F4FE5219D11}" type="presOf" srcId="{457891CC-AB87-4A4E-BB10-54C2115FEAD9}" destId="{1579FE80-A1FE-45B6-9A3E-D5860B135EEA}" srcOrd="1" destOrd="0" presId="urn:microsoft.com/office/officeart/2005/8/layout/vList4#1"/>
    <dgm:cxn modelId="{B174DC2F-A44A-45C5-A509-725ACFBEBA98}" type="presOf" srcId="{C0B0E254-4D42-4CAA-B5FE-63D6D7452328}" destId="{5E4AA016-2A87-4A8E-A158-6D003FB1512B}" srcOrd="0" destOrd="0" presId="urn:microsoft.com/office/officeart/2005/8/layout/vList4#1"/>
    <dgm:cxn modelId="{41C63CB3-EE52-41E2-BDFD-7CBD89B8289C}" type="presParOf" srcId="{BCD3BB0D-E535-426E-AE63-05C738934469}" destId="{BBEE862C-356B-44BE-8684-92798F443F92}" srcOrd="0" destOrd="0" presId="urn:microsoft.com/office/officeart/2005/8/layout/vList4#1"/>
    <dgm:cxn modelId="{6B4B16F1-76F7-44FE-94D8-C74C636D7D66}" type="presParOf" srcId="{BBEE862C-356B-44BE-8684-92798F443F92}" destId="{3D186450-04A7-4D0A-9EE1-5735707BBB55}" srcOrd="0" destOrd="0" presId="urn:microsoft.com/office/officeart/2005/8/layout/vList4#1"/>
    <dgm:cxn modelId="{7866DA1A-13E5-4E7A-8FA4-8748BE4C177E}" type="presParOf" srcId="{BBEE862C-356B-44BE-8684-92798F443F92}" destId="{96A97165-F6E1-442F-9F07-87387E984E0F}" srcOrd="1" destOrd="0" presId="urn:microsoft.com/office/officeart/2005/8/layout/vList4#1"/>
    <dgm:cxn modelId="{74ADCF95-AFCA-417B-B88F-06408DCD32DB}" type="presParOf" srcId="{BBEE862C-356B-44BE-8684-92798F443F92}" destId="{DB1C5AE5-FE76-4070-9F9A-A1296FFD1667}" srcOrd="2" destOrd="0" presId="urn:microsoft.com/office/officeart/2005/8/layout/vList4#1"/>
    <dgm:cxn modelId="{C69BD08A-61AC-457C-81A7-95F45B8B0B85}" type="presParOf" srcId="{BCD3BB0D-E535-426E-AE63-05C738934469}" destId="{D821CCAF-3878-4A8A-BF18-4DB0829127B0}" srcOrd="1" destOrd="0" presId="urn:microsoft.com/office/officeart/2005/8/layout/vList4#1"/>
    <dgm:cxn modelId="{BE2D20AF-7756-42F7-956E-1265EBB4682B}" type="presParOf" srcId="{BCD3BB0D-E535-426E-AE63-05C738934469}" destId="{3943763F-67BF-464E-8896-AE5B04D53DA1}" srcOrd="2" destOrd="0" presId="urn:microsoft.com/office/officeart/2005/8/layout/vList4#1"/>
    <dgm:cxn modelId="{E0B34461-E8D1-4A3A-BA1F-428B765F04AF}" type="presParOf" srcId="{3943763F-67BF-464E-8896-AE5B04D53DA1}" destId="{A3613033-3F03-47BC-A27D-ED453BF5DF0B}" srcOrd="0" destOrd="0" presId="urn:microsoft.com/office/officeart/2005/8/layout/vList4#1"/>
    <dgm:cxn modelId="{81B94F43-2402-461D-9D17-B5988841DB97}" type="presParOf" srcId="{3943763F-67BF-464E-8896-AE5B04D53DA1}" destId="{936DD9FD-BA91-4C3A-A281-C108FB796BAB}" srcOrd="1" destOrd="0" presId="urn:microsoft.com/office/officeart/2005/8/layout/vList4#1"/>
    <dgm:cxn modelId="{FF938558-6253-4B0F-B7A2-9C379E6E17C0}" type="presParOf" srcId="{3943763F-67BF-464E-8896-AE5B04D53DA1}" destId="{1579FE80-A1FE-45B6-9A3E-D5860B135EEA}" srcOrd="2" destOrd="0" presId="urn:microsoft.com/office/officeart/2005/8/layout/vList4#1"/>
    <dgm:cxn modelId="{4E579E53-98A9-46A9-98BC-EAA4FBCEE2EE}" type="presParOf" srcId="{BCD3BB0D-E535-426E-AE63-05C738934469}" destId="{5A0CD558-E5A8-437A-9041-C78E068D3CF8}" srcOrd="3" destOrd="0" presId="urn:microsoft.com/office/officeart/2005/8/layout/vList4#1"/>
    <dgm:cxn modelId="{F204C9BC-49C2-4B07-BBA2-1BEEB07D6A55}" type="presParOf" srcId="{BCD3BB0D-E535-426E-AE63-05C738934469}" destId="{40B8EF0F-1556-4061-8AE1-EDF98F52C953}" srcOrd="4" destOrd="0" presId="urn:microsoft.com/office/officeart/2005/8/layout/vList4#1"/>
    <dgm:cxn modelId="{34FF9D4F-55A1-4285-829F-5201A662C372}" type="presParOf" srcId="{40B8EF0F-1556-4061-8AE1-EDF98F52C953}" destId="{5E4AA016-2A87-4A8E-A158-6D003FB1512B}" srcOrd="0" destOrd="0" presId="urn:microsoft.com/office/officeart/2005/8/layout/vList4#1"/>
    <dgm:cxn modelId="{F9701F6E-0B1F-433F-BB31-8C655EB2C87B}" type="presParOf" srcId="{40B8EF0F-1556-4061-8AE1-EDF98F52C953}" destId="{5E8D3E55-72EA-4AB6-B297-9A40E4A6A0A7}" srcOrd="1" destOrd="0" presId="urn:microsoft.com/office/officeart/2005/8/layout/vList4#1"/>
    <dgm:cxn modelId="{D1DADDF3-107C-43CC-9EB0-0146A0C12987}" type="presParOf" srcId="{40B8EF0F-1556-4061-8AE1-EDF98F52C953}" destId="{B1CBA637-10C5-4B21-827B-312E62E3689B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41D3F5-0726-414D-9E60-71DA3BDC460F}" type="doc">
      <dgm:prSet loTypeId="urn:microsoft.com/office/officeart/2005/8/layout/matrix3" loCatId="matrix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894C3EF-8A5C-49D2-8E2B-EEFCC6DE53D6}">
      <dgm:prSet/>
      <dgm:spPr/>
      <dgm:t>
        <a:bodyPr/>
        <a:lstStyle/>
        <a:p>
          <a:pPr rtl="0"/>
          <a:r>
            <a:rPr lang="cs-CZ" baseline="0" dirty="0" smtClean="0"/>
            <a:t>Pro ochranu zvlášť hodnotných druhů zvířat a rostlin jsou zřizovány národní parky a chráněné krajinné oblasti. Tady platí přísná pravidla ochrany přírody (např. chodit pouze po stezkách, zákaz nocování, zákaz pobíhání psů apod.)</a:t>
          </a:r>
          <a:endParaRPr lang="cs-CZ" dirty="0"/>
        </a:p>
      </dgm:t>
    </dgm:pt>
    <dgm:pt modelId="{C62B482C-9D08-4700-AF1A-F8294CF31FA7}" type="parTrans" cxnId="{14D00D6B-2ADF-4F35-ACF7-78B7551B50A1}">
      <dgm:prSet/>
      <dgm:spPr/>
      <dgm:t>
        <a:bodyPr/>
        <a:lstStyle/>
        <a:p>
          <a:endParaRPr lang="cs-CZ"/>
        </a:p>
      </dgm:t>
    </dgm:pt>
    <dgm:pt modelId="{2468E8DB-DECC-432B-BDE4-8EBE39FF5883}" type="sibTrans" cxnId="{14D00D6B-2ADF-4F35-ACF7-78B7551B50A1}">
      <dgm:prSet/>
      <dgm:spPr/>
      <dgm:t>
        <a:bodyPr/>
        <a:lstStyle/>
        <a:p>
          <a:endParaRPr lang="cs-CZ"/>
        </a:p>
      </dgm:t>
    </dgm:pt>
    <dgm:pt modelId="{F6BCFFF7-5A4E-449A-AD05-6CA05E013499}">
      <dgm:prSet/>
      <dgm:spPr/>
      <dgm:t>
        <a:bodyPr/>
        <a:lstStyle/>
        <a:p>
          <a:pPr rtl="0"/>
          <a:r>
            <a:rPr lang="cs-CZ" baseline="0" dirty="0" smtClean="0"/>
            <a:t>Přírodu chráníme tím, že se staráme o své životní prostředí. Chráníme ji, aby se nevyužívala nadměrně např. těžbou dřeva a uhlí.</a:t>
          </a:r>
          <a:endParaRPr lang="cs-CZ" baseline="0" dirty="0"/>
        </a:p>
      </dgm:t>
    </dgm:pt>
    <dgm:pt modelId="{91FB5302-C123-42B2-A821-18E36D3A96AB}" type="parTrans" cxnId="{CA173600-1405-4C0B-A0B0-B109E3292A83}">
      <dgm:prSet/>
      <dgm:spPr/>
      <dgm:t>
        <a:bodyPr/>
        <a:lstStyle/>
        <a:p>
          <a:endParaRPr lang="cs-CZ"/>
        </a:p>
      </dgm:t>
    </dgm:pt>
    <dgm:pt modelId="{647491BF-C1E3-4236-9159-5393C89B4D8D}" type="sibTrans" cxnId="{CA173600-1405-4C0B-A0B0-B109E3292A83}">
      <dgm:prSet/>
      <dgm:spPr/>
      <dgm:t>
        <a:bodyPr/>
        <a:lstStyle/>
        <a:p>
          <a:endParaRPr lang="cs-CZ"/>
        </a:p>
      </dgm:t>
    </dgm:pt>
    <dgm:pt modelId="{AD7121D8-72A3-4FF0-85B2-154AA7DB4266}" type="pres">
      <dgm:prSet presAssocID="{A441D3F5-0726-414D-9E60-71DA3BDC460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CE54D2-C3D9-460C-97D7-6AADC7FF2BD7}" type="pres">
      <dgm:prSet presAssocID="{A441D3F5-0726-414D-9E60-71DA3BDC460F}" presName="diamond" presStyleLbl="bgShp" presStyleIdx="0" presStyleCnt="1" custLinFactNeighborX="-1567" custLinFactNeighborY="2972"/>
      <dgm:spPr/>
    </dgm:pt>
    <dgm:pt modelId="{18E8AE72-39F4-47B0-A70E-0BC825F6A690}" type="pres">
      <dgm:prSet presAssocID="{A441D3F5-0726-414D-9E60-71DA3BDC460F}" presName="quad1" presStyleLbl="node1" presStyleIdx="0" presStyleCnt="4" custScaleX="252291" custScaleY="13526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E5FEF0-36F3-43B9-8C4C-07BD486DC529}" type="pres">
      <dgm:prSet presAssocID="{A441D3F5-0726-414D-9E60-71DA3BDC460F}" presName="quad2" presStyleLbl="node1" presStyleIdx="1" presStyleCnt="4" custScaleX="253303" custScaleY="128590" custLinFactY="6200" custLinFactNeighborX="-30000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532AEA-A068-4FCD-80F7-8913D0783100}" type="pres">
      <dgm:prSet presAssocID="{A441D3F5-0726-414D-9E60-71DA3BDC460F}" presName="quad3" presStyleLbl="node1" presStyleIdx="2" presStyleCnt="4" custFlipVert="1" custFlipHor="1" custScaleX="24751" custScaleY="11310" custLinFactX="75935" custLinFactNeighborX="100000" custLinFactNeighborY="-50553">
        <dgm:presLayoutVars>
          <dgm:chMax val="0"/>
          <dgm:chPref val="0"/>
          <dgm:bulletEnabled val="1"/>
        </dgm:presLayoutVars>
      </dgm:prSet>
      <dgm:spPr/>
    </dgm:pt>
    <dgm:pt modelId="{5F52A972-AD5F-420F-8963-87EBA097B9BE}" type="pres">
      <dgm:prSet presAssocID="{A441D3F5-0726-414D-9E60-71DA3BDC460F}" presName="quad4" presStyleLbl="node1" presStyleIdx="3" presStyleCnt="4" custScaleX="27746" custScaleY="10615" custLinFactY="-60690" custLinFactNeighborX="-17071" custLinFactNeighborY="-100000">
        <dgm:presLayoutVars>
          <dgm:chMax val="0"/>
          <dgm:chPref val="0"/>
          <dgm:bulletEnabled val="1"/>
        </dgm:presLayoutVars>
      </dgm:prSet>
      <dgm:spPr/>
    </dgm:pt>
  </dgm:ptLst>
  <dgm:cxnLst>
    <dgm:cxn modelId="{14D00D6B-2ADF-4F35-ACF7-78B7551B50A1}" srcId="{A441D3F5-0726-414D-9E60-71DA3BDC460F}" destId="{9894C3EF-8A5C-49D2-8E2B-EEFCC6DE53D6}" srcOrd="0" destOrd="0" parTransId="{C62B482C-9D08-4700-AF1A-F8294CF31FA7}" sibTransId="{2468E8DB-DECC-432B-BDE4-8EBE39FF5883}"/>
    <dgm:cxn modelId="{CA173600-1405-4C0B-A0B0-B109E3292A83}" srcId="{A441D3F5-0726-414D-9E60-71DA3BDC460F}" destId="{F6BCFFF7-5A4E-449A-AD05-6CA05E013499}" srcOrd="1" destOrd="0" parTransId="{91FB5302-C123-42B2-A821-18E36D3A96AB}" sibTransId="{647491BF-C1E3-4236-9159-5393C89B4D8D}"/>
    <dgm:cxn modelId="{ED7C9546-3A7E-4A4D-B85A-4EE0234472A7}" type="presOf" srcId="{9894C3EF-8A5C-49D2-8E2B-EEFCC6DE53D6}" destId="{18E8AE72-39F4-47B0-A70E-0BC825F6A690}" srcOrd="0" destOrd="0" presId="urn:microsoft.com/office/officeart/2005/8/layout/matrix3"/>
    <dgm:cxn modelId="{7B26C23A-DC55-47F8-BB98-0793D04B0C53}" type="presOf" srcId="{A441D3F5-0726-414D-9E60-71DA3BDC460F}" destId="{AD7121D8-72A3-4FF0-85B2-154AA7DB4266}" srcOrd="0" destOrd="0" presId="urn:microsoft.com/office/officeart/2005/8/layout/matrix3"/>
    <dgm:cxn modelId="{BE14588F-FBB9-4A46-9E34-B0060C7B3C10}" type="presOf" srcId="{F6BCFFF7-5A4E-449A-AD05-6CA05E013499}" destId="{82E5FEF0-36F3-43B9-8C4C-07BD486DC529}" srcOrd="0" destOrd="0" presId="urn:microsoft.com/office/officeart/2005/8/layout/matrix3"/>
    <dgm:cxn modelId="{87E7D6EA-C2DB-4672-AE10-F26382DB5166}" type="presParOf" srcId="{AD7121D8-72A3-4FF0-85B2-154AA7DB4266}" destId="{74CE54D2-C3D9-460C-97D7-6AADC7FF2BD7}" srcOrd="0" destOrd="0" presId="urn:microsoft.com/office/officeart/2005/8/layout/matrix3"/>
    <dgm:cxn modelId="{B1AABBA4-07EF-4A97-B660-F050FFC0E933}" type="presParOf" srcId="{AD7121D8-72A3-4FF0-85B2-154AA7DB4266}" destId="{18E8AE72-39F4-47B0-A70E-0BC825F6A690}" srcOrd="1" destOrd="0" presId="urn:microsoft.com/office/officeart/2005/8/layout/matrix3"/>
    <dgm:cxn modelId="{F5C9ECF7-B85A-4F3A-8F93-8413A1FFA003}" type="presParOf" srcId="{AD7121D8-72A3-4FF0-85B2-154AA7DB4266}" destId="{82E5FEF0-36F3-43B9-8C4C-07BD486DC529}" srcOrd="2" destOrd="0" presId="urn:microsoft.com/office/officeart/2005/8/layout/matrix3"/>
    <dgm:cxn modelId="{FD52DC3F-FC6C-4052-8B82-E3C5A2918966}" type="presParOf" srcId="{AD7121D8-72A3-4FF0-85B2-154AA7DB4266}" destId="{D5532AEA-A068-4FCD-80F7-8913D0783100}" srcOrd="3" destOrd="0" presId="urn:microsoft.com/office/officeart/2005/8/layout/matrix3"/>
    <dgm:cxn modelId="{F1BF0431-715B-4F21-A7C3-8508ABAF3ACE}" type="presParOf" srcId="{AD7121D8-72A3-4FF0-85B2-154AA7DB4266}" destId="{5F52A972-AD5F-420F-8963-87EBA097B9B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1782FA-E707-44E6-83E3-64392DC0677B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62FA26B-B1D7-4848-B496-ACF2A21844F4}">
      <dgm:prSet/>
      <dgm:spPr/>
      <dgm:t>
        <a:bodyPr/>
        <a:lstStyle/>
        <a:p>
          <a:pPr rtl="0"/>
          <a:r>
            <a:rPr lang="cs-CZ" baseline="0" dirty="0" smtClean="0"/>
            <a:t>Nevyhazujeme odpadky</a:t>
          </a:r>
          <a:endParaRPr lang="cs-CZ" dirty="0"/>
        </a:p>
      </dgm:t>
    </dgm:pt>
    <dgm:pt modelId="{2984616E-0C87-4EDD-9DBF-B6C2FC69310A}" type="parTrans" cxnId="{AEB982E4-4C6C-4C12-95B6-FB35BEF039B5}">
      <dgm:prSet/>
      <dgm:spPr/>
      <dgm:t>
        <a:bodyPr/>
        <a:lstStyle/>
        <a:p>
          <a:endParaRPr lang="cs-CZ"/>
        </a:p>
      </dgm:t>
    </dgm:pt>
    <dgm:pt modelId="{77DEC540-0BED-482B-B801-2FC266B16C26}" type="sibTrans" cxnId="{AEB982E4-4C6C-4C12-95B6-FB35BEF039B5}">
      <dgm:prSet/>
      <dgm:spPr/>
      <dgm:t>
        <a:bodyPr/>
        <a:lstStyle/>
        <a:p>
          <a:endParaRPr lang="cs-CZ"/>
        </a:p>
      </dgm:t>
    </dgm:pt>
    <dgm:pt modelId="{CE499E69-E4F1-4DB5-8200-F6A0BF2F5F8D}">
      <dgm:prSet/>
      <dgm:spPr/>
      <dgm:t>
        <a:bodyPr/>
        <a:lstStyle/>
        <a:p>
          <a:pPr rtl="0"/>
          <a:r>
            <a:rPr lang="cs-CZ" baseline="0" dirty="0" smtClean="0"/>
            <a:t>Nekřičíme, neplašíme zvěř</a:t>
          </a:r>
          <a:endParaRPr lang="cs-CZ" dirty="0"/>
        </a:p>
      </dgm:t>
    </dgm:pt>
    <dgm:pt modelId="{B53C7DD9-84B6-45B0-9AD7-F4C712F6AD4A}" type="parTrans" cxnId="{00DE69C4-026B-4C47-8E99-0676D4D489AF}">
      <dgm:prSet/>
      <dgm:spPr/>
      <dgm:t>
        <a:bodyPr/>
        <a:lstStyle/>
        <a:p>
          <a:endParaRPr lang="cs-CZ"/>
        </a:p>
      </dgm:t>
    </dgm:pt>
    <dgm:pt modelId="{7EE23712-7BBE-43C1-9127-58670B6762D5}" type="sibTrans" cxnId="{00DE69C4-026B-4C47-8E99-0676D4D489AF}">
      <dgm:prSet/>
      <dgm:spPr/>
      <dgm:t>
        <a:bodyPr/>
        <a:lstStyle/>
        <a:p>
          <a:endParaRPr lang="cs-CZ"/>
        </a:p>
      </dgm:t>
    </dgm:pt>
    <dgm:pt modelId="{F1FF5CA6-44AA-4FFA-BE40-03256B80F46B}">
      <dgm:prSet/>
      <dgm:spPr/>
      <dgm:t>
        <a:bodyPr/>
        <a:lstStyle/>
        <a:p>
          <a:pPr rtl="0"/>
          <a:r>
            <a:rPr lang="cs-CZ" baseline="0" dirty="0" smtClean="0"/>
            <a:t>Nerozděláváme oheň</a:t>
          </a:r>
          <a:endParaRPr lang="cs-CZ" dirty="0"/>
        </a:p>
      </dgm:t>
    </dgm:pt>
    <dgm:pt modelId="{D138F20C-FD21-43D0-9E59-6A82712F5030}" type="parTrans" cxnId="{73AD2C50-94F0-4AA8-9E77-AC364B4B5194}">
      <dgm:prSet/>
      <dgm:spPr/>
      <dgm:t>
        <a:bodyPr/>
        <a:lstStyle/>
        <a:p>
          <a:endParaRPr lang="cs-CZ"/>
        </a:p>
      </dgm:t>
    </dgm:pt>
    <dgm:pt modelId="{95283AB3-648F-430F-B101-F034B3614163}" type="sibTrans" cxnId="{73AD2C50-94F0-4AA8-9E77-AC364B4B5194}">
      <dgm:prSet/>
      <dgm:spPr/>
      <dgm:t>
        <a:bodyPr/>
        <a:lstStyle/>
        <a:p>
          <a:endParaRPr lang="cs-CZ"/>
        </a:p>
      </dgm:t>
    </dgm:pt>
    <dgm:pt modelId="{C364341D-CFD0-4788-8966-AC5214D1F570}">
      <dgm:prSet/>
      <dgm:spPr/>
      <dgm:t>
        <a:bodyPr/>
        <a:lstStyle/>
        <a:p>
          <a:pPr rtl="0"/>
          <a:endParaRPr lang="cs-CZ" baseline="0" dirty="0"/>
        </a:p>
      </dgm:t>
    </dgm:pt>
    <dgm:pt modelId="{37F83C4D-936F-4B7D-9C79-72DB9FEBF560}" type="parTrans" cxnId="{356A64B4-1CFF-4FBF-856A-E4C9614CB6DE}">
      <dgm:prSet/>
      <dgm:spPr/>
      <dgm:t>
        <a:bodyPr/>
        <a:lstStyle/>
        <a:p>
          <a:endParaRPr lang="cs-CZ"/>
        </a:p>
      </dgm:t>
    </dgm:pt>
    <dgm:pt modelId="{1B885E6C-8F56-409D-85E2-3F910604F6CF}" type="sibTrans" cxnId="{356A64B4-1CFF-4FBF-856A-E4C9614CB6DE}">
      <dgm:prSet/>
      <dgm:spPr/>
      <dgm:t>
        <a:bodyPr/>
        <a:lstStyle/>
        <a:p>
          <a:endParaRPr lang="cs-CZ"/>
        </a:p>
      </dgm:t>
    </dgm:pt>
    <dgm:pt modelId="{E5454F59-5C21-4B03-A5D1-E2E95F384A07}">
      <dgm:prSet/>
      <dgm:spPr/>
      <dgm:t>
        <a:bodyPr/>
        <a:lstStyle/>
        <a:p>
          <a:pPr rtl="0"/>
          <a:endParaRPr lang="cs-CZ" dirty="0"/>
        </a:p>
      </dgm:t>
    </dgm:pt>
    <dgm:pt modelId="{39D09EBE-A9AC-4019-9760-7C3B4B777288}" type="parTrans" cxnId="{D71D32E5-65D7-4034-BE9B-08B8AB0667A3}">
      <dgm:prSet/>
      <dgm:spPr/>
      <dgm:t>
        <a:bodyPr/>
        <a:lstStyle/>
        <a:p>
          <a:endParaRPr lang="cs-CZ"/>
        </a:p>
      </dgm:t>
    </dgm:pt>
    <dgm:pt modelId="{5603A078-D426-4C5F-AF96-3BB43F7567AE}" type="sibTrans" cxnId="{D71D32E5-65D7-4034-BE9B-08B8AB0667A3}">
      <dgm:prSet/>
      <dgm:spPr/>
      <dgm:t>
        <a:bodyPr/>
        <a:lstStyle/>
        <a:p>
          <a:endParaRPr lang="cs-CZ"/>
        </a:p>
      </dgm:t>
    </dgm:pt>
    <dgm:pt modelId="{65898AD8-BD18-433D-8507-C56811D512CB}">
      <dgm:prSet/>
      <dgm:spPr/>
      <dgm:t>
        <a:bodyPr/>
        <a:lstStyle/>
        <a:p>
          <a:pPr rtl="0"/>
          <a:endParaRPr lang="cs-CZ" baseline="0" dirty="0"/>
        </a:p>
      </dgm:t>
    </dgm:pt>
    <dgm:pt modelId="{2573638E-7373-445E-A456-DE83F07CEEFA}" type="parTrans" cxnId="{DACE5688-FE30-4E0A-9882-344A7CFA1211}">
      <dgm:prSet/>
      <dgm:spPr/>
      <dgm:t>
        <a:bodyPr/>
        <a:lstStyle/>
        <a:p>
          <a:endParaRPr lang="cs-CZ"/>
        </a:p>
      </dgm:t>
    </dgm:pt>
    <dgm:pt modelId="{71797355-1749-480A-92D4-D6F983113FE0}" type="sibTrans" cxnId="{DACE5688-FE30-4E0A-9882-344A7CFA1211}">
      <dgm:prSet/>
      <dgm:spPr/>
      <dgm:t>
        <a:bodyPr/>
        <a:lstStyle/>
        <a:p>
          <a:endParaRPr lang="cs-CZ"/>
        </a:p>
      </dgm:t>
    </dgm:pt>
    <dgm:pt modelId="{25B2382E-955E-41EB-B5AA-B524D86FE8B5}">
      <dgm:prSet/>
      <dgm:spPr/>
      <dgm:t>
        <a:bodyPr/>
        <a:lstStyle/>
        <a:p>
          <a:pPr rtl="0"/>
          <a:endParaRPr lang="cs-CZ" baseline="0" dirty="0"/>
        </a:p>
      </dgm:t>
    </dgm:pt>
    <dgm:pt modelId="{67C6D802-337F-4298-9367-0CD6C6A93288}" type="parTrans" cxnId="{F18B5589-C151-435C-A901-FBCF5CD12D24}">
      <dgm:prSet/>
      <dgm:spPr/>
      <dgm:t>
        <a:bodyPr/>
        <a:lstStyle/>
        <a:p>
          <a:endParaRPr lang="cs-CZ"/>
        </a:p>
      </dgm:t>
    </dgm:pt>
    <dgm:pt modelId="{AEA69056-8CE4-4B96-A2AF-011C73E69A34}" type="sibTrans" cxnId="{F18B5589-C151-435C-A901-FBCF5CD12D24}">
      <dgm:prSet/>
      <dgm:spPr/>
      <dgm:t>
        <a:bodyPr/>
        <a:lstStyle/>
        <a:p>
          <a:endParaRPr lang="cs-CZ"/>
        </a:p>
      </dgm:t>
    </dgm:pt>
    <dgm:pt modelId="{C388403F-EF51-4093-91DB-F9B3ACA3BB0C}">
      <dgm:prSet/>
      <dgm:spPr/>
      <dgm:t>
        <a:bodyPr/>
        <a:lstStyle/>
        <a:p>
          <a:pPr rtl="0"/>
          <a:endParaRPr lang="cs-CZ" baseline="0" dirty="0"/>
        </a:p>
      </dgm:t>
    </dgm:pt>
    <dgm:pt modelId="{BACD430F-479C-4FC6-A161-3D45CD7412E6}" type="parTrans" cxnId="{74C0F7B8-0A23-4127-8FC2-A70F279B14C7}">
      <dgm:prSet/>
      <dgm:spPr/>
      <dgm:t>
        <a:bodyPr/>
        <a:lstStyle/>
        <a:p>
          <a:endParaRPr lang="cs-CZ"/>
        </a:p>
      </dgm:t>
    </dgm:pt>
    <dgm:pt modelId="{45C35A63-4496-428F-B692-4354065AD364}" type="sibTrans" cxnId="{74C0F7B8-0A23-4127-8FC2-A70F279B14C7}">
      <dgm:prSet/>
      <dgm:spPr/>
      <dgm:t>
        <a:bodyPr/>
        <a:lstStyle/>
        <a:p>
          <a:endParaRPr lang="cs-CZ"/>
        </a:p>
      </dgm:t>
    </dgm:pt>
    <dgm:pt modelId="{7FB68522-21AD-4A6B-B216-B5F75E4D37A6}">
      <dgm:prSet/>
      <dgm:spPr/>
      <dgm:t>
        <a:bodyPr/>
        <a:lstStyle/>
        <a:p>
          <a:pPr rtl="0"/>
          <a:endParaRPr lang="cs-CZ" baseline="0" dirty="0"/>
        </a:p>
      </dgm:t>
    </dgm:pt>
    <dgm:pt modelId="{DFE57972-A33D-4E66-AF99-D151F43E5BBF}" type="parTrans" cxnId="{CC9FADFA-0F0E-44F0-B566-9C65E679F2D9}">
      <dgm:prSet/>
      <dgm:spPr/>
      <dgm:t>
        <a:bodyPr/>
        <a:lstStyle/>
        <a:p>
          <a:endParaRPr lang="cs-CZ"/>
        </a:p>
      </dgm:t>
    </dgm:pt>
    <dgm:pt modelId="{E952807F-74A1-493A-8011-89FABF3E70BF}" type="sibTrans" cxnId="{CC9FADFA-0F0E-44F0-B566-9C65E679F2D9}">
      <dgm:prSet/>
      <dgm:spPr/>
      <dgm:t>
        <a:bodyPr/>
        <a:lstStyle/>
        <a:p>
          <a:endParaRPr lang="cs-CZ"/>
        </a:p>
      </dgm:t>
    </dgm:pt>
    <dgm:pt modelId="{1D4A295E-D051-4971-9828-9B08CCF936ED}" type="pres">
      <dgm:prSet presAssocID="{721782FA-E707-44E6-83E3-64392DC0677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6CFEEAF-F820-4309-9338-E105BD772907}" type="pres">
      <dgm:prSet presAssocID="{B62FA26B-B1D7-4848-B496-ACF2A21844F4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304DF7-5E60-4B0A-BC5D-EC18DE0A609C}" type="pres">
      <dgm:prSet presAssocID="{77DEC540-0BED-482B-B801-2FC266B16C26}" presName="sibTrans" presStyleCnt="0"/>
      <dgm:spPr/>
    </dgm:pt>
    <dgm:pt modelId="{4FEFB04C-C570-43E3-A8C6-1E04A90741B5}" type="pres">
      <dgm:prSet presAssocID="{CE499E69-E4F1-4DB5-8200-F6A0BF2F5F8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D6B041-2384-4C67-BA20-F887EFF6B62B}" type="pres">
      <dgm:prSet presAssocID="{7EE23712-7BBE-43C1-9127-58670B6762D5}" presName="sibTrans" presStyleCnt="0"/>
      <dgm:spPr/>
    </dgm:pt>
    <dgm:pt modelId="{CC117FAF-0F0F-4CFD-AD60-ADE6961A12E3}" type="pres">
      <dgm:prSet presAssocID="{F1FF5CA6-44AA-4FFA-BE40-03256B80F46B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E8867E-0FCA-42F1-A8B6-31C61F6FD262}" type="pres">
      <dgm:prSet presAssocID="{95283AB3-648F-430F-B101-F034B3614163}" presName="sibTrans" presStyleCnt="0"/>
      <dgm:spPr/>
    </dgm:pt>
    <dgm:pt modelId="{3A12B12D-E042-4EA5-8DBA-BD14B6621C30}" type="pres">
      <dgm:prSet presAssocID="{C364341D-CFD0-4788-8966-AC5214D1F570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FD04D4-9ABA-4745-B064-CF0ECA94453B}" type="pres">
      <dgm:prSet presAssocID="{1B885E6C-8F56-409D-85E2-3F910604F6CF}" presName="sibTrans" presStyleCnt="0"/>
      <dgm:spPr/>
    </dgm:pt>
    <dgm:pt modelId="{54825FDF-0FAF-4826-B1ED-5A967905B587}" type="pres">
      <dgm:prSet presAssocID="{E5454F59-5C21-4B03-A5D1-E2E95F384A07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F7D020-6841-4EC0-9A0F-85B641C4648B}" type="pres">
      <dgm:prSet presAssocID="{5603A078-D426-4C5F-AF96-3BB43F7567AE}" presName="sibTrans" presStyleCnt="0"/>
      <dgm:spPr/>
    </dgm:pt>
    <dgm:pt modelId="{569C1430-930D-441C-81D2-7FD4E93A1ACA}" type="pres">
      <dgm:prSet presAssocID="{65898AD8-BD18-433D-8507-C56811D512C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4034C1-8481-4120-9E3A-2931EB81747E}" type="pres">
      <dgm:prSet presAssocID="{71797355-1749-480A-92D4-D6F983113FE0}" presName="sibTrans" presStyleCnt="0"/>
      <dgm:spPr/>
    </dgm:pt>
    <dgm:pt modelId="{12F5EF07-021C-4E69-AE84-BCF2CB71A116}" type="pres">
      <dgm:prSet presAssocID="{25B2382E-955E-41EB-B5AA-B524D86FE8B5}" presName="node" presStyleLbl="node1" presStyleIdx="6" presStyleCnt="9" custLinFactNeighborX="457" custLinFactNeighborY="55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3BF382-5408-4CEE-9A02-31D8D4A1DCAE}" type="pres">
      <dgm:prSet presAssocID="{AEA69056-8CE4-4B96-A2AF-011C73E69A34}" presName="sibTrans" presStyleCnt="0"/>
      <dgm:spPr/>
    </dgm:pt>
    <dgm:pt modelId="{AC966313-4E24-46CF-A447-4730FDE10193}" type="pres">
      <dgm:prSet presAssocID="{C388403F-EF51-4093-91DB-F9B3ACA3BB0C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84C0AC-2343-4944-B047-57149F475DD1}" type="pres">
      <dgm:prSet presAssocID="{45C35A63-4496-428F-B692-4354065AD364}" presName="sibTrans" presStyleCnt="0"/>
      <dgm:spPr/>
    </dgm:pt>
    <dgm:pt modelId="{B7E6BF4F-5AC5-4285-84D2-FEFCE93BF1A4}" type="pres">
      <dgm:prSet presAssocID="{7FB68522-21AD-4A6B-B216-B5F75E4D37A6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0F7B8-0A23-4127-8FC2-A70F279B14C7}" srcId="{721782FA-E707-44E6-83E3-64392DC0677B}" destId="{C388403F-EF51-4093-91DB-F9B3ACA3BB0C}" srcOrd="7" destOrd="0" parTransId="{BACD430F-479C-4FC6-A161-3D45CD7412E6}" sibTransId="{45C35A63-4496-428F-B692-4354065AD364}"/>
    <dgm:cxn modelId="{AEB982E4-4C6C-4C12-95B6-FB35BEF039B5}" srcId="{721782FA-E707-44E6-83E3-64392DC0677B}" destId="{B62FA26B-B1D7-4848-B496-ACF2A21844F4}" srcOrd="0" destOrd="0" parTransId="{2984616E-0C87-4EDD-9DBF-B6C2FC69310A}" sibTransId="{77DEC540-0BED-482B-B801-2FC266B16C26}"/>
    <dgm:cxn modelId="{44F512D1-C095-4C58-81F7-C7047EA60CE9}" type="presOf" srcId="{65898AD8-BD18-433D-8507-C56811D512CB}" destId="{569C1430-930D-441C-81D2-7FD4E93A1ACA}" srcOrd="0" destOrd="0" presId="urn:microsoft.com/office/officeart/2005/8/layout/default#1"/>
    <dgm:cxn modelId="{78D2B9C6-2331-45DC-8DB6-1C3E0AE7BFA0}" type="presOf" srcId="{CE499E69-E4F1-4DB5-8200-F6A0BF2F5F8D}" destId="{4FEFB04C-C570-43E3-A8C6-1E04A90741B5}" srcOrd="0" destOrd="0" presId="urn:microsoft.com/office/officeart/2005/8/layout/default#1"/>
    <dgm:cxn modelId="{00DE69C4-026B-4C47-8E99-0676D4D489AF}" srcId="{721782FA-E707-44E6-83E3-64392DC0677B}" destId="{CE499E69-E4F1-4DB5-8200-F6A0BF2F5F8D}" srcOrd="1" destOrd="0" parTransId="{B53C7DD9-84B6-45B0-9AD7-F4C712F6AD4A}" sibTransId="{7EE23712-7BBE-43C1-9127-58670B6762D5}"/>
    <dgm:cxn modelId="{F18B5589-C151-435C-A901-FBCF5CD12D24}" srcId="{721782FA-E707-44E6-83E3-64392DC0677B}" destId="{25B2382E-955E-41EB-B5AA-B524D86FE8B5}" srcOrd="6" destOrd="0" parTransId="{67C6D802-337F-4298-9367-0CD6C6A93288}" sibTransId="{AEA69056-8CE4-4B96-A2AF-011C73E69A34}"/>
    <dgm:cxn modelId="{7A7EB2F1-74D0-4370-80BD-46B64A59A63D}" type="presOf" srcId="{C364341D-CFD0-4788-8966-AC5214D1F570}" destId="{3A12B12D-E042-4EA5-8DBA-BD14B6621C30}" srcOrd="0" destOrd="0" presId="urn:microsoft.com/office/officeart/2005/8/layout/default#1"/>
    <dgm:cxn modelId="{F75CDDD9-BEDA-45F9-B92A-DFEA9FEBE2F2}" type="presOf" srcId="{E5454F59-5C21-4B03-A5D1-E2E95F384A07}" destId="{54825FDF-0FAF-4826-B1ED-5A967905B587}" srcOrd="0" destOrd="0" presId="urn:microsoft.com/office/officeart/2005/8/layout/default#1"/>
    <dgm:cxn modelId="{159BE03A-41D3-426B-AD68-E04750F5F9DF}" type="presOf" srcId="{C388403F-EF51-4093-91DB-F9B3ACA3BB0C}" destId="{AC966313-4E24-46CF-A447-4730FDE10193}" srcOrd="0" destOrd="0" presId="urn:microsoft.com/office/officeart/2005/8/layout/default#1"/>
    <dgm:cxn modelId="{73AD2C50-94F0-4AA8-9E77-AC364B4B5194}" srcId="{721782FA-E707-44E6-83E3-64392DC0677B}" destId="{F1FF5CA6-44AA-4FFA-BE40-03256B80F46B}" srcOrd="2" destOrd="0" parTransId="{D138F20C-FD21-43D0-9E59-6A82712F5030}" sibTransId="{95283AB3-648F-430F-B101-F034B3614163}"/>
    <dgm:cxn modelId="{356A64B4-1CFF-4FBF-856A-E4C9614CB6DE}" srcId="{721782FA-E707-44E6-83E3-64392DC0677B}" destId="{C364341D-CFD0-4788-8966-AC5214D1F570}" srcOrd="3" destOrd="0" parTransId="{37F83C4D-936F-4B7D-9C79-72DB9FEBF560}" sibTransId="{1B885E6C-8F56-409D-85E2-3F910604F6CF}"/>
    <dgm:cxn modelId="{CC9FADFA-0F0E-44F0-B566-9C65E679F2D9}" srcId="{721782FA-E707-44E6-83E3-64392DC0677B}" destId="{7FB68522-21AD-4A6B-B216-B5F75E4D37A6}" srcOrd="8" destOrd="0" parTransId="{DFE57972-A33D-4E66-AF99-D151F43E5BBF}" sibTransId="{E952807F-74A1-493A-8011-89FABF3E70BF}"/>
    <dgm:cxn modelId="{C1E08C61-65B1-4FF4-BA4F-CBF3E2427330}" type="presOf" srcId="{7FB68522-21AD-4A6B-B216-B5F75E4D37A6}" destId="{B7E6BF4F-5AC5-4285-84D2-FEFCE93BF1A4}" srcOrd="0" destOrd="0" presId="urn:microsoft.com/office/officeart/2005/8/layout/default#1"/>
    <dgm:cxn modelId="{D71D32E5-65D7-4034-BE9B-08B8AB0667A3}" srcId="{721782FA-E707-44E6-83E3-64392DC0677B}" destId="{E5454F59-5C21-4B03-A5D1-E2E95F384A07}" srcOrd="4" destOrd="0" parTransId="{39D09EBE-A9AC-4019-9760-7C3B4B777288}" sibTransId="{5603A078-D426-4C5F-AF96-3BB43F7567AE}"/>
    <dgm:cxn modelId="{E5DE5673-230B-4D91-9C05-05765489A623}" type="presOf" srcId="{F1FF5CA6-44AA-4FFA-BE40-03256B80F46B}" destId="{CC117FAF-0F0F-4CFD-AD60-ADE6961A12E3}" srcOrd="0" destOrd="0" presId="urn:microsoft.com/office/officeart/2005/8/layout/default#1"/>
    <dgm:cxn modelId="{86CC04D1-8E0F-4DA7-BC91-09C7EBE15BF8}" type="presOf" srcId="{25B2382E-955E-41EB-B5AA-B524D86FE8B5}" destId="{12F5EF07-021C-4E69-AE84-BCF2CB71A116}" srcOrd="0" destOrd="0" presId="urn:microsoft.com/office/officeart/2005/8/layout/default#1"/>
    <dgm:cxn modelId="{740916C2-B8E8-44E5-85E4-F9FAF708FC59}" type="presOf" srcId="{B62FA26B-B1D7-4848-B496-ACF2A21844F4}" destId="{F6CFEEAF-F820-4309-9338-E105BD772907}" srcOrd="0" destOrd="0" presId="urn:microsoft.com/office/officeart/2005/8/layout/default#1"/>
    <dgm:cxn modelId="{DACE5688-FE30-4E0A-9882-344A7CFA1211}" srcId="{721782FA-E707-44E6-83E3-64392DC0677B}" destId="{65898AD8-BD18-433D-8507-C56811D512CB}" srcOrd="5" destOrd="0" parTransId="{2573638E-7373-445E-A456-DE83F07CEEFA}" sibTransId="{71797355-1749-480A-92D4-D6F983113FE0}"/>
    <dgm:cxn modelId="{454BC8D6-DCF4-478B-BBD9-55C460201823}" type="presOf" srcId="{721782FA-E707-44E6-83E3-64392DC0677B}" destId="{1D4A295E-D051-4971-9828-9B08CCF936ED}" srcOrd="0" destOrd="0" presId="urn:microsoft.com/office/officeart/2005/8/layout/default#1"/>
    <dgm:cxn modelId="{D1FCBF70-3296-4BBB-8BE2-AE56E5F51995}" type="presParOf" srcId="{1D4A295E-D051-4971-9828-9B08CCF936ED}" destId="{F6CFEEAF-F820-4309-9338-E105BD772907}" srcOrd="0" destOrd="0" presId="urn:microsoft.com/office/officeart/2005/8/layout/default#1"/>
    <dgm:cxn modelId="{EBAA3716-13DF-4444-903C-A7BB84ECCB08}" type="presParOf" srcId="{1D4A295E-D051-4971-9828-9B08CCF936ED}" destId="{35304DF7-5E60-4B0A-BC5D-EC18DE0A609C}" srcOrd="1" destOrd="0" presId="urn:microsoft.com/office/officeart/2005/8/layout/default#1"/>
    <dgm:cxn modelId="{786BE8EC-3D22-40E7-85E9-B87BA5C53832}" type="presParOf" srcId="{1D4A295E-D051-4971-9828-9B08CCF936ED}" destId="{4FEFB04C-C570-43E3-A8C6-1E04A90741B5}" srcOrd="2" destOrd="0" presId="urn:microsoft.com/office/officeart/2005/8/layout/default#1"/>
    <dgm:cxn modelId="{49D06AE3-2148-4A00-910B-467C3DA39794}" type="presParOf" srcId="{1D4A295E-D051-4971-9828-9B08CCF936ED}" destId="{A6D6B041-2384-4C67-BA20-F887EFF6B62B}" srcOrd="3" destOrd="0" presId="urn:microsoft.com/office/officeart/2005/8/layout/default#1"/>
    <dgm:cxn modelId="{D83F05BE-3BCD-4B5B-9178-436CB116EAFA}" type="presParOf" srcId="{1D4A295E-D051-4971-9828-9B08CCF936ED}" destId="{CC117FAF-0F0F-4CFD-AD60-ADE6961A12E3}" srcOrd="4" destOrd="0" presId="urn:microsoft.com/office/officeart/2005/8/layout/default#1"/>
    <dgm:cxn modelId="{047351EB-9C28-41A4-848E-3EEB33EC65C8}" type="presParOf" srcId="{1D4A295E-D051-4971-9828-9B08CCF936ED}" destId="{9DE8867E-0FCA-42F1-A8B6-31C61F6FD262}" srcOrd="5" destOrd="0" presId="urn:microsoft.com/office/officeart/2005/8/layout/default#1"/>
    <dgm:cxn modelId="{0576F2AC-FB33-451D-9C4B-9992CEBB6A90}" type="presParOf" srcId="{1D4A295E-D051-4971-9828-9B08CCF936ED}" destId="{3A12B12D-E042-4EA5-8DBA-BD14B6621C30}" srcOrd="6" destOrd="0" presId="urn:microsoft.com/office/officeart/2005/8/layout/default#1"/>
    <dgm:cxn modelId="{3114ACA6-1E98-4E62-8DA4-471B3C2569CB}" type="presParOf" srcId="{1D4A295E-D051-4971-9828-9B08CCF936ED}" destId="{A3FD04D4-9ABA-4745-B064-CF0ECA94453B}" srcOrd="7" destOrd="0" presId="urn:microsoft.com/office/officeart/2005/8/layout/default#1"/>
    <dgm:cxn modelId="{8F28D2DD-C04A-4B92-94A7-2F38835C4BD8}" type="presParOf" srcId="{1D4A295E-D051-4971-9828-9B08CCF936ED}" destId="{54825FDF-0FAF-4826-B1ED-5A967905B587}" srcOrd="8" destOrd="0" presId="urn:microsoft.com/office/officeart/2005/8/layout/default#1"/>
    <dgm:cxn modelId="{F9B2FA9C-6FEC-4BB4-BD4C-B1344CFCFA02}" type="presParOf" srcId="{1D4A295E-D051-4971-9828-9B08CCF936ED}" destId="{93F7D020-6841-4EC0-9A0F-85B641C4648B}" srcOrd="9" destOrd="0" presId="urn:microsoft.com/office/officeart/2005/8/layout/default#1"/>
    <dgm:cxn modelId="{99F5D877-3BF7-41C6-9027-F31E6E002B41}" type="presParOf" srcId="{1D4A295E-D051-4971-9828-9B08CCF936ED}" destId="{569C1430-930D-441C-81D2-7FD4E93A1ACA}" srcOrd="10" destOrd="0" presId="urn:microsoft.com/office/officeart/2005/8/layout/default#1"/>
    <dgm:cxn modelId="{964A47E8-7DB8-47ED-811A-33A6903342A6}" type="presParOf" srcId="{1D4A295E-D051-4971-9828-9B08CCF936ED}" destId="{7E4034C1-8481-4120-9E3A-2931EB81747E}" srcOrd="11" destOrd="0" presId="urn:microsoft.com/office/officeart/2005/8/layout/default#1"/>
    <dgm:cxn modelId="{B547C649-583A-4FAF-87E1-3D099AA47EBB}" type="presParOf" srcId="{1D4A295E-D051-4971-9828-9B08CCF936ED}" destId="{12F5EF07-021C-4E69-AE84-BCF2CB71A116}" srcOrd="12" destOrd="0" presId="urn:microsoft.com/office/officeart/2005/8/layout/default#1"/>
    <dgm:cxn modelId="{DCBAFB9F-3480-4F38-B665-05423BAA0A0D}" type="presParOf" srcId="{1D4A295E-D051-4971-9828-9B08CCF936ED}" destId="{293BF382-5408-4CEE-9A02-31D8D4A1DCAE}" srcOrd="13" destOrd="0" presId="urn:microsoft.com/office/officeart/2005/8/layout/default#1"/>
    <dgm:cxn modelId="{81BB0C87-7AF1-4DE1-A8A5-1219FCC245B6}" type="presParOf" srcId="{1D4A295E-D051-4971-9828-9B08CCF936ED}" destId="{AC966313-4E24-46CF-A447-4730FDE10193}" srcOrd="14" destOrd="0" presId="urn:microsoft.com/office/officeart/2005/8/layout/default#1"/>
    <dgm:cxn modelId="{7609BCF5-FF68-457A-B187-F9A6CA0897C7}" type="presParOf" srcId="{1D4A295E-D051-4971-9828-9B08CCF936ED}" destId="{3D84C0AC-2343-4944-B047-57149F475DD1}" srcOrd="15" destOrd="0" presId="urn:microsoft.com/office/officeart/2005/8/layout/default#1"/>
    <dgm:cxn modelId="{235E8C31-2801-4613-B49A-5C5826D3E719}" type="presParOf" srcId="{1D4A295E-D051-4971-9828-9B08CCF936ED}" destId="{B7E6BF4F-5AC5-4285-84D2-FEFCE93BF1A4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86450-04A7-4D0A-9EE1-5735707BBB55}">
      <dsp:nvSpPr>
        <dsp:cNvPr id="0" name=""/>
        <dsp:cNvSpPr/>
      </dsp:nvSpPr>
      <dsp:spPr>
        <a:xfrm>
          <a:off x="0" y="0"/>
          <a:ext cx="7239000" cy="15144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Přírodu dělíme na živou (živé organismy) a neživou (půda, voda, vzduch, světlo a teplo ze Slunce, horniny a nerosty.</a:t>
          </a:r>
          <a:endParaRPr lang="cs-CZ" sz="2400" kern="1200" dirty="0"/>
        </a:p>
      </dsp:txBody>
      <dsp:txXfrm>
        <a:off x="1599247" y="0"/>
        <a:ext cx="5639752" cy="1514474"/>
      </dsp:txXfrm>
    </dsp:sp>
    <dsp:sp modelId="{96A97165-F6E1-442F-9F07-87387E984E0F}">
      <dsp:nvSpPr>
        <dsp:cNvPr id="0" name=""/>
        <dsp:cNvSpPr/>
      </dsp:nvSpPr>
      <dsp:spPr>
        <a:xfrm>
          <a:off x="151447" y="151447"/>
          <a:ext cx="1447800" cy="121157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613033-3F03-47BC-A27D-ED453BF5DF0B}">
      <dsp:nvSpPr>
        <dsp:cNvPr id="0" name=""/>
        <dsp:cNvSpPr/>
      </dsp:nvSpPr>
      <dsp:spPr>
        <a:xfrm>
          <a:off x="0" y="1665922"/>
          <a:ext cx="7239000" cy="15144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Příroda je pro nás důležitá a potřebná, je nutné ji chránit, abychom udrželi rovnováhu v přírodě a ochránili rozmanitost života a přírodní hodnoty.</a:t>
          </a:r>
          <a:endParaRPr lang="cs-CZ" sz="2400" kern="1200" dirty="0"/>
        </a:p>
      </dsp:txBody>
      <dsp:txXfrm>
        <a:off x="1599247" y="1665922"/>
        <a:ext cx="5639752" cy="1514474"/>
      </dsp:txXfrm>
    </dsp:sp>
    <dsp:sp modelId="{936DD9FD-BA91-4C3A-A281-C108FB796BAB}">
      <dsp:nvSpPr>
        <dsp:cNvPr id="0" name=""/>
        <dsp:cNvSpPr/>
      </dsp:nvSpPr>
      <dsp:spPr>
        <a:xfrm>
          <a:off x="151447" y="1817369"/>
          <a:ext cx="1447800" cy="121157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AA016-2A87-4A8E-A158-6D003FB1512B}">
      <dsp:nvSpPr>
        <dsp:cNvPr id="0" name=""/>
        <dsp:cNvSpPr/>
      </dsp:nvSpPr>
      <dsp:spPr>
        <a:xfrm>
          <a:off x="0" y="3331754"/>
          <a:ext cx="7239000" cy="15144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Ochrana přírody je dána i zákonem.</a:t>
          </a:r>
          <a:r>
            <a:rPr lang="cs-CZ" sz="2400" b="1" i="1" kern="1200" baseline="0" dirty="0" smtClean="0"/>
            <a:t> </a:t>
          </a:r>
          <a:r>
            <a:rPr lang="cs-CZ" sz="2400" i="1" kern="1200" baseline="0" dirty="0" smtClean="0"/>
            <a:t/>
          </a:r>
          <a:br>
            <a:rPr lang="cs-CZ" sz="2400" i="1" kern="1200" baseline="0" dirty="0" smtClean="0"/>
          </a:br>
          <a:endParaRPr lang="cs-CZ" sz="2400" kern="1200" baseline="0" dirty="0"/>
        </a:p>
      </dsp:txBody>
      <dsp:txXfrm>
        <a:off x="1599247" y="3331754"/>
        <a:ext cx="5639752" cy="1514474"/>
      </dsp:txXfrm>
    </dsp:sp>
    <dsp:sp modelId="{5E8D3E55-72EA-4AB6-B297-9A40E4A6A0A7}">
      <dsp:nvSpPr>
        <dsp:cNvPr id="0" name=""/>
        <dsp:cNvSpPr/>
      </dsp:nvSpPr>
      <dsp:spPr>
        <a:xfrm>
          <a:off x="151447" y="3483292"/>
          <a:ext cx="1447800" cy="121157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6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wmf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ochrana přírody, co do přírody patří a nepatří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368426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VY_32_INOVACE_43_VU1_17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Ochrana přírody, co do přírody patří a nepatří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ochranou přírody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pravidla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 ochrany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přírody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4.1.2013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Ochrana přírody, co do přírody patří a nepatří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můžeme přírodu chránit.</a:t>
            </a:r>
          </a:p>
          <a:p>
            <a:r>
              <a:rPr lang="cs-CZ" dirty="0" smtClean="0"/>
              <a:t>Co nepatří </a:t>
            </a:r>
            <a:r>
              <a:rPr lang="cs-CZ" smtClean="0"/>
              <a:t>do přírody?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Documents and Settings\Ondra\Local Settings\Temporary Internet Files\Content.IE5\X8ORGK0F\MM91000112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0"/>
            <a:ext cx="1238250" cy="185737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1143000"/>
          </a:xfrm>
        </p:spPr>
        <p:txBody>
          <a:bodyPr/>
          <a:lstStyle/>
          <a:p>
            <a:r>
              <a:rPr lang="cs-CZ" dirty="0" smtClean="0"/>
              <a:t>Ochrana přírody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 descr="C:\Documents and Settings\Ondra\Local Settings\Temporary Internet Files\Content.IE5\X8ORGK0F\MP9001851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1628800"/>
            <a:ext cx="1656184" cy="1512168"/>
          </a:xfrm>
          <a:prstGeom prst="rect">
            <a:avLst/>
          </a:prstGeom>
          <a:noFill/>
        </p:spPr>
      </p:pic>
      <p:pic>
        <p:nvPicPr>
          <p:cNvPr id="1030" name="Picture 6" descr="C:\Documents and Settings\Ondra\Local Settings\Temporary Internet Files\Content.IE5\E3XFQM78\MP90017849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941168"/>
            <a:ext cx="1618586" cy="1512168"/>
          </a:xfrm>
          <a:prstGeom prst="rect">
            <a:avLst/>
          </a:prstGeom>
          <a:noFill/>
        </p:spPr>
      </p:pic>
      <p:pic>
        <p:nvPicPr>
          <p:cNvPr id="1031" name="Picture 7" descr="C:\Documents and Settings\Ondra\Local Settings\Temporary Internet Files\Content.IE5\W0DRLASM\MP90031387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3284983"/>
            <a:ext cx="1656184" cy="15006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Ondra\Local Settings\Temporary Internet Files\Content.IE5\X8ORGK0F\MP9001789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852251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přírodu chránit?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0" y="1628800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správně chováme v lese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X8ORGK0F\MP90040689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3356992"/>
            <a:ext cx="3600400" cy="3024336"/>
          </a:xfrm>
          <a:prstGeom prst="rect">
            <a:avLst/>
          </a:prstGeom>
          <a:noFill/>
        </p:spPr>
      </p:pic>
      <p:pic>
        <p:nvPicPr>
          <p:cNvPr id="1028" name="Picture 4" descr="C:\Documents and Settings\Ondra\Local Settings\Temporary Internet Files\Content.IE5\X8ORGK0F\MP90040135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3356992"/>
            <a:ext cx="4680520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do přírody nepatří?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Vyber, co nepatří do lesa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3DQM1X5J\MP9001852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412776"/>
            <a:ext cx="3307889" cy="2238338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3DQM1X5J\MP900406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132856"/>
            <a:ext cx="1112900" cy="1668535"/>
          </a:xfrm>
          <a:prstGeom prst="rect">
            <a:avLst/>
          </a:prstGeom>
          <a:noFill/>
        </p:spPr>
      </p:pic>
      <p:pic>
        <p:nvPicPr>
          <p:cNvPr id="2052" name="Picture 4" descr="C:\Documents and Settings\Ondra\Local Settings\Temporary Internet Files\Content.IE5\E3XFQM78\MC9001933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209298"/>
            <a:ext cx="1368152" cy="1156919"/>
          </a:xfrm>
          <a:prstGeom prst="rect">
            <a:avLst/>
          </a:prstGeom>
          <a:noFill/>
        </p:spPr>
      </p:pic>
      <p:pic>
        <p:nvPicPr>
          <p:cNvPr id="2053" name="Picture 5" descr="C:\Documents and Settings\Ondra\Local Settings\Temporary Internet Files\Content.IE5\X8ORGK0F\MC90044173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204864"/>
            <a:ext cx="1296144" cy="1296144"/>
          </a:xfrm>
          <a:prstGeom prst="rect">
            <a:avLst/>
          </a:prstGeom>
          <a:noFill/>
        </p:spPr>
      </p:pic>
      <p:pic>
        <p:nvPicPr>
          <p:cNvPr id="2059" name="Picture 11" descr="C:\Documents and Settings\Ondra\Local Settings\Temporary Internet Files\Content.IE5\X8ORGK0F\MP90044854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05064"/>
            <a:ext cx="1440160" cy="1625702"/>
          </a:xfrm>
          <a:prstGeom prst="rect">
            <a:avLst/>
          </a:prstGeom>
          <a:noFill/>
        </p:spPr>
      </p:pic>
      <p:pic>
        <p:nvPicPr>
          <p:cNvPr id="2061" name="Picture 13" descr="C:\Documents and Settings\Ondra\Local Settings\Temporary Internet Files\Content.IE5\E3XFQM78\MP90040651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4005064"/>
            <a:ext cx="1279004" cy="1917570"/>
          </a:xfrm>
          <a:prstGeom prst="rect">
            <a:avLst/>
          </a:prstGeom>
          <a:noFill/>
        </p:spPr>
      </p:pic>
      <p:pic>
        <p:nvPicPr>
          <p:cNvPr id="2064" name="Picture 16" descr="C:\Documents and Settings\Ondra\Local Settings\Temporary Internet Files\Content.IE5\X8ORGK0F\MC90043251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4005064"/>
            <a:ext cx="1762125" cy="1409700"/>
          </a:xfrm>
          <a:prstGeom prst="rect">
            <a:avLst/>
          </a:prstGeom>
          <a:noFill/>
        </p:spPr>
      </p:pic>
      <p:pic>
        <p:nvPicPr>
          <p:cNvPr id="2065" name="Picture 17" descr="C:\Documents and Settings\Ondra\Local Settings\Temporary Internet Files\Content.IE5\W0DRLASM\MP90040685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4221088"/>
            <a:ext cx="2520280" cy="1680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do přírody nepatří?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Vyber, co nepatří do lesa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8" name="Picture 6" descr="C:\Documents and Settings\Ondra\Local Settings\Temporary Internet Files\Content.IE5\E3XFQM78\MP9004074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04864"/>
            <a:ext cx="1472940" cy="2208332"/>
          </a:xfrm>
          <a:prstGeom prst="rect">
            <a:avLst/>
          </a:prstGeom>
          <a:noFill/>
        </p:spPr>
      </p:pic>
      <p:pic>
        <p:nvPicPr>
          <p:cNvPr id="3084" name="Picture 12" descr="C:\Documents and Settings\Ondra\Local Settings\Temporary Internet Files\Content.IE5\3DQM1X5J\MC9004412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204864"/>
            <a:ext cx="2163688" cy="2163688"/>
          </a:xfrm>
          <a:prstGeom prst="rect">
            <a:avLst/>
          </a:prstGeom>
          <a:noFill/>
        </p:spPr>
      </p:pic>
      <p:pic>
        <p:nvPicPr>
          <p:cNvPr id="3085" name="Picture 13" descr="C:\Documents and Settings\Ondra\Local Settings\Temporary Internet Files\Content.IE5\X8ORGK0F\MP9004424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581128"/>
            <a:ext cx="2486558" cy="1669462"/>
          </a:xfrm>
          <a:prstGeom prst="rect">
            <a:avLst/>
          </a:prstGeom>
          <a:noFill/>
        </p:spPr>
      </p:pic>
      <p:pic>
        <p:nvPicPr>
          <p:cNvPr id="3087" name="Picture 15" descr="C:\Documents and Settings\Ondra\Local Settings\Temporary Internet Files\Content.IE5\X8ORGK0F\MP90040072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132856"/>
            <a:ext cx="1425122" cy="2136640"/>
          </a:xfrm>
          <a:prstGeom prst="rect">
            <a:avLst/>
          </a:prstGeom>
          <a:noFill/>
        </p:spPr>
      </p:pic>
      <p:pic>
        <p:nvPicPr>
          <p:cNvPr id="3088" name="Picture 16" descr="C:\Documents and Settings\Ondra\Local Settings\Temporary Internet Files\Content.IE5\X8ORGK0F\MC90033239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581128"/>
            <a:ext cx="1485900" cy="1828800"/>
          </a:xfrm>
          <a:prstGeom prst="rect">
            <a:avLst/>
          </a:prstGeom>
          <a:noFill/>
        </p:spPr>
      </p:pic>
      <p:pic>
        <p:nvPicPr>
          <p:cNvPr id="3090" name="Picture 18" descr="C:\Documents and Settings\Ondra\Local Settings\Temporary Internet Files\Content.IE5\X8ORGK0F\MP90040290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5013176"/>
            <a:ext cx="1944216" cy="1458162"/>
          </a:xfrm>
          <a:prstGeom prst="rect">
            <a:avLst/>
          </a:prstGeom>
          <a:noFill/>
        </p:spPr>
      </p:pic>
      <p:pic>
        <p:nvPicPr>
          <p:cNvPr id="3091" name="Picture 19" descr="C:\Documents and Settings\Ondra\Local Settings\Temporary Internet Files\Content.IE5\W0DRLASM\MC90044133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4869160"/>
            <a:ext cx="1731640" cy="1731640"/>
          </a:xfrm>
          <a:prstGeom prst="rect">
            <a:avLst/>
          </a:prstGeom>
          <a:noFill/>
        </p:spPr>
      </p:pic>
      <p:pic>
        <p:nvPicPr>
          <p:cNvPr id="3093" name="Picture 21" descr="C:\Documents and Settings\Ondra\Local Settings\Temporary Internet Files\Content.IE5\X8ORGK0F\MP90043735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68144" y="2132856"/>
            <a:ext cx="2160240" cy="14401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1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1092</TotalTime>
  <Words>412</Words>
  <Application>Microsoft Office PowerPoint</Application>
  <PresentationFormat>Předvádění na obrazovce (4:3)</PresentationFormat>
  <Paragraphs>70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Věcné učení  ochrana přírody, co do přírody patří a nepatří</vt:lpstr>
      <vt:lpstr>Prezentace aplikace PowerPoint</vt:lpstr>
      <vt:lpstr>Ochrana přírody, co do přírody patří a nepatří</vt:lpstr>
      <vt:lpstr>Ochrana přírody</vt:lpstr>
      <vt:lpstr>Jak přírodu chránit?</vt:lpstr>
      <vt:lpstr>Jak se správně chováme v lese</vt:lpstr>
      <vt:lpstr>Co do přírody nepatří?</vt:lpstr>
      <vt:lpstr>CO do přírody nepatří?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130</cp:revision>
  <dcterms:created xsi:type="dcterms:W3CDTF">2012-06-27T08:54:30Z</dcterms:created>
  <dcterms:modified xsi:type="dcterms:W3CDTF">2013-03-05T18:26:08Z</dcterms:modified>
</cp:coreProperties>
</file>