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1184CD-BBFE-4AC7-984F-C20F58E1D6FA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1B884F1-2ABB-4421-8AC7-7E0E8D3F271C}">
      <dgm:prSet custT="1"/>
      <dgm:spPr/>
      <dgm:t>
        <a:bodyPr/>
        <a:lstStyle/>
        <a:p>
          <a:pPr rtl="0"/>
          <a:r>
            <a:rPr lang="cs-CZ" sz="1800" b="1" u="sng" baseline="0" dirty="0" smtClean="0"/>
            <a:t>Jak poznáme, že přichází podzim?</a:t>
          </a:r>
          <a:endParaRPr lang="cs-CZ" sz="1800" b="1" dirty="0"/>
        </a:p>
      </dgm:t>
    </dgm:pt>
    <dgm:pt modelId="{FD8A0DC3-3DB7-4EFE-BDA5-4325C20DBB57}" type="parTrans" cxnId="{1F813FE4-7269-43C3-9509-DDFC2DAEA446}">
      <dgm:prSet/>
      <dgm:spPr/>
      <dgm:t>
        <a:bodyPr/>
        <a:lstStyle/>
        <a:p>
          <a:endParaRPr lang="cs-CZ"/>
        </a:p>
      </dgm:t>
    </dgm:pt>
    <dgm:pt modelId="{6206BBEC-7F9A-412C-9DDE-994EDD95AFD4}" type="sibTrans" cxnId="{1F813FE4-7269-43C3-9509-DDFC2DAEA446}">
      <dgm:prSet/>
      <dgm:spPr/>
      <dgm:t>
        <a:bodyPr/>
        <a:lstStyle/>
        <a:p>
          <a:endParaRPr lang="cs-CZ"/>
        </a:p>
      </dgm:t>
    </dgm:pt>
    <dgm:pt modelId="{A0A4EA7F-1B59-44EE-83F0-6771E2F5E441}">
      <dgm:prSet/>
      <dgm:spPr/>
      <dgm:t>
        <a:bodyPr/>
        <a:lstStyle/>
        <a:p>
          <a:pPr rtl="0"/>
          <a:r>
            <a:rPr lang="cs-CZ" baseline="0" dirty="0" smtClean="0"/>
            <a:t>Listí na stromech se krásně zbarví do odstínů žluté, oranžové, červené a hnědé. </a:t>
          </a:r>
          <a:endParaRPr lang="cs-CZ" dirty="0"/>
        </a:p>
      </dgm:t>
    </dgm:pt>
    <dgm:pt modelId="{4FE2325B-A636-4092-8558-5BD195F0D461}" type="parTrans" cxnId="{4D537FA0-2D83-4C6C-91F1-F2A7BB244901}">
      <dgm:prSet/>
      <dgm:spPr/>
      <dgm:t>
        <a:bodyPr/>
        <a:lstStyle/>
        <a:p>
          <a:endParaRPr lang="cs-CZ"/>
        </a:p>
      </dgm:t>
    </dgm:pt>
    <dgm:pt modelId="{7CFBC929-09A5-43BB-AB6E-F6615C61EA51}" type="sibTrans" cxnId="{4D537FA0-2D83-4C6C-91F1-F2A7BB244901}">
      <dgm:prSet/>
      <dgm:spPr/>
      <dgm:t>
        <a:bodyPr/>
        <a:lstStyle/>
        <a:p>
          <a:endParaRPr lang="cs-CZ"/>
        </a:p>
      </dgm:t>
    </dgm:pt>
    <dgm:pt modelId="{4BCEFBF3-F317-4FC5-8D62-292088FA161D}">
      <dgm:prSet/>
      <dgm:spPr/>
      <dgm:t>
        <a:bodyPr/>
        <a:lstStyle/>
        <a:p>
          <a:pPr rtl="0"/>
          <a:r>
            <a:rPr lang="cs-CZ" baseline="0" dirty="0" smtClean="0"/>
            <a:t>Na poli sklízí zemědělci úrodu.</a:t>
          </a:r>
          <a:endParaRPr lang="cs-CZ" dirty="0"/>
        </a:p>
      </dgm:t>
    </dgm:pt>
    <dgm:pt modelId="{60A4B533-8F83-401D-9926-E0CA8AAAA070}" type="parTrans" cxnId="{B37DE26D-DCF1-458C-AB54-4ACFD75B2FA9}">
      <dgm:prSet/>
      <dgm:spPr/>
      <dgm:t>
        <a:bodyPr/>
        <a:lstStyle/>
        <a:p>
          <a:endParaRPr lang="cs-CZ"/>
        </a:p>
      </dgm:t>
    </dgm:pt>
    <dgm:pt modelId="{EC62C318-11C5-49F1-9E37-EB7E675D5ECC}" type="sibTrans" cxnId="{B37DE26D-DCF1-458C-AB54-4ACFD75B2FA9}">
      <dgm:prSet/>
      <dgm:spPr/>
      <dgm:t>
        <a:bodyPr/>
        <a:lstStyle/>
        <a:p>
          <a:endParaRPr lang="cs-CZ"/>
        </a:p>
      </dgm:t>
    </dgm:pt>
    <dgm:pt modelId="{5CEDE9D7-6594-4E59-AF41-51EB5FA24DD9}">
      <dgm:prSet/>
      <dgm:spPr/>
      <dgm:t>
        <a:bodyPr/>
        <a:lstStyle/>
        <a:p>
          <a:pPr rtl="0"/>
          <a:r>
            <a:rPr lang="cs-CZ" baseline="0" dirty="0" smtClean="0"/>
            <a:t>Češeme ovoce ze stromů.</a:t>
          </a:r>
          <a:endParaRPr lang="cs-CZ" dirty="0"/>
        </a:p>
      </dgm:t>
    </dgm:pt>
    <dgm:pt modelId="{77A4D10E-0F0A-4918-BCEF-5B790CA6C173}" type="parTrans" cxnId="{9A8BE402-4960-4ED0-BD80-B8E13FE9F1D4}">
      <dgm:prSet/>
      <dgm:spPr/>
      <dgm:t>
        <a:bodyPr/>
        <a:lstStyle/>
        <a:p>
          <a:endParaRPr lang="cs-CZ"/>
        </a:p>
      </dgm:t>
    </dgm:pt>
    <dgm:pt modelId="{E4F0FD6F-681F-405C-83DF-5E71E2C464DD}" type="sibTrans" cxnId="{9A8BE402-4960-4ED0-BD80-B8E13FE9F1D4}">
      <dgm:prSet/>
      <dgm:spPr/>
      <dgm:t>
        <a:bodyPr/>
        <a:lstStyle/>
        <a:p>
          <a:endParaRPr lang="cs-CZ"/>
        </a:p>
      </dgm:t>
    </dgm:pt>
    <dgm:pt modelId="{E0A9D7FB-22BC-499E-AF93-D4185CD8D427}">
      <dgm:prSet/>
      <dgm:spPr/>
      <dgm:t>
        <a:bodyPr/>
        <a:lstStyle/>
        <a:p>
          <a:pPr rtl="0"/>
          <a:r>
            <a:rPr lang="cs-CZ" baseline="0" dirty="0" smtClean="0"/>
            <a:t>Sbíráme houby v lese.</a:t>
          </a:r>
          <a:endParaRPr lang="cs-CZ" dirty="0"/>
        </a:p>
      </dgm:t>
    </dgm:pt>
    <dgm:pt modelId="{F1CA88C8-365E-4978-996F-7E0978AFCEA1}" type="parTrans" cxnId="{35532519-AA84-421C-A42C-93956FCF5101}">
      <dgm:prSet/>
      <dgm:spPr/>
      <dgm:t>
        <a:bodyPr/>
        <a:lstStyle/>
        <a:p>
          <a:endParaRPr lang="cs-CZ"/>
        </a:p>
      </dgm:t>
    </dgm:pt>
    <dgm:pt modelId="{6641DA60-35B9-442A-B61E-B02C77266F87}" type="sibTrans" cxnId="{35532519-AA84-421C-A42C-93956FCF5101}">
      <dgm:prSet/>
      <dgm:spPr/>
      <dgm:t>
        <a:bodyPr/>
        <a:lstStyle/>
        <a:p>
          <a:endParaRPr lang="cs-CZ"/>
        </a:p>
      </dgm:t>
    </dgm:pt>
    <dgm:pt modelId="{36A525C6-A05C-4126-9812-0CA233349561}">
      <dgm:prSet/>
      <dgm:spPr/>
      <dgm:t>
        <a:bodyPr/>
        <a:lstStyle/>
        <a:p>
          <a:pPr rtl="0"/>
          <a:r>
            <a:rPr lang="cs-CZ" baseline="0" dirty="0" smtClean="0"/>
            <a:t>Dny se zkracují a noci prodlužují.</a:t>
          </a:r>
          <a:endParaRPr lang="cs-CZ" dirty="0"/>
        </a:p>
      </dgm:t>
    </dgm:pt>
    <dgm:pt modelId="{87DF62FA-2690-4F52-BEC7-34BF4D157A6B}" type="parTrans" cxnId="{F22FE768-9D64-437E-B841-508F5AD8DA6D}">
      <dgm:prSet/>
      <dgm:spPr/>
      <dgm:t>
        <a:bodyPr/>
        <a:lstStyle/>
        <a:p>
          <a:endParaRPr lang="cs-CZ"/>
        </a:p>
      </dgm:t>
    </dgm:pt>
    <dgm:pt modelId="{2E9059CF-69F1-4B18-87DF-EDB62EFF1BD6}" type="sibTrans" cxnId="{F22FE768-9D64-437E-B841-508F5AD8DA6D}">
      <dgm:prSet/>
      <dgm:spPr/>
      <dgm:t>
        <a:bodyPr/>
        <a:lstStyle/>
        <a:p>
          <a:endParaRPr lang="cs-CZ"/>
        </a:p>
      </dgm:t>
    </dgm:pt>
    <dgm:pt modelId="{F48DEED4-382B-4232-862E-B4C3621A75E3}">
      <dgm:prSet/>
      <dgm:spPr/>
      <dgm:t>
        <a:bodyPr/>
        <a:lstStyle/>
        <a:p>
          <a:pPr rtl="0"/>
          <a:r>
            <a:rPr lang="cs-CZ" baseline="0" dirty="0" smtClean="0"/>
            <a:t>Počasí je chladné a často fouká vítr a objevují se ranní mlhy.</a:t>
          </a:r>
          <a:endParaRPr lang="cs-CZ" dirty="0"/>
        </a:p>
      </dgm:t>
    </dgm:pt>
    <dgm:pt modelId="{FB274B2A-679E-413E-A3F8-CE4BBE6EF47A}" type="parTrans" cxnId="{CCBE9D61-A6C6-47BF-A1D6-475116953035}">
      <dgm:prSet/>
      <dgm:spPr/>
      <dgm:t>
        <a:bodyPr/>
        <a:lstStyle/>
        <a:p>
          <a:endParaRPr lang="cs-CZ"/>
        </a:p>
      </dgm:t>
    </dgm:pt>
    <dgm:pt modelId="{1277664A-D23C-4EDA-8C21-10C23340342E}" type="sibTrans" cxnId="{CCBE9D61-A6C6-47BF-A1D6-475116953035}">
      <dgm:prSet/>
      <dgm:spPr/>
      <dgm:t>
        <a:bodyPr/>
        <a:lstStyle/>
        <a:p>
          <a:endParaRPr lang="cs-CZ"/>
        </a:p>
      </dgm:t>
    </dgm:pt>
    <dgm:pt modelId="{063A7AF7-7A9E-4F44-B2E1-F31FAF250857}" type="pres">
      <dgm:prSet presAssocID="{871184CD-BBFE-4AC7-984F-C20F58E1D6FA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C170F6-E931-4506-A669-4D96D1FE0811}" type="pres">
      <dgm:prSet presAssocID="{871184CD-BBFE-4AC7-984F-C20F58E1D6FA}" presName="arrow" presStyleLbl="bgShp" presStyleIdx="0" presStyleCnt="1"/>
      <dgm:spPr/>
    </dgm:pt>
    <dgm:pt modelId="{5DB469EA-28D3-4A7F-BDDB-354666EAB960}" type="pres">
      <dgm:prSet presAssocID="{871184CD-BBFE-4AC7-984F-C20F58E1D6FA}" presName="linearProcess" presStyleCnt="0"/>
      <dgm:spPr/>
    </dgm:pt>
    <dgm:pt modelId="{EDD4ADAD-23D7-4556-A9EF-9AD31F655989}" type="pres">
      <dgm:prSet presAssocID="{C1B884F1-2ABB-4421-8AC7-7E0E8D3F271C}" presName="textNode" presStyleLbl="node1" presStyleIdx="0" presStyleCnt="7" custScaleX="134780" custScaleY="106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CC4DBF-7637-4623-8513-6F5AFA6C9EBB}" type="pres">
      <dgm:prSet presAssocID="{6206BBEC-7F9A-412C-9DDE-994EDD95AFD4}" presName="sibTrans" presStyleCnt="0"/>
      <dgm:spPr/>
    </dgm:pt>
    <dgm:pt modelId="{DE15C65F-325B-4D6E-91DE-97B2FB8B5DC7}" type="pres">
      <dgm:prSet presAssocID="{A0A4EA7F-1B59-44EE-83F0-6771E2F5E441}" presName="text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1CFAAF-398E-414B-A17D-1F5D9F343EEF}" type="pres">
      <dgm:prSet presAssocID="{7CFBC929-09A5-43BB-AB6E-F6615C61EA51}" presName="sibTrans" presStyleCnt="0"/>
      <dgm:spPr/>
    </dgm:pt>
    <dgm:pt modelId="{4552A8C5-C8C6-468E-A6DF-AE287FB6EA3F}" type="pres">
      <dgm:prSet presAssocID="{4BCEFBF3-F317-4FC5-8D62-292088FA161D}" presName="text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206586-BFC5-4664-BA26-AA2132857C74}" type="pres">
      <dgm:prSet presAssocID="{EC62C318-11C5-49F1-9E37-EB7E675D5ECC}" presName="sibTrans" presStyleCnt="0"/>
      <dgm:spPr/>
    </dgm:pt>
    <dgm:pt modelId="{5ABDB22F-4F0C-4683-B65D-59809C6AC080}" type="pres">
      <dgm:prSet presAssocID="{5CEDE9D7-6594-4E59-AF41-51EB5FA24DD9}" presName="text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73909C-C540-4590-B6A1-9EFBF96BC1CD}" type="pres">
      <dgm:prSet presAssocID="{E4F0FD6F-681F-405C-83DF-5E71E2C464DD}" presName="sibTrans" presStyleCnt="0"/>
      <dgm:spPr/>
    </dgm:pt>
    <dgm:pt modelId="{854F70D5-CEC3-4F97-A722-2C8EBB4470CE}" type="pres">
      <dgm:prSet presAssocID="{E0A9D7FB-22BC-499E-AF93-D4185CD8D427}" presName="text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B1013-DE5D-4D14-8B3F-505ACD194523}" type="pres">
      <dgm:prSet presAssocID="{6641DA60-35B9-442A-B61E-B02C77266F87}" presName="sibTrans" presStyleCnt="0"/>
      <dgm:spPr/>
    </dgm:pt>
    <dgm:pt modelId="{3CB13C4B-05FF-4848-B1E1-9C9FA3C31953}" type="pres">
      <dgm:prSet presAssocID="{36A525C6-A05C-4126-9812-0CA233349561}" presName="text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55028E-6505-45B9-9DA8-0933783DA7F7}" type="pres">
      <dgm:prSet presAssocID="{2E9059CF-69F1-4B18-87DF-EDB62EFF1BD6}" presName="sibTrans" presStyleCnt="0"/>
      <dgm:spPr/>
    </dgm:pt>
    <dgm:pt modelId="{C9B0D4A8-7F33-4462-9C23-7491A1E11A30}" type="pres">
      <dgm:prSet presAssocID="{F48DEED4-382B-4232-862E-B4C3621A75E3}" presName="text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2FE768-9D64-437E-B841-508F5AD8DA6D}" srcId="{871184CD-BBFE-4AC7-984F-C20F58E1D6FA}" destId="{36A525C6-A05C-4126-9812-0CA233349561}" srcOrd="5" destOrd="0" parTransId="{87DF62FA-2690-4F52-BEC7-34BF4D157A6B}" sibTransId="{2E9059CF-69F1-4B18-87DF-EDB62EFF1BD6}"/>
    <dgm:cxn modelId="{4D537FA0-2D83-4C6C-91F1-F2A7BB244901}" srcId="{871184CD-BBFE-4AC7-984F-C20F58E1D6FA}" destId="{A0A4EA7F-1B59-44EE-83F0-6771E2F5E441}" srcOrd="1" destOrd="0" parTransId="{4FE2325B-A636-4092-8558-5BD195F0D461}" sibTransId="{7CFBC929-09A5-43BB-AB6E-F6615C61EA51}"/>
    <dgm:cxn modelId="{A46BD0C0-C561-458F-88B7-569193054A35}" type="presOf" srcId="{F48DEED4-382B-4232-862E-B4C3621A75E3}" destId="{C9B0D4A8-7F33-4462-9C23-7491A1E11A30}" srcOrd="0" destOrd="0" presId="urn:microsoft.com/office/officeart/2005/8/layout/hProcess9"/>
    <dgm:cxn modelId="{5DF779B7-33AF-4CF3-AD00-462B000B1EA4}" type="presOf" srcId="{871184CD-BBFE-4AC7-984F-C20F58E1D6FA}" destId="{063A7AF7-7A9E-4F44-B2E1-F31FAF250857}" srcOrd="0" destOrd="0" presId="urn:microsoft.com/office/officeart/2005/8/layout/hProcess9"/>
    <dgm:cxn modelId="{B37DE26D-DCF1-458C-AB54-4ACFD75B2FA9}" srcId="{871184CD-BBFE-4AC7-984F-C20F58E1D6FA}" destId="{4BCEFBF3-F317-4FC5-8D62-292088FA161D}" srcOrd="2" destOrd="0" parTransId="{60A4B533-8F83-401D-9926-E0CA8AAAA070}" sibTransId="{EC62C318-11C5-49F1-9E37-EB7E675D5ECC}"/>
    <dgm:cxn modelId="{DF37AE81-0E66-4B05-8456-6DCB7D5374A2}" type="presOf" srcId="{A0A4EA7F-1B59-44EE-83F0-6771E2F5E441}" destId="{DE15C65F-325B-4D6E-91DE-97B2FB8B5DC7}" srcOrd="0" destOrd="0" presId="urn:microsoft.com/office/officeart/2005/8/layout/hProcess9"/>
    <dgm:cxn modelId="{1F813FE4-7269-43C3-9509-DDFC2DAEA446}" srcId="{871184CD-BBFE-4AC7-984F-C20F58E1D6FA}" destId="{C1B884F1-2ABB-4421-8AC7-7E0E8D3F271C}" srcOrd="0" destOrd="0" parTransId="{FD8A0DC3-3DB7-4EFE-BDA5-4325C20DBB57}" sibTransId="{6206BBEC-7F9A-412C-9DDE-994EDD95AFD4}"/>
    <dgm:cxn modelId="{60581FCD-3E6C-4709-B6E8-7B5CB1484C62}" type="presOf" srcId="{E0A9D7FB-22BC-499E-AF93-D4185CD8D427}" destId="{854F70D5-CEC3-4F97-A722-2C8EBB4470CE}" srcOrd="0" destOrd="0" presId="urn:microsoft.com/office/officeart/2005/8/layout/hProcess9"/>
    <dgm:cxn modelId="{CCBE9D61-A6C6-47BF-A1D6-475116953035}" srcId="{871184CD-BBFE-4AC7-984F-C20F58E1D6FA}" destId="{F48DEED4-382B-4232-862E-B4C3621A75E3}" srcOrd="6" destOrd="0" parTransId="{FB274B2A-679E-413E-A3F8-CE4BBE6EF47A}" sibTransId="{1277664A-D23C-4EDA-8C21-10C23340342E}"/>
    <dgm:cxn modelId="{35532519-AA84-421C-A42C-93956FCF5101}" srcId="{871184CD-BBFE-4AC7-984F-C20F58E1D6FA}" destId="{E0A9D7FB-22BC-499E-AF93-D4185CD8D427}" srcOrd="4" destOrd="0" parTransId="{F1CA88C8-365E-4978-996F-7E0978AFCEA1}" sibTransId="{6641DA60-35B9-442A-B61E-B02C77266F87}"/>
    <dgm:cxn modelId="{9A8BE402-4960-4ED0-BD80-B8E13FE9F1D4}" srcId="{871184CD-BBFE-4AC7-984F-C20F58E1D6FA}" destId="{5CEDE9D7-6594-4E59-AF41-51EB5FA24DD9}" srcOrd="3" destOrd="0" parTransId="{77A4D10E-0F0A-4918-BCEF-5B790CA6C173}" sibTransId="{E4F0FD6F-681F-405C-83DF-5E71E2C464DD}"/>
    <dgm:cxn modelId="{277ABA92-FB49-4FD5-81B1-623A4C0875A7}" type="presOf" srcId="{5CEDE9D7-6594-4E59-AF41-51EB5FA24DD9}" destId="{5ABDB22F-4F0C-4683-B65D-59809C6AC080}" srcOrd="0" destOrd="0" presId="urn:microsoft.com/office/officeart/2005/8/layout/hProcess9"/>
    <dgm:cxn modelId="{8AEA984F-B11C-4D6F-8DFF-CA6EA5227E73}" type="presOf" srcId="{4BCEFBF3-F317-4FC5-8D62-292088FA161D}" destId="{4552A8C5-C8C6-468E-A6DF-AE287FB6EA3F}" srcOrd="0" destOrd="0" presId="urn:microsoft.com/office/officeart/2005/8/layout/hProcess9"/>
    <dgm:cxn modelId="{75063A78-A222-48AB-8E2D-FD26A53BDF92}" type="presOf" srcId="{C1B884F1-2ABB-4421-8AC7-7E0E8D3F271C}" destId="{EDD4ADAD-23D7-4556-A9EF-9AD31F655989}" srcOrd="0" destOrd="0" presId="urn:microsoft.com/office/officeart/2005/8/layout/hProcess9"/>
    <dgm:cxn modelId="{9416C23D-B4B2-47F4-BA17-3982465A30A1}" type="presOf" srcId="{36A525C6-A05C-4126-9812-0CA233349561}" destId="{3CB13C4B-05FF-4848-B1E1-9C9FA3C31953}" srcOrd="0" destOrd="0" presId="urn:microsoft.com/office/officeart/2005/8/layout/hProcess9"/>
    <dgm:cxn modelId="{CA53B8FA-3642-4D33-804C-4EE6FDC1F952}" type="presParOf" srcId="{063A7AF7-7A9E-4F44-B2E1-F31FAF250857}" destId="{D5C170F6-E931-4506-A669-4D96D1FE0811}" srcOrd="0" destOrd="0" presId="urn:microsoft.com/office/officeart/2005/8/layout/hProcess9"/>
    <dgm:cxn modelId="{A432A7F8-2364-4619-BDAE-6390A13C3E6B}" type="presParOf" srcId="{063A7AF7-7A9E-4F44-B2E1-F31FAF250857}" destId="{5DB469EA-28D3-4A7F-BDDB-354666EAB960}" srcOrd="1" destOrd="0" presId="urn:microsoft.com/office/officeart/2005/8/layout/hProcess9"/>
    <dgm:cxn modelId="{B519C991-7B88-4544-A500-35B2AC1A3031}" type="presParOf" srcId="{5DB469EA-28D3-4A7F-BDDB-354666EAB960}" destId="{EDD4ADAD-23D7-4556-A9EF-9AD31F655989}" srcOrd="0" destOrd="0" presId="urn:microsoft.com/office/officeart/2005/8/layout/hProcess9"/>
    <dgm:cxn modelId="{ADFF2894-7E20-41C3-B701-63A385E5950E}" type="presParOf" srcId="{5DB469EA-28D3-4A7F-BDDB-354666EAB960}" destId="{F1CC4DBF-7637-4623-8513-6F5AFA6C9EBB}" srcOrd="1" destOrd="0" presId="urn:microsoft.com/office/officeart/2005/8/layout/hProcess9"/>
    <dgm:cxn modelId="{55F6FCD7-F966-4E7D-9800-C453AFDD6AC4}" type="presParOf" srcId="{5DB469EA-28D3-4A7F-BDDB-354666EAB960}" destId="{DE15C65F-325B-4D6E-91DE-97B2FB8B5DC7}" srcOrd="2" destOrd="0" presId="urn:microsoft.com/office/officeart/2005/8/layout/hProcess9"/>
    <dgm:cxn modelId="{C941743C-1275-4E5D-B050-533383503287}" type="presParOf" srcId="{5DB469EA-28D3-4A7F-BDDB-354666EAB960}" destId="{5C1CFAAF-398E-414B-A17D-1F5D9F343EEF}" srcOrd="3" destOrd="0" presId="urn:microsoft.com/office/officeart/2005/8/layout/hProcess9"/>
    <dgm:cxn modelId="{C6277D41-887E-4A22-BE4E-71564F3548AF}" type="presParOf" srcId="{5DB469EA-28D3-4A7F-BDDB-354666EAB960}" destId="{4552A8C5-C8C6-468E-A6DF-AE287FB6EA3F}" srcOrd="4" destOrd="0" presId="urn:microsoft.com/office/officeart/2005/8/layout/hProcess9"/>
    <dgm:cxn modelId="{132893C4-598E-445C-AB78-D539CB953506}" type="presParOf" srcId="{5DB469EA-28D3-4A7F-BDDB-354666EAB960}" destId="{1C206586-BFC5-4664-BA26-AA2132857C74}" srcOrd="5" destOrd="0" presId="urn:microsoft.com/office/officeart/2005/8/layout/hProcess9"/>
    <dgm:cxn modelId="{C773A709-E5AD-45E9-999F-F87FFE76A1C5}" type="presParOf" srcId="{5DB469EA-28D3-4A7F-BDDB-354666EAB960}" destId="{5ABDB22F-4F0C-4683-B65D-59809C6AC080}" srcOrd="6" destOrd="0" presId="urn:microsoft.com/office/officeart/2005/8/layout/hProcess9"/>
    <dgm:cxn modelId="{7E65B8EA-A2F8-42B0-99FB-EAE746176B6F}" type="presParOf" srcId="{5DB469EA-28D3-4A7F-BDDB-354666EAB960}" destId="{0773909C-C540-4590-B6A1-9EFBF96BC1CD}" srcOrd="7" destOrd="0" presId="urn:microsoft.com/office/officeart/2005/8/layout/hProcess9"/>
    <dgm:cxn modelId="{CDF6C62A-DA46-4112-935B-19F680E11172}" type="presParOf" srcId="{5DB469EA-28D3-4A7F-BDDB-354666EAB960}" destId="{854F70D5-CEC3-4F97-A722-2C8EBB4470CE}" srcOrd="8" destOrd="0" presId="urn:microsoft.com/office/officeart/2005/8/layout/hProcess9"/>
    <dgm:cxn modelId="{1E5B8C5B-C896-449F-BFE3-14C55FFEAFE2}" type="presParOf" srcId="{5DB469EA-28D3-4A7F-BDDB-354666EAB960}" destId="{979B1013-DE5D-4D14-8B3F-505ACD194523}" srcOrd="9" destOrd="0" presId="urn:microsoft.com/office/officeart/2005/8/layout/hProcess9"/>
    <dgm:cxn modelId="{FB4D7461-505B-4535-A00A-D0B31CCDAEF5}" type="presParOf" srcId="{5DB469EA-28D3-4A7F-BDDB-354666EAB960}" destId="{3CB13C4B-05FF-4848-B1E1-9C9FA3C31953}" srcOrd="10" destOrd="0" presId="urn:microsoft.com/office/officeart/2005/8/layout/hProcess9"/>
    <dgm:cxn modelId="{57D6D9DC-D0E8-4FF4-9608-4C28662FCC99}" type="presParOf" srcId="{5DB469EA-28D3-4A7F-BDDB-354666EAB960}" destId="{0055028E-6505-45B9-9DA8-0933783DA7F7}" srcOrd="11" destOrd="0" presId="urn:microsoft.com/office/officeart/2005/8/layout/hProcess9"/>
    <dgm:cxn modelId="{16CBCC5C-9A7E-475B-BB09-0B2E9503758A}" type="presParOf" srcId="{5DB469EA-28D3-4A7F-BDDB-354666EAB960}" destId="{C9B0D4A8-7F33-4462-9C23-7491A1E11A30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AC35BF-E2E8-4B11-8AA9-36AEC07A8B3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A4759E-7A35-463A-A843-CE45CFEF79AD}">
      <dgm:prSet/>
      <dgm:spPr/>
      <dgm:t>
        <a:bodyPr/>
        <a:lstStyle/>
        <a:p>
          <a:pPr rtl="0"/>
          <a:r>
            <a:rPr lang="cs-CZ" baseline="0" dirty="0" smtClean="0"/>
            <a:t>Na podzim sklízíme úrodu ze zahrádky, kterou jsme si vypěstovali.</a:t>
          </a:r>
          <a:endParaRPr lang="cs-CZ" dirty="0"/>
        </a:p>
      </dgm:t>
    </dgm:pt>
    <dgm:pt modelId="{9E17AE1C-CEFD-44E5-B335-5A57C2826CE4}" type="parTrans" cxnId="{28502A7A-62E0-4E00-8734-FFB305455D1E}">
      <dgm:prSet/>
      <dgm:spPr/>
      <dgm:t>
        <a:bodyPr/>
        <a:lstStyle/>
        <a:p>
          <a:endParaRPr lang="cs-CZ"/>
        </a:p>
      </dgm:t>
    </dgm:pt>
    <dgm:pt modelId="{3A98933C-88EE-4920-8A07-E28DF0C1B09D}" type="sibTrans" cxnId="{28502A7A-62E0-4E00-8734-FFB305455D1E}">
      <dgm:prSet/>
      <dgm:spPr/>
      <dgm:t>
        <a:bodyPr/>
        <a:lstStyle/>
        <a:p>
          <a:endParaRPr lang="cs-CZ"/>
        </a:p>
      </dgm:t>
    </dgm:pt>
    <dgm:pt modelId="{1141166A-ABCA-4C0C-A6D5-1948C8908C51}">
      <dgm:prSet/>
      <dgm:spPr/>
      <dgm:t>
        <a:bodyPr/>
        <a:lstStyle/>
        <a:p>
          <a:pPr rtl="0"/>
          <a:r>
            <a:rPr lang="cs-CZ" baseline="0" dirty="0" smtClean="0"/>
            <a:t>Sklízíme papriku, zelí,cibuli,brambory, celer, pór, petržel, květák a brokolici, dýně a cukety.</a:t>
          </a:r>
          <a:endParaRPr lang="cs-CZ" baseline="0" dirty="0"/>
        </a:p>
      </dgm:t>
    </dgm:pt>
    <dgm:pt modelId="{70F6C0D1-8908-40DA-99A7-4BF0ED8E194A}" type="parTrans" cxnId="{B919D63E-B4EA-484A-BD4F-D390DB6B2723}">
      <dgm:prSet/>
      <dgm:spPr/>
      <dgm:t>
        <a:bodyPr/>
        <a:lstStyle/>
        <a:p>
          <a:endParaRPr lang="cs-CZ"/>
        </a:p>
      </dgm:t>
    </dgm:pt>
    <dgm:pt modelId="{2A9AEBB7-CE13-4132-9F7C-FB8332858926}" type="sibTrans" cxnId="{B919D63E-B4EA-484A-BD4F-D390DB6B2723}">
      <dgm:prSet/>
      <dgm:spPr/>
      <dgm:t>
        <a:bodyPr/>
        <a:lstStyle/>
        <a:p>
          <a:endParaRPr lang="cs-CZ"/>
        </a:p>
      </dgm:t>
    </dgm:pt>
    <dgm:pt modelId="{303A3AE5-2947-4200-8A5A-CD8CD6957C3D}" type="pres">
      <dgm:prSet presAssocID="{B0AC35BF-E2E8-4B11-8AA9-36AEC07A8B3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21161A-810E-430B-8F13-D343B3D4D509}" type="pres">
      <dgm:prSet presAssocID="{68A4759E-7A35-463A-A843-CE45CFEF79AD}" presName="composite" presStyleCnt="0"/>
      <dgm:spPr/>
    </dgm:pt>
    <dgm:pt modelId="{20DEB185-1683-4A89-9695-4AA8BDA61DBE}" type="pres">
      <dgm:prSet presAssocID="{68A4759E-7A35-463A-A843-CE45CFEF79AD}" presName="parTx" presStyleLbl="alignNode1" presStyleIdx="0" presStyleCnt="2" custScaleX="126009" custScaleY="178557" custLinFactY="-42529" custLinFactNeighborX="-667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3C21B2-32C5-4321-819B-3CE4D438C446}" type="pres">
      <dgm:prSet presAssocID="{68A4759E-7A35-463A-A843-CE45CFEF79AD}" presName="desTx" presStyleLbl="alignAccFollowNode1" presStyleIdx="0" presStyleCnt="2">
        <dgm:presLayoutVars>
          <dgm:bulletEnabled val="1"/>
        </dgm:presLayoutVars>
      </dgm:prSet>
      <dgm:spPr/>
    </dgm:pt>
    <dgm:pt modelId="{07AB273E-3949-4D8B-97A0-610379098D8C}" type="pres">
      <dgm:prSet presAssocID="{3A98933C-88EE-4920-8A07-E28DF0C1B09D}" presName="space" presStyleCnt="0"/>
      <dgm:spPr/>
    </dgm:pt>
    <dgm:pt modelId="{01385900-E390-4E86-B3D7-130281CE7AD1}" type="pres">
      <dgm:prSet presAssocID="{1141166A-ABCA-4C0C-A6D5-1948C8908C51}" presName="composite" presStyleCnt="0"/>
      <dgm:spPr/>
    </dgm:pt>
    <dgm:pt modelId="{2C1C8CFA-51E3-4995-800F-29452FAD6DFC}" type="pres">
      <dgm:prSet presAssocID="{1141166A-ABCA-4C0C-A6D5-1948C8908C51}" presName="parTx" presStyleLbl="alignNode1" presStyleIdx="1" presStyleCnt="2" custScaleX="139651" custScaleY="182423" custLinFactY="-37541" custLinFactNeighborX="44085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73D67-B88D-4360-ACB3-CC40E69D3C62}" type="pres">
      <dgm:prSet presAssocID="{1141166A-ABCA-4C0C-A6D5-1948C8908C51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BCAE8EB2-C8C4-43F8-9910-A3780CA8A7B5}" type="presOf" srcId="{B0AC35BF-E2E8-4B11-8AA9-36AEC07A8B3B}" destId="{303A3AE5-2947-4200-8A5A-CD8CD6957C3D}" srcOrd="0" destOrd="0" presId="urn:microsoft.com/office/officeart/2005/8/layout/hList1"/>
    <dgm:cxn modelId="{B919D63E-B4EA-484A-BD4F-D390DB6B2723}" srcId="{B0AC35BF-E2E8-4B11-8AA9-36AEC07A8B3B}" destId="{1141166A-ABCA-4C0C-A6D5-1948C8908C51}" srcOrd="1" destOrd="0" parTransId="{70F6C0D1-8908-40DA-99A7-4BF0ED8E194A}" sibTransId="{2A9AEBB7-CE13-4132-9F7C-FB8332858926}"/>
    <dgm:cxn modelId="{033F6BF8-F4A6-4BC3-99AD-FACE1FA7EC01}" type="presOf" srcId="{1141166A-ABCA-4C0C-A6D5-1948C8908C51}" destId="{2C1C8CFA-51E3-4995-800F-29452FAD6DFC}" srcOrd="0" destOrd="0" presId="urn:microsoft.com/office/officeart/2005/8/layout/hList1"/>
    <dgm:cxn modelId="{28502A7A-62E0-4E00-8734-FFB305455D1E}" srcId="{B0AC35BF-E2E8-4B11-8AA9-36AEC07A8B3B}" destId="{68A4759E-7A35-463A-A843-CE45CFEF79AD}" srcOrd="0" destOrd="0" parTransId="{9E17AE1C-CEFD-44E5-B335-5A57C2826CE4}" sibTransId="{3A98933C-88EE-4920-8A07-E28DF0C1B09D}"/>
    <dgm:cxn modelId="{299C1309-2C70-4025-AC8E-BB6945F9664A}" type="presOf" srcId="{68A4759E-7A35-463A-A843-CE45CFEF79AD}" destId="{20DEB185-1683-4A89-9695-4AA8BDA61DBE}" srcOrd="0" destOrd="0" presId="urn:microsoft.com/office/officeart/2005/8/layout/hList1"/>
    <dgm:cxn modelId="{8F8E9DDC-B4B6-47FE-BBE2-3537088A061B}" type="presParOf" srcId="{303A3AE5-2947-4200-8A5A-CD8CD6957C3D}" destId="{8521161A-810E-430B-8F13-D343B3D4D509}" srcOrd="0" destOrd="0" presId="urn:microsoft.com/office/officeart/2005/8/layout/hList1"/>
    <dgm:cxn modelId="{6E56DB4C-39F6-4CEF-98DE-D4274D7B50D7}" type="presParOf" srcId="{8521161A-810E-430B-8F13-D343B3D4D509}" destId="{20DEB185-1683-4A89-9695-4AA8BDA61DBE}" srcOrd="0" destOrd="0" presId="urn:microsoft.com/office/officeart/2005/8/layout/hList1"/>
    <dgm:cxn modelId="{149E9469-38DE-49D7-8592-B029F9446624}" type="presParOf" srcId="{8521161A-810E-430B-8F13-D343B3D4D509}" destId="{063C21B2-32C5-4321-819B-3CE4D438C446}" srcOrd="1" destOrd="0" presId="urn:microsoft.com/office/officeart/2005/8/layout/hList1"/>
    <dgm:cxn modelId="{B667ACD7-BEA8-4735-AD92-492D8EE5A0AE}" type="presParOf" srcId="{303A3AE5-2947-4200-8A5A-CD8CD6957C3D}" destId="{07AB273E-3949-4D8B-97A0-610379098D8C}" srcOrd="1" destOrd="0" presId="urn:microsoft.com/office/officeart/2005/8/layout/hList1"/>
    <dgm:cxn modelId="{634BDC49-786A-4253-B93A-3CBFFA72479A}" type="presParOf" srcId="{303A3AE5-2947-4200-8A5A-CD8CD6957C3D}" destId="{01385900-E390-4E86-B3D7-130281CE7AD1}" srcOrd="2" destOrd="0" presId="urn:microsoft.com/office/officeart/2005/8/layout/hList1"/>
    <dgm:cxn modelId="{0533EFDC-31BE-4AA1-B6A2-6E0F8BD77368}" type="presParOf" srcId="{01385900-E390-4E86-B3D7-130281CE7AD1}" destId="{2C1C8CFA-51E3-4995-800F-29452FAD6DFC}" srcOrd="0" destOrd="0" presId="urn:microsoft.com/office/officeart/2005/8/layout/hList1"/>
    <dgm:cxn modelId="{EA8F2B7C-0A6D-415D-A90B-E07C4A857E4E}" type="presParOf" srcId="{01385900-E390-4E86-B3D7-130281CE7AD1}" destId="{E8373D67-B88D-4360-ACB3-CC40E69D3C6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105B57-21D1-4429-9B86-C3CEBCA15A5D}" type="doc">
      <dgm:prSet loTypeId="urn:microsoft.com/office/officeart/2005/8/layout/venn1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5E66C239-A9FD-48FF-B5B6-13E630B046B1}">
      <dgm:prSet/>
      <dgm:spPr/>
      <dgm:t>
        <a:bodyPr/>
        <a:lstStyle/>
        <a:p>
          <a:pPr rtl="0"/>
          <a:r>
            <a:rPr lang="cs-CZ" baseline="0" dirty="0" smtClean="0"/>
            <a:t>Na podzim odlétají stěhovaví ptáci do teplých krajin na jih, aby zde přezimovali.</a:t>
          </a:r>
          <a:endParaRPr lang="cs-CZ" dirty="0"/>
        </a:p>
      </dgm:t>
    </dgm:pt>
    <dgm:pt modelId="{C13124D9-5F54-4EA2-BF60-429DC4AAAC5F}" type="parTrans" cxnId="{877C35E9-CA73-42CA-BE28-9E15C52ADB56}">
      <dgm:prSet/>
      <dgm:spPr/>
      <dgm:t>
        <a:bodyPr/>
        <a:lstStyle/>
        <a:p>
          <a:endParaRPr lang="cs-CZ"/>
        </a:p>
      </dgm:t>
    </dgm:pt>
    <dgm:pt modelId="{D227B4E2-1814-42C0-AEAE-BCCA834E484E}" type="sibTrans" cxnId="{877C35E9-CA73-42CA-BE28-9E15C52ADB56}">
      <dgm:prSet/>
      <dgm:spPr/>
      <dgm:t>
        <a:bodyPr/>
        <a:lstStyle/>
        <a:p>
          <a:endParaRPr lang="cs-CZ"/>
        </a:p>
      </dgm:t>
    </dgm:pt>
    <dgm:pt modelId="{971E714B-51FD-4A18-AEF7-EEC2CFD64522}">
      <dgm:prSet/>
      <dgm:spPr/>
      <dgm:t>
        <a:bodyPr/>
        <a:lstStyle/>
        <a:p>
          <a:pPr rtl="0"/>
          <a:r>
            <a:rPr lang="cs-CZ" baseline="0" dirty="0" smtClean="0"/>
            <a:t>Vlaštovky, jiřičky a husy divoké odlétají na jih v hejnech. Můžeme vidět hejna vlaštovek či jiřiček na drátech elektrického vedení, kde se netrpělivě připravují na odlet.</a:t>
          </a:r>
          <a:endParaRPr lang="cs-CZ" baseline="0" dirty="0"/>
        </a:p>
      </dgm:t>
    </dgm:pt>
    <dgm:pt modelId="{AA59B4D4-00BA-42C1-8FB4-A0020844C795}" type="parTrans" cxnId="{CF5BA734-ED95-442B-A5F0-20BA871B6AAF}">
      <dgm:prSet/>
      <dgm:spPr/>
      <dgm:t>
        <a:bodyPr/>
        <a:lstStyle/>
        <a:p>
          <a:endParaRPr lang="cs-CZ"/>
        </a:p>
      </dgm:t>
    </dgm:pt>
    <dgm:pt modelId="{2C8325FC-D18B-4A92-A790-0C7371EF6C0F}" type="sibTrans" cxnId="{CF5BA734-ED95-442B-A5F0-20BA871B6AAF}">
      <dgm:prSet/>
      <dgm:spPr/>
      <dgm:t>
        <a:bodyPr/>
        <a:lstStyle/>
        <a:p>
          <a:endParaRPr lang="cs-CZ"/>
        </a:p>
      </dgm:t>
    </dgm:pt>
    <dgm:pt modelId="{812F98E9-45CF-4AD6-85BA-F0661805A502}" type="pres">
      <dgm:prSet presAssocID="{08105B57-21D1-4429-9B86-C3CEBCA15A5D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B02750-E575-4F73-8CDF-AE130914BAA9}" type="pres">
      <dgm:prSet presAssocID="{5E66C239-A9FD-48FF-B5B6-13E630B046B1}" presName="circ1" presStyleLbl="vennNode1" presStyleIdx="0" presStyleCnt="2"/>
      <dgm:spPr/>
      <dgm:t>
        <a:bodyPr/>
        <a:lstStyle/>
        <a:p>
          <a:endParaRPr lang="cs-CZ"/>
        </a:p>
      </dgm:t>
    </dgm:pt>
    <dgm:pt modelId="{27B51399-D5EE-467F-A789-7BD0F5A5B089}" type="pres">
      <dgm:prSet presAssocID="{5E66C239-A9FD-48FF-B5B6-13E630B046B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FAD257-D239-4ABB-B030-F1FED47AA4CF}" type="pres">
      <dgm:prSet presAssocID="{971E714B-51FD-4A18-AEF7-EEC2CFD64522}" presName="circ2" presStyleLbl="vennNode1" presStyleIdx="1" presStyleCnt="2"/>
      <dgm:spPr/>
      <dgm:t>
        <a:bodyPr/>
        <a:lstStyle/>
        <a:p>
          <a:endParaRPr lang="cs-CZ"/>
        </a:p>
      </dgm:t>
    </dgm:pt>
    <dgm:pt modelId="{1E3C5AE3-20B1-4425-9751-AEED309FAE75}" type="pres">
      <dgm:prSet presAssocID="{971E714B-51FD-4A18-AEF7-EEC2CFD6452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62C660-6BC5-4CE9-BE60-20B280DB164F}" type="presOf" srcId="{5E66C239-A9FD-48FF-B5B6-13E630B046B1}" destId="{27B51399-D5EE-467F-A789-7BD0F5A5B089}" srcOrd="1" destOrd="0" presId="urn:microsoft.com/office/officeart/2005/8/layout/venn1"/>
    <dgm:cxn modelId="{CF5BA734-ED95-442B-A5F0-20BA871B6AAF}" srcId="{08105B57-21D1-4429-9B86-C3CEBCA15A5D}" destId="{971E714B-51FD-4A18-AEF7-EEC2CFD64522}" srcOrd="1" destOrd="0" parTransId="{AA59B4D4-00BA-42C1-8FB4-A0020844C795}" sibTransId="{2C8325FC-D18B-4A92-A790-0C7371EF6C0F}"/>
    <dgm:cxn modelId="{1780C4AD-9FEF-4AED-9307-DA9819B2675D}" type="presOf" srcId="{5E66C239-A9FD-48FF-B5B6-13E630B046B1}" destId="{E9B02750-E575-4F73-8CDF-AE130914BAA9}" srcOrd="0" destOrd="0" presId="urn:microsoft.com/office/officeart/2005/8/layout/venn1"/>
    <dgm:cxn modelId="{0CA736BE-ABE8-4057-AD42-FCDC499CCA81}" type="presOf" srcId="{971E714B-51FD-4A18-AEF7-EEC2CFD64522}" destId="{44FAD257-D239-4ABB-B030-F1FED47AA4CF}" srcOrd="0" destOrd="0" presId="urn:microsoft.com/office/officeart/2005/8/layout/venn1"/>
    <dgm:cxn modelId="{3AEAACBF-EC11-4000-862C-C3EAA33372DA}" type="presOf" srcId="{971E714B-51FD-4A18-AEF7-EEC2CFD64522}" destId="{1E3C5AE3-20B1-4425-9751-AEED309FAE75}" srcOrd="1" destOrd="0" presId="urn:microsoft.com/office/officeart/2005/8/layout/venn1"/>
    <dgm:cxn modelId="{877C35E9-CA73-42CA-BE28-9E15C52ADB56}" srcId="{08105B57-21D1-4429-9B86-C3CEBCA15A5D}" destId="{5E66C239-A9FD-48FF-B5B6-13E630B046B1}" srcOrd="0" destOrd="0" parTransId="{C13124D9-5F54-4EA2-BF60-429DC4AAAC5F}" sibTransId="{D227B4E2-1814-42C0-AEAE-BCCA834E484E}"/>
    <dgm:cxn modelId="{423150CB-8C47-491E-A3DA-88EDEEA1A167}" type="presOf" srcId="{08105B57-21D1-4429-9B86-C3CEBCA15A5D}" destId="{812F98E9-45CF-4AD6-85BA-F0661805A502}" srcOrd="0" destOrd="0" presId="urn:microsoft.com/office/officeart/2005/8/layout/venn1"/>
    <dgm:cxn modelId="{18E22B51-99A9-4098-8637-066F91097DA1}" type="presParOf" srcId="{812F98E9-45CF-4AD6-85BA-F0661805A502}" destId="{E9B02750-E575-4F73-8CDF-AE130914BAA9}" srcOrd="0" destOrd="0" presId="urn:microsoft.com/office/officeart/2005/8/layout/venn1"/>
    <dgm:cxn modelId="{FDDD31C4-E6E5-45EF-924B-E9150E5DC192}" type="presParOf" srcId="{812F98E9-45CF-4AD6-85BA-F0661805A502}" destId="{27B51399-D5EE-467F-A789-7BD0F5A5B089}" srcOrd="1" destOrd="0" presId="urn:microsoft.com/office/officeart/2005/8/layout/venn1"/>
    <dgm:cxn modelId="{45C0E997-A5F4-4421-9387-CC4F77289889}" type="presParOf" srcId="{812F98E9-45CF-4AD6-85BA-F0661805A502}" destId="{44FAD257-D239-4ABB-B030-F1FED47AA4CF}" srcOrd="2" destOrd="0" presId="urn:microsoft.com/office/officeart/2005/8/layout/venn1"/>
    <dgm:cxn modelId="{5E5621AD-8174-4621-8899-35D00EC1C445}" type="presParOf" srcId="{812F98E9-45CF-4AD6-85BA-F0661805A502}" destId="{1E3C5AE3-20B1-4425-9751-AEED309FAE75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2971B6-A547-4791-94C4-FA2A8972B649}" type="doc">
      <dgm:prSet loTypeId="urn:microsoft.com/office/officeart/2005/8/layout/vList2" loCatId="list" qsTypeId="urn:microsoft.com/office/officeart/2005/8/quickstyle/simple1" qsCatId="simple" csTypeId="urn:microsoft.com/office/officeart/2005/8/colors/colorful1#2" csCatId="colorful"/>
      <dgm:spPr/>
      <dgm:t>
        <a:bodyPr/>
        <a:lstStyle/>
        <a:p>
          <a:endParaRPr lang="cs-CZ"/>
        </a:p>
      </dgm:t>
    </dgm:pt>
    <dgm:pt modelId="{F8BEBFA5-BB50-4D73-96A7-2807ADF53032}">
      <dgm:prSet/>
      <dgm:spPr/>
      <dgm:t>
        <a:bodyPr/>
        <a:lstStyle/>
        <a:p>
          <a:pPr rtl="0"/>
          <a:r>
            <a:rPr lang="cs-CZ" baseline="0" dirty="0" smtClean="0"/>
            <a:t>Zvířata si chystají zásoby potravy, vytvářejí tukové zásoby a připravují si skrýše a nory na zimní spánek.</a:t>
          </a:r>
          <a:endParaRPr lang="cs-CZ" dirty="0"/>
        </a:p>
      </dgm:t>
    </dgm:pt>
    <dgm:pt modelId="{365E1948-22B6-459C-B6BA-5563093B30E5}" type="parTrans" cxnId="{8D95A8FD-52A3-444C-88F5-6B118F8D4BD6}">
      <dgm:prSet/>
      <dgm:spPr/>
      <dgm:t>
        <a:bodyPr/>
        <a:lstStyle/>
        <a:p>
          <a:endParaRPr lang="cs-CZ"/>
        </a:p>
      </dgm:t>
    </dgm:pt>
    <dgm:pt modelId="{CF46871F-DBC5-4A0B-8C6F-ADA0AA06F3DF}" type="sibTrans" cxnId="{8D95A8FD-52A3-444C-88F5-6B118F8D4BD6}">
      <dgm:prSet/>
      <dgm:spPr/>
      <dgm:t>
        <a:bodyPr/>
        <a:lstStyle/>
        <a:p>
          <a:endParaRPr lang="cs-CZ"/>
        </a:p>
      </dgm:t>
    </dgm:pt>
    <dgm:pt modelId="{28D69574-4546-4595-9EAF-BC75813E1290}">
      <dgm:prSet/>
      <dgm:spPr/>
      <dgm:t>
        <a:bodyPr/>
        <a:lstStyle/>
        <a:p>
          <a:pPr rtl="0"/>
          <a:r>
            <a:rPr lang="cs-CZ" baseline="0" dirty="0" smtClean="0"/>
            <a:t>Pomáháme ptákům, kteří neodlétají na jih. Stavíme jim krmítka a pravidelně krmíme, hlavně v zimě.</a:t>
          </a:r>
          <a:endParaRPr lang="cs-CZ" dirty="0"/>
        </a:p>
      </dgm:t>
    </dgm:pt>
    <dgm:pt modelId="{EB4C6045-7749-4907-ABEA-52B6BB4ED1AE}" type="parTrans" cxnId="{807E7780-1A9E-4E5B-8B80-212839DEE056}">
      <dgm:prSet/>
      <dgm:spPr/>
      <dgm:t>
        <a:bodyPr/>
        <a:lstStyle/>
        <a:p>
          <a:endParaRPr lang="cs-CZ"/>
        </a:p>
      </dgm:t>
    </dgm:pt>
    <dgm:pt modelId="{D13A6B2B-8619-4728-89E2-CAD2D953F044}" type="sibTrans" cxnId="{807E7780-1A9E-4E5B-8B80-212839DEE056}">
      <dgm:prSet/>
      <dgm:spPr/>
      <dgm:t>
        <a:bodyPr/>
        <a:lstStyle/>
        <a:p>
          <a:endParaRPr lang="cs-CZ"/>
        </a:p>
      </dgm:t>
    </dgm:pt>
    <dgm:pt modelId="{99B2E3D4-32D2-4CFB-BDE7-FEA5304EC5E5}">
      <dgm:prSet/>
      <dgm:spPr/>
      <dgm:t>
        <a:bodyPr/>
        <a:lstStyle/>
        <a:p>
          <a:pPr rtl="0"/>
          <a:endParaRPr lang="cs-CZ" baseline="0" dirty="0"/>
        </a:p>
      </dgm:t>
    </dgm:pt>
    <dgm:pt modelId="{1DB50A06-762F-4866-AEE4-EA2D8E987B00}" type="parTrans" cxnId="{36726EF8-807E-4B15-A3C8-605FAC7CB975}">
      <dgm:prSet/>
      <dgm:spPr/>
      <dgm:t>
        <a:bodyPr/>
        <a:lstStyle/>
        <a:p>
          <a:endParaRPr lang="cs-CZ"/>
        </a:p>
      </dgm:t>
    </dgm:pt>
    <dgm:pt modelId="{4110C4A7-5177-4117-B21C-B796A1D63A5C}" type="sibTrans" cxnId="{36726EF8-807E-4B15-A3C8-605FAC7CB975}">
      <dgm:prSet/>
      <dgm:spPr/>
      <dgm:t>
        <a:bodyPr/>
        <a:lstStyle/>
        <a:p>
          <a:endParaRPr lang="cs-CZ"/>
        </a:p>
      </dgm:t>
    </dgm:pt>
    <dgm:pt modelId="{F6642CC5-F466-482C-A639-CD717D8CF87A}" type="pres">
      <dgm:prSet presAssocID="{F62971B6-A547-4791-94C4-FA2A8972B64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193024-0C8F-4847-812B-75FA7BC46A70}" type="pres">
      <dgm:prSet presAssocID="{F8BEBFA5-BB50-4D73-96A7-2807ADF5303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3EC752-4895-4C91-B9E8-3000B132788E}" type="pres">
      <dgm:prSet presAssocID="{CF46871F-DBC5-4A0B-8C6F-ADA0AA06F3DF}" presName="spacer" presStyleCnt="0"/>
      <dgm:spPr/>
    </dgm:pt>
    <dgm:pt modelId="{D2B0D86A-0B18-4BC7-8489-3B8607BEE3BF}" type="pres">
      <dgm:prSet presAssocID="{28D69574-4546-4595-9EAF-BC75813E129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555E4-433E-48E2-B0D2-5AC96583B4FD}" type="pres">
      <dgm:prSet presAssocID="{D13A6B2B-8619-4728-89E2-CAD2D953F044}" presName="spacer" presStyleCnt="0"/>
      <dgm:spPr/>
    </dgm:pt>
    <dgm:pt modelId="{29B729FD-488B-4F90-BF8C-0D830078F0C9}" type="pres">
      <dgm:prSet presAssocID="{99B2E3D4-32D2-4CFB-BDE7-FEA5304EC5E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20F3EF-292F-4E55-98AD-A8C082EA1D74}" type="presOf" srcId="{F62971B6-A547-4791-94C4-FA2A8972B649}" destId="{F6642CC5-F466-482C-A639-CD717D8CF87A}" srcOrd="0" destOrd="0" presId="urn:microsoft.com/office/officeart/2005/8/layout/vList2"/>
    <dgm:cxn modelId="{F11DAA5D-EC0C-45BD-A872-5820D7652754}" type="presOf" srcId="{F8BEBFA5-BB50-4D73-96A7-2807ADF53032}" destId="{80193024-0C8F-4847-812B-75FA7BC46A70}" srcOrd="0" destOrd="0" presId="urn:microsoft.com/office/officeart/2005/8/layout/vList2"/>
    <dgm:cxn modelId="{36726EF8-807E-4B15-A3C8-605FAC7CB975}" srcId="{F62971B6-A547-4791-94C4-FA2A8972B649}" destId="{99B2E3D4-32D2-4CFB-BDE7-FEA5304EC5E5}" srcOrd="2" destOrd="0" parTransId="{1DB50A06-762F-4866-AEE4-EA2D8E987B00}" sibTransId="{4110C4A7-5177-4117-B21C-B796A1D63A5C}"/>
    <dgm:cxn modelId="{43A53140-FA1E-49DD-AAC0-FFEA6BA06DA7}" type="presOf" srcId="{99B2E3D4-32D2-4CFB-BDE7-FEA5304EC5E5}" destId="{29B729FD-488B-4F90-BF8C-0D830078F0C9}" srcOrd="0" destOrd="0" presId="urn:microsoft.com/office/officeart/2005/8/layout/vList2"/>
    <dgm:cxn modelId="{C91B6A33-1D07-4EEF-AD37-163E4E266BF0}" type="presOf" srcId="{28D69574-4546-4595-9EAF-BC75813E1290}" destId="{D2B0D86A-0B18-4BC7-8489-3B8607BEE3BF}" srcOrd="0" destOrd="0" presId="urn:microsoft.com/office/officeart/2005/8/layout/vList2"/>
    <dgm:cxn modelId="{8D95A8FD-52A3-444C-88F5-6B118F8D4BD6}" srcId="{F62971B6-A547-4791-94C4-FA2A8972B649}" destId="{F8BEBFA5-BB50-4D73-96A7-2807ADF53032}" srcOrd="0" destOrd="0" parTransId="{365E1948-22B6-459C-B6BA-5563093B30E5}" sibTransId="{CF46871F-DBC5-4A0B-8C6F-ADA0AA06F3DF}"/>
    <dgm:cxn modelId="{807E7780-1A9E-4E5B-8B80-212839DEE056}" srcId="{F62971B6-A547-4791-94C4-FA2A8972B649}" destId="{28D69574-4546-4595-9EAF-BC75813E1290}" srcOrd="1" destOrd="0" parTransId="{EB4C6045-7749-4907-ABEA-52B6BB4ED1AE}" sibTransId="{D13A6B2B-8619-4728-89E2-CAD2D953F044}"/>
    <dgm:cxn modelId="{8C62261E-5197-445F-B8CB-1132560939FF}" type="presParOf" srcId="{F6642CC5-F466-482C-A639-CD717D8CF87A}" destId="{80193024-0C8F-4847-812B-75FA7BC46A70}" srcOrd="0" destOrd="0" presId="urn:microsoft.com/office/officeart/2005/8/layout/vList2"/>
    <dgm:cxn modelId="{20B8DA9D-6584-4012-91DB-DCD56CE88F10}" type="presParOf" srcId="{F6642CC5-F466-482C-A639-CD717D8CF87A}" destId="{B53EC752-4895-4C91-B9E8-3000B132788E}" srcOrd="1" destOrd="0" presId="urn:microsoft.com/office/officeart/2005/8/layout/vList2"/>
    <dgm:cxn modelId="{11C41B0E-73C4-496C-84A2-B0F35DA2D116}" type="presParOf" srcId="{F6642CC5-F466-482C-A639-CD717D8CF87A}" destId="{D2B0D86A-0B18-4BC7-8489-3B8607BEE3BF}" srcOrd="2" destOrd="0" presId="urn:microsoft.com/office/officeart/2005/8/layout/vList2"/>
    <dgm:cxn modelId="{894FF1D6-D901-45C4-886F-EA62852B0363}" type="presParOf" srcId="{F6642CC5-F466-482C-A639-CD717D8CF87A}" destId="{3E4555E4-433E-48E2-B0D2-5AC96583B4FD}" srcOrd="3" destOrd="0" presId="urn:microsoft.com/office/officeart/2005/8/layout/vList2"/>
    <dgm:cxn modelId="{A3BD8A8D-1834-4A41-9792-2C0E600AFF4D}" type="presParOf" srcId="{F6642CC5-F466-482C-A639-CD717D8CF87A}" destId="{29B729FD-488B-4F90-BF8C-0D830078F0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170F6-E931-4506-A669-4D96D1FE0811}">
      <dsp:nvSpPr>
        <dsp:cNvPr id="0" name=""/>
        <dsp:cNvSpPr/>
      </dsp:nvSpPr>
      <dsp:spPr>
        <a:xfrm>
          <a:off x="637270" y="0"/>
          <a:ext cx="7222402" cy="484632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4ADAD-23D7-4556-A9EF-9AD31F655989}">
      <dsp:nvSpPr>
        <dsp:cNvPr id="0" name=""/>
        <dsp:cNvSpPr/>
      </dsp:nvSpPr>
      <dsp:spPr>
        <a:xfrm>
          <a:off x="4591" y="1387540"/>
          <a:ext cx="1495829" cy="20712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baseline="0" dirty="0" smtClean="0"/>
            <a:t>Jak poznáme, že přichází podzim?</a:t>
          </a:r>
          <a:endParaRPr lang="cs-CZ" sz="1800" b="1" kern="1200" dirty="0"/>
        </a:p>
      </dsp:txBody>
      <dsp:txXfrm>
        <a:off x="77611" y="1460560"/>
        <a:ext cx="1349789" cy="1925199"/>
      </dsp:txXfrm>
    </dsp:sp>
    <dsp:sp modelId="{DE15C65F-325B-4D6E-91DE-97B2FB8B5DC7}">
      <dsp:nvSpPr>
        <dsp:cNvPr id="0" name=""/>
        <dsp:cNvSpPr/>
      </dsp:nvSpPr>
      <dsp:spPr>
        <a:xfrm>
          <a:off x="1555912" y="1453895"/>
          <a:ext cx="1109830" cy="19385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Listí na stromech se krásně zbarví do odstínů žluté, oranžové, červené a hnědé. </a:t>
          </a:r>
          <a:endParaRPr lang="cs-CZ" sz="1400" kern="1200" dirty="0"/>
        </a:p>
      </dsp:txBody>
      <dsp:txXfrm>
        <a:off x="1610089" y="1508072"/>
        <a:ext cx="1001476" cy="1830174"/>
      </dsp:txXfrm>
    </dsp:sp>
    <dsp:sp modelId="{4552A8C5-C8C6-468E-A6DF-AE287FB6EA3F}">
      <dsp:nvSpPr>
        <dsp:cNvPr id="0" name=""/>
        <dsp:cNvSpPr/>
      </dsp:nvSpPr>
      <dsp:spPr>
        <a:xfrm>
          <a:off x="2721234" y="1453895"/>
          <a:ext cx="1109830" cy="19385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Na poli sklízí zemědělci úrodu.</a:t>
          </a:r>
          <a:endParaRPr lang="cs-CZ" sz="1400" kern="1200" dirty="0"/>
        </a:p>
      </dsp:txBody>
      <dsp:txXfrm>
        <a:off x="2775411" y="1508072"/>
        <a:ext cx="1001476" cy="1830174"/>
      </dsp:txXfrm>
    </dsp:sp>
    <dsp:sp modelId="{5ABDB22F-4F0C-4683-B65D-59809C6AC080}">
      <dsp:nvSpPr>
        <dsp:cNvPr id="0" name=""/>
        <dsp:cNvSpPr/>
      </dsp:nvSpPr>
      <dsp:spPr>
        <a:xfrm>
          <a:off x="3886556" y="1453895"/>
          <a:ext cx="1109830" cy="19385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Češeme ovoce ze stromů.</a:t>
          </a:r>
          <a:endParaRPr lang="cs-CZ" sz="1400" kern="1200" dirty="0"/>
        </a:p>
      </dsp:txBody>
      <dsp:txXfrm>
        <a:off x="3940733" y="1508072"/>
        <a:ext cx="1001476" cy="1830174"/>
      </dsp:txXfrm>
    </dsp:sp>
    <dsp:sp modelId="{854F70D5-CEC3-4F97-A722-2C8EBB4470CE}">
      <dsp:nvSpPr>
        <dsp:cNvPr id="0" name=""/>
        <dsp:cNvSpPr/>
      </dsp:nvSpPr>
      <dsp:spPr>
        <a:xfrm>
          <a:off x="5051878" y="1453895"/>
          <a:ext cx="1109830" cy="193852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Sbíráme houby v lese.</a:t>
          </a:r>
          <a:endParaRPr lang="cs-CZ" sz="1400" kern="1200" dirty="0"/>
        </a:p>
      </dsp:txBody>
      <dsp:txXfrm>
        <a:off x="5106055" y="1508072"/>
        <a:ext cx="1001476" cy="1830174"/>
      </dsp:txXfrm>
    </dsp:sp>
    <dsp:sp modelId="{3CB13C4B-05FF-4848-B1E1-9C9FA3C31953}">
      <dsp:nvSpPr>
        <dsp:cNvPr id="0" name=""/>
        <dsp:cNvSpPr/>
      </dsp:nvSpPr>
      <dsp:spPr>
        <a:xfrm>
          <a:off x="6217200" y="1453895"/>
          <a:ext cx="1109830" cy="19385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Dny se zkracují a noci prodlužují.</a:t>
          </a:r>
          <a:endParaRPr lang="cs-CZ" sz="1400" kern="1200" dirty="0"/>
        </a:p>
      </dsp:txBody>
      <dsp:txXfrm>
        <a:off x="6271377" y="1508072"/>
        <a:ext cx="1001476" cy="1830174"/>
      </dsp:txXfrm>
    </dsp:sp>
    <dsp:sp modelId="{C9B0D4A8-7F33-4462-9C23-7491A1E11A30}">
      <dsp:nvSpPr>
        <dsp:cNvPr id="0" name=""/>
        <dsp:cNvSpPr/>
      </dsp:nvSpPr>
      <dsp:spPr>
        <a:xfrm>
          <a:off x="7382521" y="1453895"/>
          <a:ext cx="1109830" cy="19385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Počasí je chladné a často fouká vítr a objevují se ranní mlhy.</a:t>
          </a:r>
          <a:endParaRPr lang="cs-CZ" sz="1400" kern="1200" dirty="0"/>
        </a:p>
      </dsp:txBody>
      <dsp:txXfrm>
        <a:off x="7436698" y="1508072"/>
        <a:ext cx="1001476" cy="18301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93024-0C8F-4847-812B-75FA7BC46A70}">
      <dsp:nvSpPr>
        <dsp:cNvPr id="0" name=""/>
        <dsp:cNvSpPr/>
      </dsp:nvSpPr>
      <dsp:spPr>
        <a:xfrm>
          <a:off x="0" y="49365"/>
          <a:ext cx="7239000" cy="1526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Zvířata si chystají zásoby potravy, vytvářejí tukové zásoby a připravují si skrýše a nory na zimní spánek.</a:t>
          </a:r>
          <a:endParaRPr lang="cs-CZ" sz="2900" kern="1200" dirty="0"/>
        </a:p>
      </dsp:txBody>
      <dsp:txXfrm>
        <a:off x="74535" y="123900"/>
        <a:ext cx="7089930" cy="1377780"/>
      </dsp:txXfrm>
    </dsp:sp>
    <dsp:sp modelId="{D2B0D86A-0B18-4BC7-8489-3B8607BEE3BF}">
      <dsp:nvSpPr>
        <dsp:cNvPr id="0" name=""/>
        <dsp:cNvSpPr/>
      </dsp:nvSpPr>
      <dsp:spPr>
        <a:xfrm>
          <a:off x="0" y="1659735"/>
          <a:ext cx="7239000" cy="15268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baseline="0" dirty="0" smtClean="0"/>
            <a:t>Pomáháme ptákům, kteří neodlétají na jih. Stavíme jim krmítka a pravidelně krmíme, hlavně v zimě.</a:t>
          </a:r>
          <a:endParaRPr lang="cs-CZ" sz="2900" kern="1200" dirty="0"/>
        </a:p>
      </dsp:txBody>
      <dsp:txXfrm>
        <a:off x="74535" y="1734270"/>
        <a:ext cx="7089930" cy="1377780"/>
      </dsp:txXfrm>
    </dsp:sp>
    <dsp:sp modelId="{29B729FD-488B-4F90-BF8C-0D830078F0C9}">
      <dsp:nvSpPr>
        <dsp:cNvPr id="0" name=""/>
        <dsp:cNvSpPr/>
      </dsp:nvSpPr>
      <dsp:spPr>
        <a:xfrm>
          <a:off x="0" y="3270105"/>
          <a:ext cx="7239000" cy="15268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baseline="0" dirty="0"/>
        </a:p>
      </dsp:txBody>
      <dsp:txXfrm>
        <a:off x="74535" y="3344640"/>
        <a:ext cx="7089930" cy="137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0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8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7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6.jpeg"/><Relationship Id="rId1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1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olomoucky.denik.cz/galerie/foto.html?mm=vlastovky-120120914" TargetMode="External"/><Relationship Id="rId4" Type="http://schemas.openxmlformats.org/officeDocument/2006/relationships/hyperlink" Target="http://www.ireceptar.cz/zvirata/ptaci/vlastovky-se-vraci-dom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Znaky podzimu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VY_32_INOVACE_43_VU1_19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Znaky podzimu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znaky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podzimu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Popsat,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co se děje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na podzim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v přírodě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5.1.2013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Znaky Podzimu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Podle čeho poznáme, že </a:t>
            </a:r>
            <a:r>
              <a:rPr lang="cs-CZ" smtClean="0"/>
              <a:t>nastal podzim?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ndra\Local Settings\Temporary Internet Files\Content.IE5\E3XFQM78\MP9004117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8172400" cy="542722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podzimu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39552" y="1556792"/>
          <a:ext cx="8496944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Documents and Settings\Ondra\Local Settings\Temporary Internet Files\Content.IE5\E3XFQM78\MP9003137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320209"/>
            <a:ext cx="3657600" cy="153779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dirty="0" smtClean="0"/>
              <a:t>Zelenina na podzim</a:t>
            </a:r>
            <a:endParaRPr lang="cs-CZ" dirty="0"/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486296" y="1124744"/>
          <a:ext cx="8657704" cy="5470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X8ORGK0F\MP90038787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65451" y="5160806"/>
            <a:ext cx="2378549" cy="1697194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3DQM1X5J\MP90038789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5085184"/>
            <a:ext cx="1917604" cy="1772816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E3XFQM78\MP9001442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140968"/>
            <a:ext cx="1835696" cy="1704255"/>
          </a:xfrm>
          <a:prstGeom prst="rect">
            <a:avLst/>
          </a:prstGeom>
          <a:noFill/>
        </p:spPr>
      </p:pic>
      <p:pic>
        <p:nvPicPr>
          <p:cNvPr id="2058" name="Picture 10" descr="C:\Documents and Settings\Ondra\Local Settings\Temporary Internet Files\Content.IE5\W0DRLASM\MP90017807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05984" y="3140968"/>
            <a:ext cx="2638016" cy="1758677"/>
          </a:xfrm>
          <a:prstGeom prst="rect">
            <a:avLst/>
          </a:prstGeom>
          <a:noFill/>
        </p:spPr>
      </p:pic>
      <p:pic>
        <p:nvPicPr>
          <p:cNvPr id="2059" name="Picture 11" descr="C:\Documents and Settings\Ondra\Local Settings\Temporary Internet Files\Content.IE5\X8ORGK0F\MP900387876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5085184"/>
            <a:ext cx="923328" cy="1772816"/>
          </a:xfrm>
          <a:prstGeom prst="rect">
            <a:avLst/>
          </a:prstGeom>
          <a:noFill/>
        </p:spPr>
      </p:pic>
      <p:pic>
        <p:nvPicPr>
          <p:cNvPr id="2060" name="Picture 12" descr="C:\Documents and Settings\Ondra\Local Settings\Temporary Internet Files\Content.IE5\E3XFQM78\MP900402510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07704" y="3212976"/>
            <a:ext cx="1728192" cy="1400673"/>
          </a:xfrm>
          <a:prstGeom prst="rect">
            <a:avLst/>
          </a:prstGeom>
          <a:noFill/>
        </p:spPr>
      </p:pic>
      <p:pic>
        <p:nvPicPr>
          <p:cNvPr id="2061" name="Picture 13" descr="C:\Documents and Settings\Ondra\Local Settings\Temporary Internet Files\Content.IE5\3DQM1X5J\MP900177942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79912" y="3212976"/>
            <a:ext cx="2664296" cy="1526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Stěhovaví ptáci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0" name="Picture 6" descr="C:\Documents and Settings\Ondra\Local Settings\Temporary Internet Files\Content.IE5\E3XFQM78\MP9001805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69711" y="4365104"/>
            <a:ext cx="1574289" cy="2492896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W0DRLASM\MC90005261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188640"/>
            <a:ext cx="1765300" cy="1619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na podzim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7" name="Picture 5" descr="C:\Documents and Settings\Ondra\Local Settings\Temporary Internet Files\Content.IE5\E3XFQM78\MP90043176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55160" y="4869160"/>
            <a:ext cx="1988840" cy="1988840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3DQM1X5J\MP90018071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725144"/>
            <a:ext cx="3247918" cy="2132856"/>
          </a:xfrm>
          <a:prstGeom prst="rect">
            <a:avLst/>
          </a:prstGeom>
          <a:noFill/>
        </p:spPr>
      </p:pic>
      <p:pic>
        <p:nvPicPr>
          <p:cNvPr id="3079" name="Picture 7" descr="C:\Documents and Settings\Ondra\Local Settings\Temporary Internet Files\Content.IE5\E3XFQM78\MP90040518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4797152"/>
            <a:ext cx="3456384" cy="20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1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ireceptar.cz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zvirata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ptaci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vlastovky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-se-</a:t>
            </a:r>
            <a:r>
              <a:rPr lang="cs-CZ" sz="1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vraci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-domu/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http://olomoucky.denik.cz/galerie/foto.html?mm=vlastovky-120120914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1192</TotalTime>
  <Words>424</Words>
  <Application>Microsoft Office PowerPoint</Application>
  <PresentationFormat>Předvádění na obrazovce (4:3)</PresentationFormat>
  <Paragraphs>66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Znaky podzimu</vt:lpstr>
      <vt:lpstr>Prezentace aplikace PowerPoint</vt:lpstr>
      <vt:lpstr>Znaky Podzimu</vt:lpstr>
      <vt:lpstr>Znaky podzimu</vt:lpstr>
      <vt:lpstr>Zelenina na podzim</vt:lpstr>
      <vt:lpstr>Stěhovaví ptáci</vt:lpstr>
      <vt:lpstr>Zvířata na podzim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137</cp:revision>
  <dcterms:created xsi:type="dcterms:W3CDTF">2012-06-27T08:54:30Z</dcterms:created>
  <dcterms:modified xsi:type="dcterms:W3CDTF">2013-03-05T18:16:53Z</dcterms:modified>
</cp:coreProperties>
</file>