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F21615-737F-488B-A4F9-D2182FAF24C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CFC290F2-E8AB-4C83-92F9-DA7C21B27B0B}">
      <dgm:prSet/>
      <dgm:spPr/>
      <dgm:t>
        <a:bodyPr/>
        <a:lstStyle/>
        <a:p>
          <a:pPr rtl="0"/>
          <a:r>
            <a:rPr lang="cs-CZ" baseline="0" dirty="0" smtClean="0"/>
            <a:t>Zimní měsíce jsou prosinec, leden, únor.</a:t>
          </a:r>
          <a:endParaRPr lang="cs-CZ" dirty="0"/>
        </a:p>
      </dgm:t>
    </dgm:pt>
    <dgm:pt modelId="{BF759294-F74E-484B-AF4E-0B6BA10CE281}" type="parTrans" cxnId="{7DDFBE88-0179-41A9-9125-10A4B1CBE703}">
      <dgm:prSet/>
      <dgm:spPr/>
      <dgm:t>
        <a:bodyPr/>
        <a:lstStyle/>
        <a:p>
          <a:endParaRPr lang="cs-CZ"/>
        </a:p>
      </dgm:t>
    </dgm:pt>
    <dgm:pt modelId="{5068D63D-F914-4E7D-9482-D1B790FBFDF3}" type="sibTrans" cxnId="{7DDFBE88-0179-41A9-9125-10A4B1CBE703}">
      <dgm:prSet/>
      <dgm:spPr/>
      <dgm:t>
        <a:bodyPr/>
        <a:lstStyle/>
        <a:p>
          <a:endParaRPr lang="cs-CZ"/>
        </a:p>
      </dgm:t>
    </dgm:pt>
    <dgm:pt modelId="{02EA8245-FAF5-41D0-B557-CC7967900764}">
      <dgm:prSet/>
      <dgm:spPr/>
      <dgm:t>
        <a:bodyPr/>
        <a:lstStyle/>
        <a:p>
          <a:pPr rtl="0"/>
          <a:r>
            <a:rPr lang="cs-CZ" baseline="0" dirty="0" smtClean="0"/>
            <a:t>Zima začíná 21. prosince.</a:t>
          </a:r>
          <a:endParaRPr lang="cs-CZ" dirty="0"/>
        </a:p>
      </dgm:t>
    </dgm:pt>
    <dgm:pt modelId="{438A9336-FD5F-4BF3-9B3A-D00F734E5AD6}" type="parTrans" cxnId="{F6396FDC-F39A-42AC-A65A-E796B0E0D9D2}">
      <dgm:prSet/>
      <dgm:spPr/>
      <dgm:t>
        <a:bodyPr/>
        <a:lstStyle/>
        <a:p>
          <a:endParaRPr lang="cs-CZ"/>
        </a:p>
      </dgm:t>
    </dgm:pt>
    <dgm:pt modelId="{184C37F7-C08B-457E-87E7-51BB6190AEE9}" type="sibTrans" cxnId="{F6396FDC-F39A-42AC-A65A-E796B0E0D9D2}">
      <dgm:prSet/>
      <dgm:spPr/>
      <dgm:t>
        <a:bodyPr/>
        <a:lstStyle/>
        <a:p>
          <a:endParaRPr lang="cs-CZ"/>
        </a:p>
      </dgm:t>
    </dgm:pt>
    <dgm:pt modelId="{F437C3E6-7DC8-486A-AE12-FB0E838A2F0F}">
      <dgm:prSet/>
      <dgm:spPr/>
      <dgm:t>
        <a:bodyPr/>
        <a:lstStyle/>
        <a:p>
          <a:pPr rtl="0"/>
          <a:r>
            <a:rPr lang="cs-CZ" baseline="0" dirty="0" smtClean="0"/>
            <a:t>Jsou krátké dny a dlouhé noci.</a:t>
          </a:r>
          <a:endParaRPr lang="cs-CZ" dirty="0"/>
        </a:p>
      </dgm:t>
    </dgm:pt>
    <dgm:pt modelId="{A36B6512-3D72-44E6-BCBE-80D14317389E}" type="parTrans" cxnId="{4EF53AF7-84C1-4651-B109-F3D11F816496}">
      <dgm:prSet/>
      <dgm:spPr/>
      <dgm:t>
        <a:bodyPr/>
        <a:lstStyle/>
        <a:p>
          <a:endParaRPr lang="cs-CZ"/>
        </a:p>
      </dgm:t>
    </dgm:pt>
    <dgm:pt modelId="{DBDB9032-EE6D-4129-ACB2-14BD352316A2}" type="sibTrans" cxnId="{4EF53AF7-84C1-4651-B109-F3D11F816496}">
      <dgm:prSet/>
      <dgm:spPr/>
      <dgm:t>
        <a:bodyPr/>
        <a:lstStyle/>
        <a:p>
          <a:endParaRPr lang="cs-CZ"/>
        </a:p>
      </dgm:t>
    </dgm:pt>
    <dgm:pt modelId="{C1FB29B0-B3FE-44A7-9559-1826E34ADCF3}" type="pres">
      <dgm:prSet presAssocID="{E7F21615-737F-488B-A4F9-D2182FAF24C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7DCC522-7FEA-4B12-95AA-C6DE3C8058B7}" type="pres">
      <dgm:prSet presAssocID="{CFC290F2-E8AB-4C83-92F9-DA7C21B27B0B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F43ECA-7881-4AAB-92C3-332E8254E750}" type="pres">
      <dgm:prSet presAssocID="{5068D63D-F914-4E7D-9482-D1B790FBFDF3}" presName="spacer" presStyleCnt="0"/>
      <dgm:spPr/>
    </dgm:pt>
    <dgm:pt modelId="{F4A44E4E-B0A7-487E-9070-2BF0E729B3CE}" type="pres">
      <dgm:prSet presAssocID="{02EA8245-FAF5-41D0-B557-CC7967900764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886C97-19AB-45EE-9583-12D1BF77750E}" type="pres">
      <dgm:prSet presAssocID="{184C37F7-C08B-457E-87E7-51BB6190AEE9}" presName="spacer" presStyleCnt="0"/>
      <dgm:spPr/>
    </dgm:pt>
    <dgm:pt modelId="{0A6C8ADB-FB1F-442B-9BD8-F5CF34C0F241}" type="pres">
      <dgm:prSet presAssocID="{F437C3E6-7DC8-486A-AE12-FB0E838A2F0F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396FDC-F39A-42AC-A65A-E796B0E0D9D2}" srcId="{E7F21615-737F-488B-A4F9-D2182FAF24C4}" destId="{02EA8245-FAF5-41D0-B557-CC7967900764}" srcOrd="1" destOrd="0" parTransId="{438A9336-FD5F-4BF3-9B3A-D00F734E5AD6}" sibTransId="{184C37F7-C08B-457E-87E7-51BB6190AEE9}"/>
    <dgm:cxn modelId="{7DDFBE88-0179-41A9-9125-10A4B1CBE703}" srcId="{E7F21615-737F-488B-A4F9-D2182FAF24C4}" destId="{CFC290F2-E8AB-4C83-92F9-DA7C21B27B0B}" srcOrd="0" destOrd="0" parTransId="{BF759294-F74E-484B-AF4E-0B6BA10CE281}" sibTransId="{5068D63D-F914-4E7D-9482-D1B790FBFDF3}"/>
    <dgm:cxn modelId="{21DC87D3-C313-44B3-994D-66C561E2A8FF}" type="presOf" srcId="{E7F21615-737F-488B-A4F9-D2182FAF24C4}" destId="{C1FB29B0-B3FE-44A7-9559-1826E34ADCF3}" srcOrd="0" destOrd="0" presId="urn:microsoft.com/office/officeart/2005/8/layout/vList2"/>
    <dgm:cxn modelId="{4EF53AF7-84C1-4651-B109-F3D11F816496}" srcId="{E7F21615-737F-488B-A4F9-D2182FAF24C4}" destId="{F437C3E6-7DC8-486A-AE12-FB0E838A2F0F}" srcOrd="2" destOrd="0" parTransId="{A36B6512-3D72-44E6-BCBE-80D14317389E}" sibTransId="{DBDB9032-EE6D-4129-ACB2-14BD352316A2}"/>
    <dgm:cxn modelId="{D68AB319-DDE8-42EE-A1B3-741A0192AC7C}" type="presOf" srcId="{F437C3E6-7DC8-486A-AE12-FB0E838A2F0F}" destId="{0A6C8ADB-FB1F-442B-9BD8-F5CF34C0F241}" srcOrd="0" destOrd="0" presId="urn:microsoft.com/office/officeart/2005/8/layout/vList2"/>
    <dgm:cxn modelId="{75B2C52A-F4FA-488A-928E-D095D36A0813}" type="presOf" srcId="{02EA8245-FAF5-41D0-B557-CC7967900764}" destId="{F4A44E4E-B0A7-487E-9070-2BF0E729B3CE}" srcOrd="0" destOrd="0" presId="urn:microsoft.com/office/officeart/2005/8/layout/vList2"/>
    <dgm:cxn modelId="{2E0FF59A-7C99-4D4E-98B3-3ADD5F4F62D4}" type="presOf" srcId="{CFC290F2-E8AB-4C83-92F9-DA7C21B27B0B}" destId="{C7DCC522-7FEA-4B12-95AA-C6DE3C8058B7}" srcOrd="0" destOrd="0" presId="urn:microsoft.com/office/officeart/2005/8/layout/vList2"/>
    <dgm:cxn modelId="{9E435C7D-B3DB-4D9B-824C-F9B0D5CCB470}" type="presParOf" srcId="{C1FB29B0-B3FE-44A7-9559-1826E34ADCF3}" destId="{C7DCC522-7FEA-4B12-95AA-C6DE3C8058B7}" srcOrd="0" destOrd="0" presId="urn:microsoft.com/office/officeart/2005/8/layout/vList2"/>
    <dgm:cxn modelId="{5DA30750-FB5C-4D2F-AB03-8B9860DFB37F}" type="presParOf" srcId="{C1FB29B0-B3FE-44A7-9559-1826E34ADCF3}" destId="{47F43ECA-7881-4AAB-92C3-332E8254E750}" srcOrd="1" destOrd="0" presId="urn:microsoft.com/office/officeart/2005/8/layout/vList2"/>
    <dgm:cxn modelId="{3408476D-246C-4A56-9FCF-9B2D31B19820}" type="presParOf" srcId="{C1FB29B0-B3FE-44A7-9559-1826E34ADCF3}" destId="{F4A44E4E-B0A7-487E-9070-2BF0E729B3CE}" srcOrd="2" destOrd="0" presId="urn:microsoft.com/office/officeart/2005/8/layout/vList2"/>
    <dgm:cxn modelId="{5F3E1C48-4FB5-46DE-B6B6-4B1BA699DE8D}" type="presParOf" srcId="{C1FB29B0-B3FE-44A7-9559-1826E34ADCF3}" destId="{72886C97-19AB-45EE-9583-12D1BF77750E}" srcOrd="3" destOrd="0" presId="urn:microsoft.com/office/officeart/2005/8/layout/vList2"/>
    <dgm:cxn modelId="{0A6653DF-9B60-4200-8392-771AEA7C3A2D}" type="presParOf" srcId="{C1FB29B0-B3FE-44A7-9559-1826E34ADCF3}" destId="{0A6C8ADB-FB1F-442B-9BD8-F5CF34C0F24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D798AC-1A21-4E33-96B1-EB3E20AA4E45}" type="doc">
      <dgm:prSet loTypeId="urn:microsoft.com/office/officeart/2005/8/layout/vList5" loCatId="list" qsTypeId="urn:microsoft.com/office/officeart/2005/8/quickstyle/3d8" qsCatId="3D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DCFA52B9-15E6-453A-A2BF-7EB2202BD307}">
      <dgm:prSet/>
      <dgm:spPr/>
      <dgm:t>
        <a:bodyPr/>
        <a:lstStyle/>
        <a:p>
          <a:pPr rtl="0"/>
          <a:r>
            <a:rPr lang="cs-CZ" baseline="0" dirty="0" smtClean="0"/>
            <a:t>Když napadne sníh a zamrznou rybníky, můžeme vyrazit do zimní přírody za zimními sporty.</a:t>
          </a:r>
          <a:endParaRPr lang="cs-CZ" dirty="0"/>
        </a:p>
      </dgm:t>
    </dgm:pt>
    <dgm:pt modelId="{C2E8C642-78F6-47EC-85B8-7530E7492F64}" type="parTrans" cxnId="{6F2E42EF-2D99-4131-A12C-68548D9E4FFD}">
      <dgm:prSet/>
      <dgm:spPr/>
      <dgm:t>
        <a:bodyPr/>
        <a:lstStyle/>
        <a:p>
          <a:endParaRPr lang="cs-CZ"/>
        </a:p>
      </dgm:t>
    </dgm:pt>
    <dgm:pt modelId="{14C9F843-84EB-4D1B-824E-5289F55C3F21}" type="sibTrans" cxnId="{6F2E42EF-2D99-4131-A12C-68548D9E4FFD}">
      <dgm:prSet/>
      <dgm:spPr/>
      <dgm:t>
        <a:bodyPr/>
        <a:lstStyle/>
        <a:p>
          <a:endParaRPr lang="cs-CZ"/>
        </a:p>
      </dgm:t>
    </dgm:pt>
    <dgm:pt modelId="{94541F7E-8C35-4806-99E0-CCDBC328A52B}">
      <dgm:prSet/>
      <dgm:spPr/>
      <dgm:t>
        <a:bodyPr/>
        <a:lstStyle/>
        <a:p>
          <a:pPr rtl="0"/>
          <a:r>
            <a:rPr lang="cs-CZ" b="1" u="sng" baseline="0" dirty="0" smtClean="0"/>
            <a:t>Jaké jsou klasické zimní sporty?</a:t>
          </a:r>
          <a:endParaRPr lang="cs-CZ" dirty="0"/>
        </a:p>
      </dgm:t>
    </dgm:pt>
    <dgm:pt modelId="{7D98E15F-A433-4934-A75F-7B4D5CD10E89}" type="parTrans" cxnId="{138CCD78-28AA-4B95-BD82-5997BFC99E7D}">
      <dgm:prSet/>
      <dgm:spPr/>
      <dgm:t>
        <a:bodyPr/>
        <a:lstStyle/>
        <a:p>
          <a:endParaRPr lang="cs-CZ"/>
        </a:p>
      </dgm:t>
    </dgm:pt>
    <dgm:pt modelId="{5A901A66-D310-4548-9402-AB2B42E0C96E}" type="sibTrans" cxnId="{138CCD78-28AA-4B95-BD82-5997BFC99E7D}">
      <dgm:prSet/>
      <dgm:spPr/>
      <dgm:t>
        <a:bodyPr/>
        <a:lstStyle/>
        <a:p>
          <a:endParaRPr lang="cs-CZ"/>
        </a:p>
      </dgm:t>
    </dgm:pt>
    <dgm:pt modelId="{228DCF13-65F8-4C19-B292-BC9B74718F9A}">
      <dgm:prSet/>
      <dgm:spPr/>
      <dgm:t>
        <a:bodyPr/>
        <a:lstStyle/>
        <a:p>
          <a:pPr rtl="0"/>
          <a:r>
            <a:rPr lang="cs-CZ" b="1" baseline="0" dirty="0" smtClean="0"/>
            <a:t>Lyžování, snowboarding</a:t>
          </a:r>
          <a:endParaRPr lang="cs-CZ" dirty="0"/>
        </a:p>
      </dgm:t>
    </dgm:pt>
    <dgm:pt modelId="{AB4B5231-DC38-4359-9FB4-42341197E692}" type="parTrans" cxnId="{2018CC49-D998-481A-8327-9C9E83BE0A77}">
      <dgm:prSet/>
      <dgm:spPr/>
      <dgm:t>
        <a:bodyPr/>
        <a:lstStyle/>
        <a:p>
          <a:endParaRPr lang="cs-CZ"/>
        </a:p>
      </dgm:t>
    </dgm:pt>
    <dgm:pt modelId="{31FFB780-824E-4668-A17F-BD6059CCB657}" type="sibTrans" cxnId="{2018CC49-D998-481A-8327-9C9E83BE0A77}">
      <dgm:prSet/>
      <dgm:spPr/>
      <dgm:t>
        <a:bodyPr/>
        <a:lstStyle/>
        <a:p>
          <a:endParaRPr lang="cs-CZ"/>
        </a:p>
      </dgm:t>
    </dgm:pt>
    <dgm:pt modelId="{C5C31C23-CE7E-4906-B148-7B7B26859B60}">
      <dgm:prSet/>
      <dgm:spPr/>
      <dgm:t>
        <a:bodyPr/>
        <a:lstStyle/>
        <a:p>
          <a:pPr rtl="0"/>
          <a:r>
            <a:rPr lang="cs-CZ" b="1" baseline="0" dirty="0" smtClean="0"/>
            <a:t>Sáňkování, bobování</a:t>
          </a:r>
          <a:endParaRPr lang="cs-CZ" dirty="0"/>
        </a:p>
      </dgm:t>
    </dgm:pt>
    <dgm:pt modelId="{796255E9-134C-417F-920E-DC5FFF773F29}" type="parTrans" cxnId="{70817400-0BE6-4056-A150-08E475D172D6}">
      <dgm:prSet/>
      <dgm:spPr/>
      <dgm:t>
        <a:bodyPr/>
        <a:lstStyle/>
        <a:p>
          <a:endParaRPr lang="cs-CZ"/>
        </a:p>
      </dgm:t>
    </dgm:pt>
    <dgm:pt modelId="{B18CB342-F4F8-4542-BEF1-CA9E6BA9A9D6}" type="sibTrans" cxnId="{70817400-0BE6-4056-A150-08E475D172D6}">
      <dgm:prSet/>
      <dgm:spPr/>
      <dgm:t>
        <a:bodyPr/>
        <a:lstStyle/>
        <a:p>
          <a:endParaRPr lang="cs-CZ"/>
        </a:p>
      </dgm:t>
    </dgm:pt>
    <dgm:pt modelId="{FBC22B7C-8F26-40AE-9677-D6F4A7A95B6D}">
      <dgm:prSet/>
      <dgm:spPr/>
      <dgm:t>
        <a:bodyPr/>
        <a:lstStyle/>
        <a:p>
          <a:pPr rtl="0"/>
          <a:r>
            <a:rPr lang="cs-CZ" b="1" baseline="0" dirty="0" smtClean="0"/>
            <a:t>Bruslení</a:t>
          </a:r>
          <a:endParaRPr lang="cs-CZ" dirty="0"/>
        </a:p>
      </dgm:t>
    </dgm:pt>
    <dgm:pt modelId="{9E84F56B-2000-4CBE-B630-AADE8B07FE3B}" type="parTrans" cxnId="{FBCA8B5B-981A-45DF-8FA8-19BA055A67AB}">
      <dgm:prSet/>
      <dgm:spPr/>
      <dgm:t>
        <a:bodyPr/>
        <a:lstStyle/>
        <a:p>
          <a:endParaRPr lang="cs-CZ"/>
        </a:p>
      </dgm:t>
    </dgm:pt>
    <dgm:pt modelId="{C87A94DF-8A5A-4C12-9681-334DFC5CC748}" type="sibTrans" cxnId="{FBCA8B5B-981A-45DF-8FA8-19BA055A67AB}">
      <dgm:prSet/>
      <dgm:spPr/>
      <dgm:t>
        <a:bodyPr/>
        <a:lstStyle/>
        <a:p>
          <a:endParaRPr lang="cs-CZ"/>
        </a:p>
      </dgm:t>
    </dgm:pt>
    <dgm:pt modelId="{04DC49F7-AEFC-40B1-BE9F-97D58A3D4914}">
      <dgm:prSet/>
      <dgm:spPr/>
      <dgm:t>
        <a:bodyPr/>
        <a:lstStyle/>
        <a:p>
          <a:pPr rtl="0"/>
          <a:r>
            <a:rPr lang="cs-CZ" b="1" baseline="0" dirty="0" smtClean="0"/>
            <a:t>Běžkování</a:t>
          </a:r>
          <a:endParaRPr lang="cs-CZ" dirty="0"/>
        </a:p>
      </dgm:t>
    </dgm:pt>
    <dgm:pt modelId="{F658BCFC-25A1-4D52-90CC-21574890000F}" type="parTrans" cxnId="{A8EFA009-A3B7-4D18-8170-0BF396007E04}">
      <dgm:prSet/>
      <dgm:spPr/>
      <dgm:t>
        <a:bodyPr/>
        <a:lstStyle/>
        <a:p>
          <a:endParaRPr lang="cs-CZ"/>
        </a:p>
      </dgm:t>
    </dgm:pt>
    <dgm:pt modelId="{2DF0D257-7AA2-4FE8-8AA9-E7065E22D071}" type="sibTrans" cxnId="{A8EFA009-A3B7-4D18-8170-0BF396007E04}">
      <dgm:prSet/>
      <dgm:spPr/>
      <dgm:t>
        <a:bodyPr/>
        <a:lstStyle/>
        <a:p>
          <a:endParaRPr lang="cs-CZ"/>
        </a:p>
      </dgm:t>
    </dgm:pt>
    <dgm:pt modelId="{6754A092-C34F-466D-A2EC-F610EC29728C}" type="pres">
      <dgm:prSet presAssocID="{FFD798AC-1A21-4E33-96B1-EB3E20AA4E4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4DF280-5FDB-4F26-97A3-B6FB23616B02}" type="pres">
      <dgm:prSet presAssocID="{DCFA52B9-15E6-453A-A2BF-7EB2202BD307}" presName="linNode" presStyleCnt="0"/>
      <dgm:spPr/>
    </dgm:pt>
    <dgm:pt modelId="{9C7CD782-0200-43C0-9757-BC3D76544A24}" type="pres">
      <dgm:prSet presAssocID="{DCFA52B9-15E6-453A-A2BF-7EB2202BD307}" presName="parentText" presStyleLbl="node1" presStyleIdx="0" presStyleCnt="6" custLinFactY="100000" custLinFactNeighborX="-81239" custLinFactNeighborY="12714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4057A5-7D22-485B-A914-0651984FC87C}" type="pres">
      <dgm:prSet presAssocID="{14C9F843-84EB-4D1B-824E-5289F55C3F21}" presName="sp" presStyleCnt="0"/>
      <dgm:spPr/>
    </dgm:pt>
    <dgm:pt modelId="{166DDF34-5F84-4E60-805B-65B01E638F40}" type="pres">
      <dgm:prSet presAssocID="{94541F7E-8C35-4806-99E0-CCDBC328A52B}" presName="linNode" presStyleCnt="0"/>
      <dgm:spPr/>
    </dgm:pt>
    <dgm:pt modelId="{797B4FF3-AA5A-43E2-A2CF-F34D7475C31C}" type="pres">
      <dgm:prSet presAssocID="{94541F7E-8C35-4806-99E0-CCDBC328A52B}" presName="parentText" presStyleLbl="node1" presStyleIdx="1" presStyleCnt="6" custLinFactNeighborX="55042" custLinFactNeighborY="-261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DE3130-7D4A-4B93-8FB7-E0032BC9A42F}" type="pres">
      <dgm:prSet presAssocID="{5A901A66-D310-4548-9402-AB2B42E0C96E}" presName="sp" presStyleCnt="0"/>
      <dgm:spPr/>
    </dgm:pt>
    <dgm:pt modelId="{D7F8D797-57E2-4A8F-9CA5-9CFB40ACAE61}" type="pres">
      <dgm:prSet presAssocID="{228DCF13-65F8-4C19-B292-BC9B74718F9A}" presName="linNode" presStyleCnt="0"/>
      <dgm:spPr/>
    </dgm:pt>
    <dgm:pt modelId="{7A69C840-7954-4EE8-9A2A-91E118B7EF80}" type="pres">
      <dgm:prSet presAssocID="{228DCF13-65F8-4C19-B292-BC9B74718F9A}" presName="parentText" presStyleLbl="node1" presStyleIdx="2" presStyleCnt="6" custLinFactNeighborX="45308" custLinFactNeighborY="2370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5F9E28-6D6C-48B7-A13A-D3223022EC7E}" type="pres">
      <dgm:prSet presAssocID="{31FFB780-824E-4668-A17F-BD6059CCB657}" presName="sp" presStyleCnt="0"/>
      <dgm:spPr/>
    </dgm:pt>
    <dgm:pt modelId="{2F5F18ED-A511-4A0E-81BC-9B0299D1F5C0}" type="pres">
      <dgm:prSet presAssocID="{C5C31C23-CE7E-4906-B148-7B7B26859B60}" presName="linNode" presStyleCnt="0"/>
      <dgm:spPr/>
    </dgm:pt>
    <dgm:pt modelId="{ABDC7188-AE13-481B-BF53-C860E600BA3C}" type="pres">
      <dgm:prSet presAssocID="{C5C31C23-CE7E-4906-B148-7B7B26859B60}" presName="parentText" presStyleLbl="node1" presStyleIdx="3" presStyleCnt="6" custLinFactNeighborX="45308" custLinFactNeighborY="1063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589BD5-095B-49B7-B251-072743B3AFB7}" type="pres">
      <dgm:prSet presAssocID="{B18CB342-F4F8-4542-BEF1-CA9E6BA9A9D6}" presName="sp" presStyleCnt="0"/>
      <dgm:spPr/>
    </dgm:pt>
    <dgm:pt modelId="{04B72474-EDCB-47BC-AE0D-666C4B995B85}" type="pres">
      <dgm:prSet presAssocID="{FBC22B7C-8F26-40AE-9677-D6F4A7A95B6D}" presName="linNode" presStyleCnt="0"/>
      <dgm:spPr/>
    </dgm:pt>
    <dgm:pt modelId="{C81ACECB-9B2D-451B-BA0A-A9D40E5F3B26}" type="pres">
      <dgm:prSet presAssocID="{FBC22B7C-8F26-40AE-9677-D6F4A7A95B6D}" presName="parentText" presStyleLbl="node1" presStyleIdx="4" presStyleCnt="6" custLinFactNeighborX="35573" custLinFactNeighborY="412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24B5BA-FF0E-4F28-BA11-550B701A4990}" type="pres">
      <dgm:prSet presAssocID="{C87A94DF-8A5A-4C12-9681-334DFC5CC748}" presName="sp" presStyleCnt="0"/>
      <dgm:spPr/>
    </dgm:pt>
    <dgm:pt modelId="{E2E8D4FB-7476-426E-A753-1B094A618934}" type="pres">
      <dgm:prSet presAssocID="{04DC49F7-AEFC-40B1-BE9F-97D58A3D4914}" presName="linNode" presStyleCnt="0"/>
      <dgm:spPr/>
    </dgm:pt>
    <dgm:pt modelId="{A80A3E26-8898-4FE2-B93F-D7272075B481}" type="pres">
      <dgm:prSet presAssocID="{04DC49F7-AEFC-40B1-BE9F-97D58A3D4914}" presName="parentText" presStyleLbl="node1" presStyleIdx="5" presStyleCnt="6" custLinFactNeighborX="55042" custLinFactNeighborY="-286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DE05DC-F9CE-4EBD-9A29-3F264EBCAA44}" type="presOf" srcId="{94541F7E-8C35-4806-99E0-CCDBC328A52B}" destId="{797B4FF3-AA5A-43E2-A2CF-F34D7475C31C}" srcOrd="0" destOrd="0" presId="urn:microsoft.com/office/officeart/2005/8/layout/vList5"/>
    <dgm:cxn modelId="{6F2E42EF-2D99-4131-A12C-68548D9E4FFD}" srcId="{FFD798AC-1A21-4E33-96B1-EB3E20AA4E45}" destId="{DCFA52B9-15E6-453A-A2BF-7EB2202BD307}" srcOrd="0" destOrd="0" parTransId="{C2E8C642-78F6-47EC-85B8-7530E7492F64}" sibTransId="{14C9F843-84EB-4D1B-824E-5289F55C3F21}"/>
    <dgm:cxn modelId="{807783AD-16D2-4417-AC76-81DC2F47D670}" type="presOf" srcId="{FBC22B7C-8F26-40AE-9677-D6F4A7A95B6D}" destId="{C81ACECB-9B2D-451B-BA0A-A9D40E5F3B26}" srcOrd="0" destOrd="0" presId="urn:microsoft.com/office/officeart/2005/8/layout/vList5"/>
    <dgm:cxn modelId="{B27CD520-9827-43D9-AEB4-7325FDE1B6E5}" type="presOf" srcId="{FFD798AC-1A21-4E33-96B1-EB3E20AA4E45}" destId="{6754A092-C34F-466D-A2EC-F610EC29728C}" srcOrd="0" destOrd="0" presId="urn:microsoft.com/office/officeart/2005/8/layout/vList5"/>
    <dgm:cxn modelId="{052020F9-FCCE-4001-A9FE-3D9C0AAF15D3}" type="presOf" srcId="{C5C31C23-CE7E-4906-B148-7B7B26859B60}" destId="{ABDC7188-AE13-481B-BF53-C860E600BA3C}" srcOrd="0" destOrd="0" presId="urn:microsoft.com/office/officeart/2005/8/layout/vList5"/>
    <dgm:cxn modelId="{2AFE1395-A304-43FE-8C9B-C36BC17D4C58}" type="presOf" srcId="{04DC49F7-AEFC-40B1-BE9F-97D58A3D4914}" destId="{A80A3E26-8898-4FE2-B93F-D7272075B481}" srcOrd="0" destOrd="0" presId="urn:microsoft.com/office/officeart/2005/8/layout/vList5"/>
    <dgm:cxn modelId="{2018CC49-D998-481A-8327-9C9E83BE0A77}" srcId="{FFD798AC-1A21-4E33-96B1-EB3E20AA4E45}" destId="{228DCF13-65F8-4C19-B292-BC9B74718F9A}" srcOrd="2" destOrd="0" parTransId="{AB4B5231-DC38-4359-9FB4-42341197E692}" sibTransId="{31FFB780-824E-4668-A17F-BD6059CCB657}"/>
    <dgm:cxn modelId="{16C227EE-5BA2-4623-AC6B-D07C5E1A09F2}" type="presOf" srcId="{228DCF13-65F8-4C19-B292-BC9B74718F9A}" destId="{7A69C840-7954-4EE8-9A2A-91E118B7EF80}" srcOrd="0" destOrd="0" presId="urn:microsoft.com/office/officeart/2005/8/layout/vList5"/>
    <dgm:cxn modelId="{FBCA8B5B-981A-45DF-8FA8-19BA055A67AB}" srcId="{FFD798AC-1A21-4E33-96B1-EB3E20AA4E45}" destId="{FBC22B7C-8F26-40AE-9677-D6F4A7A95B6D}" srcOrd="4" destOrd="0" parTransId="{9E84F56B-2000-4CBE-B630-AADE8B07FE3B}" sibTransId="{C87A94DF-8A5A-4C12-9681-334DFC5CC748}"/>
    <dgm:cxn modelId="{A8EFA009-A3B7-4D18-8170-0BF396007E04}" srcId="{FFD798AC-1A21-4E33-96B1-EB3E20AA4E45}" destId="{04DC49F7-AEFC-40B1-BE9F-97D58A3D4914}" srcOrd="5" destOrd="0" parTransId="{F658BCFC-25A1-4D52-90CC-21574890000F}" sibTransId="{2DF0D257-7AA2-4FE8-8AA9-E7065E22D071}"/>
    <dgm:cxn modelId="{138CCD78-28AA-4B95-BD82-5997BFC99E7D}" srcId="{FFD798AC-1A21-4E33-96B1-EB3E20AA4E45}" destId="{94541F7E-8C35-4806-99E0-CCDBC328A52B}" srcOrd="1" destOrd="0" parTransId="{7D98E15F-A433-4934-A75F-7B4D5CD10E89}" sibTransId="{5A901A66-D310-4548-9402-AB2B42E0C96E}"/>
    <dgm:cxn modelId="{70817400-0BE6-4056-A150-08E475D172D6}" srcId="{FFD798AC-1A21-4E33-96B1-EB3E20AA4E45}" destId="{C5C31C23-CE7E-4906-B148-7B7B26859B60}" srcOrd="3" destOrd="0" parTransId="{796255E9-134C-417F-920E-DC5FFF773F29}" sibTransId="{B18CB342-F4F8-4542-BEF1-CA9E6BA9A9D6}"/>
    <dgm:cxn modelId="{E7194B2B-83A8-40FA-A71D-77B0582852AA}" type="presOf" srcId="{DCFA52B9-15E6-453A-A2BF-7EB2202BD307}" destId="{9C7CD782-0200-43C0-9757-BC3D76544A24}" srcOrd="0" destOrd="0" presId="urn:microsoft.com/office/officeart/2005/8/layout/vList5"/>
    <dgm:cxn modelId="{E49300CD-F7C9-45AE-862E-1B73133F5AD9}" type="presParOf" srcId="{6754A092-C34F-466D-A2EC-F610EC29728C}" destId="{5D4DF280-5FDB-4F26-97A3-B6FB23616B02}" srcOrd="0" destOrd="0" presId="urn:microsoft.com/office/officeart/2005/8/layout/vList5"/>
    <dgm:cxn modelId="{3BFC33BC-114D-45BB-9DDB-258596566B59}" type="presParOf" srcId="{5D4DF280-5FDB-4F26-97A3-B6FB23616B02}" destId="{9C7CD782-0200-43C0-9757-BC3D76544A24}" srcOrd="0" destOrd="0" presId="urn:microsoft.com/office/officeart/2005/8/layout/vList5"/>
    <dgm:cxn modelId="{67784708-2D7A-4042-808E-6ECC954BD1CD}" type="presParOf" srcId="{6754A092-C34F-466D-A2EC-F610EC29728C}" destId="{9B4057A5-7D22-485B-A914-0651984FC87C}" srcOrd="1" destOrd="0" presId="urn:microsoft.com/office/officeart/2005/8/layout/vList5"/>
    <dgm:cxn modelId="{01109C80-395A-4E32-89C0-0ACF004D5CD9}" type="presParOf" srcId="{6754A092-C34F-466D-A2EC-F610EC29728C}" destId="{166DDF34-5F84-4E60-805B-65B01E638F40}" srcOrd="2" destOrd="0" presId="urn:microsoft.com/office/officeart/2005/8/layout/vList5"/>
    <dgm:cxn modelId="{F3C91229-7521-4C84-901E-E353EB805761}" type="presParOf" srcId="{166DDF34-5F84-4E60-805B-65B01E638F40}" destId="{797B4FF3-AA5A-43E2-A2CF-F34D7475C31C}" srcOrd="0" destOrd="0" presId="urn:microsoft.com/office/officeart/2005/8/layout/vList5"/>
    <dgm:cxn modelId="{C22FA942-E590-4A47-8589-3320E30E0C79}" type="presParOf" srcId="{6754A092-C34F-466D-A2EC-F610EC29728C}" destId="{0EDE3130-7D4A-4B93-8FB7-E0032BC9A42F}" srcOrd="3" destOrd="0" presId="urn:microsoft.com/office/officeart/2005/8/layout/vList5"/>
    <dgm:cxn modelId="{74181E4C-163A-40E6-A757-C2731406EB7C}" type="presParOf" srcId="{6754A092-C34F-466D-A2EC-F610EC29728C}" destId="{D7F8D797-57E2-4A8F-9CA5-9CFB40ACAE61}" srcOrd="4" destOrd="0" presId="urn:microsoft.com/office/officeart/2005/8/layout/vList5"/>
    <dgm:cxn modelId="{D814303E-F1C7-4BD6-8FD9-625A44A93053}" type="presParOf" srcId="{D7F8D797-57E2-4A8F-9CA5-9CFB40ACAE61}" destId="{7A69C840-7954-4EE8-9A2A-91E118B7EF80}" srcOrd="0" destOrd="0" presId="urn:microsoft.com/office/officeart/2005/8/layout/vList5"/>
    <dgm:cxn modelId="{2FAED012-8672-4912-AD26-73996EB00419}" type="presParOf" srcId="{6754A092-C34F-466D-A2EC-F610EC29728C}" destId="{845F9E28-6D6C-48B7-A13A-D3223022EC7E}" srcOrd="5" destOrd="0" presId="urn:microsoft.com/office/officeart/2005/8/layout/vList5"/>
    <dgm:cxn modelId="{881009B1-29B1-407C-8BA8-17EA16932FC2}" type="presParOf" srcId="{6754A092-C34F-466D-A2EC-F610EC29728C}" destId="{2F5F18ED-A511-4A0E-81BC-9B0299D1F5C0}" srcOrd="6" destOrd="0" presId="urn:microsoft.com/office/officeart/2005/8/layout/vList5"/>
    <dgm:cxn modelId="{61A99E93-16CE-480A-A27F-0FA18E6E626F}" type="presParOf" srcId="{2F5F18ED-A511-4A0E-81BC-9B0299D1F5C0}" destId="{ABDC7188-AE13-481B-BF53-C860E600BA3C}" srcOrd="0" destOrd="0" presId="urn:microsoft.com/office/officeart/2005/8/layout/vList5"/>
    <dgm:cxn modelId="{25E02759-9A9E-4754-9699-D4477DEE950F}" type="presParOf" srcId="{6754A092-C34F-466D-A2EC-F610EC29728C}" destId="{41589BD5-095B-49B7-B251-072743B3AFB7}" srcOrd="7" destOrd="0" presId="urn:microsoft.com/office/officeart/2005/8/layout/vList5"/>
    <dgm:cxn modelId="{3361DF81-44BB-466E-8229-5245C35312B9}" type="presParOf" srcId="{6754A092-C34F-466D-A2EC-F610EC29728C}" destId="{04B72474-EDCB-47BC-AE0D-666C4B995B85}" srcOrd="8" destOrd="0" presId="urn:microsoft.com/office/officeart/2005/8/layout/vList5"/>
    <dgm:cxn modelId="{A232661C-F703-4C96-A7BE-CD6F6DB05271}" type="presParOf" srcId="{04B72474-EDCB-47BC-AE0D-666C4B995B85}" destId="{C81ACECB-9B2D-451B-BA0A-A9D40E5F3B26}" srcOrd="0" destOrd="0" presId="urn:microsoft.com/office/officeart/2005/8/layout/vList5"/>
    <dgm:cxn modelId="{C1943891-FB68-4469-AC20-93B2130F08CF}" type="presParOf" srcId="{6754A092-C34F-466D-A2EC-F610EC29728C}" destId="{1624B5BA-FF0E-4F28-BA11-550B701A4990}" srcOrd="9" destOrd="0" presId="urn:microsoft.com/office/officeart/2005/8/layout/vList5"/>
    <dgm:cxn modelId="{3292F70D-7BF7-4F72-9924-634344940862}" type="presParOf" srcId="{6754A092-C34F-466D-A2EC-F610EC29728C}" destId="{E2E8D4FB-7476-426E-A753-1B094A618934}" srcOrd="10" destOrd="0" presId="urn:microsoft.com/office/officeart/2005/8/layout/vList5"/>
    <dgm:cxn modelId="{5E267560-D580-4E0F-8EE9-6E69260316DA}" type="presParOf" srcId="{E2E8D4FB-7476-426E-A753-1B094A618934}" destId="{A80A3E26-8898-4FE2-B93F-D7272075B48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4F0F26-4E98-47FD-816E-41E55C349D78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780821F4-3EE3-4CE3-8417-E01E97E2F956}">
      <dgm:prSet/>
      <dgm:spPr/>
      <dgm:t>
        <a:bodyPr/>
        <a:lstStyle/>
        <a:p>
          <a:pPr rtl="0"/>
          <a:r>
            <a:rPr lang="cs-CZ" u="sng" baseline="0" dirty="0" smtClean="0"/>
            <a:t>K zimním sportům také patří:</a:t>
          </a:r>
          <a:endParaRPr lang="cs-CZ" dirty="0"/>
        </a:p>
      </dgm:t>
    </dgm:pt>
    <dgm:pt modelId="{516DEEE8-AE15-4FF4-9CB7-00ACE1D25E86}" type="parTrans" cxnId="{76F9448D-2511-4A6B-AE76-0DA6C68E8219}">
      <dgm:prSet/>
      <dgm:spPr/>
      <dgm:t>
        <a:bodyPr/>
        <a:lstStyle/>
        <a:p>
          <a:endParaRPr lang="cs-CZ"/>
        </a:p>
      </dgm:t>
    </dgm:pt>
    <dgm:pt modelId="{336E120B-85D3-413B-8F90-A9E6F0F42781}" type="sibTrans" cxnId="{76F9448D-2511-4A6B-AE76-0DA6C68E8219}">
      <dgm:prSet/>
      <dgm:spPr/>
      <dgm:t>
        <a:bodyPr/>
        <a:lstStyle/>
        <a:p>
          <a:endParaRPr lang="cs-CZ"/>
        </a:p>
      </dgm:t>
    </dgm:pt>
    <dgm:pt modelId="{7E889FE3-B212-4609-A703-AFD7E4EE68F1}">
      <dgm:prSet/>
      <dgm:spPr/>
      <dgm:t>
        <a:bodyPr/>
        <a:lstStyle/>
        <a:p>
          <a:pPr rtl="0"/>
          <a:r>
            <a:rPr lang="cs-CZ" baseline="0" dirty="0" smtClean="0"/>
            <a:t>Zimní procházky na sněžnicích</a:t>
          </a:r>
          <a:endParaRPr lang="cs-CZ" dirty="0"/>
        </a:p>
      </dgm:t>
    </dgm:pt>
    <dgm:pt modelId="{44FC2CFE-F6C5-44BD-AE6B-7776D776FF74}" type="parTrans" cxnId="{38F79E7F-8EA7-488D-B886-5A0D22FA5CD6}">
      <dgm:prSet/>
      <dgm:spPr/>
      <dgm:t>
        <a:bodyPr/>
        <a:lstStyle/>
        <a:p>
          <a:endParaRPr lang="cs-CZ"/>
        </a:p>
      </dgm:t>
    </dgm:pt>
    <dgm:pt modelId="{320587AC-655A-4830-9F21-30BDD576385C}" type="sibTrans" cxnId="{38F79E7F-8EA7-488D-B886-5A0D22FA5CD6}">
      <dgm:prSet/>
      <dgm:spPr/>
      <dgm:t>
        <a:bodyPr/>
        <a:lstStyle/>
        <a:p>
          <a:endParaRPr lang="cs-CZ"/>
        </a:p>
      </dgm:t>
    </dgm:pt>
    <dgm:pt modelId="{736020EE-2A48-400D-853C-EEACDEEA0E32}">
      <dgm:prSet/>
      <dgm:spPr/>
      <dgm:t>
        <a:bodyPr/>
        <a:lstStyle/>
        <a:p>
          <a:pPr rtl="0"/>
          <a:r>
            <a:rPr lang="cs-CZ" baseline="0" dirty="0" smtClean="0"/>
            <a:t>Závody psích spřežení</a:t>
          </a:r>
          <a:endParaRPr lang="cs-CZ" dirty="0"/>
        </a:p>
      </dgm:t>
    </dgm:pt>
    <dgm:pt modelId="{C960BEEB-941A-4EE1-8DB0-5F53278E627F}" type="parTrans" cxnId="{E8A21287-562A-4446-A20D-072C1203CA23}">
      <dgm:prSet/>
      <dgm:spPr/>
      <dgm:t>
        <a:bodyPr/>
        <a:lstStyle/>
        <a:p>
          <a:endParaRPr lang="cs-CZ"/>
        </a:p>
      </dgm:t>
    </dgm:pt>
    <dgm:pt modelId="{10F68031-CB19-417A-B5F4-35808565BFF7}" type="sibTrans" cxnId="{E8A21287-562A-4446-A20D-072C1203CA23}">
      <dgm:prSet/>
      <dgm:spPr/>
      <dgm:t>
        <a:bodyPr/>
        <a:lstStyle/>
        <a:p>
          <a:endParaRPr lang="cs-CZ"/>
        </a:p>
      </dgm:t>
    </dgm:pt>
    <dgm:pt modelId="{015A2CCB-2CAA-47B3-960A-037971165B2E}">
      <dgm:prSet/>
      <dgm:spPr/>
      <dgm:t>
        <a:bodyPr/>
        <a:lstStyle/>
        <a:p>
          <a:pPr rtl="0"/>
          <a:r>
            <a:rPr lang="cs-CZ" baseline="0" dirty="0" smtClean="0"/>
            <a:t>Skoky na lyžích</a:t>
          </a:r>
          <a:endParaRPr lang="cs-CZ" baseline="0" dirty="0"/>
        </a:p>
      </dgm:t>
    </dgm:pt>
    <dgm:pt modelId="{B7CA0E9A-6D32-4CE8-B783-3ACF4C6E1EEC}" type="parTrans" cxnId="{5A839418-2399-49E9-A3CB-25DB7CDA9A69}">
      <dgm:prSet/>
      <dgm:spPr/>
      <dgm:t>
        <a:bodyPr/>
        <a:lstStyle/>
        <a:p>
          <a:endParaRPr lang="cs-CZ"/>
        </a:p>
      </dgm:t>
    </dgm:pt>
    <dgm:pt modelId="{BB98FBBF-3D4D-4956-95C5-77B1481D341B}" type="sibTrans" cxnId="{5A839418-2399-49E9-A3CB-25DB7CDA9A69}">
      <dgm:prSet/>
      <dgm:spPr/>
      <dgm:t>
        <a:bodyPr/>
        <a:lstStyle/>
        <a:p>
          <a:endParaRPr lang="cs-CZ"/>
        </a:p>
      </dgm:t>
    </dgm:pt>
    <dgm:pt modelId="{68EDA305-9B40-455F-B479-C11535815A59}" type="pres">
      <dgm:prSet presAssocID="{3B4F0F26-4E98-47FD-816E-41E55C349D7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04F2B9B-A62F-4087-AEA2-87010B5627A0}" type="pres">
      <dgm:prSet presAssocID="{780821F4-3EE3-4CE3-8417-E01E97E2F956}" presName="linNode" presStyleCnt="0"/>
      <dgm:spPr/>
    </dgm:pt>
    <dgm:pt modelId="{1A54D98F-9A1A-4AF3-AF6B-AFAC3015B99C}" type="pres">
      <dgm:prSet presAssocID="{780821F4-3EE3-4CE3-8417-E01E97E2F956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094DEC-3035-4CAE-9CA7-D732B7BBA00E}" type="pres">
      <dgm:prSet presAssocID="{336E120B-85D3-413B-8F90-A9E6F0F42781}" presName="sp" presStyleCnt="0"/>
      <dgm:spPr/>
    </dgm:pt>
    <dgm:pt modelId="{E655662D-C7EE-486D-A0C4-0FBB668F784D}" type="pres">
      <dgm:prSet presAssocID="{7E889FE3-B212-4609-A703-AFD7E4EE68F1}" presName="linNode" presStyleCnt="0"/>
      <dgm:spPr/>
    </dgm:pt>
    <dgm:pt modelId="{0851DDA6-1348-4A2F-A1DF-C35D48AD1DE8}" type="pres">
      <dgm:prSet presAssocID="{7E889FE3-B212-4609-A703-AFD7E4EE68F1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7D8CF5-6925-4863-8783-7C6B97E24EA9}" type="pres">
      <dgm:prSet presAssocID="{320587AC-655A-4830-9F21-30BDD576385C}" presName="sp" presStyleCnt="0"/>
      <dgm:spPr/>
    </dgm:pt>
    <dgm:pt modelId="{2D692092-E072-424C-B58C-7ECC16FAC32F}" type="pres">
      <dgm:prSet presAssocID="{736020EE-2A48-400D-853C-EEACDEEA0E32}" presName="linNode" presStyleCnt="0"/>
      <dgm:spPr/>
    </dgm:pt>
    <dgm:pt modelId="{AE41FA4D-B79C-4648-81C0-5C483B592279}" type="pres">
      <dgm:prSet presAssocID="{736020EE-2A48-400D-853C-EEACDEEA0E32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E3102-5828-4A95-8E6C-020D4B5EDF9B}" type="pres">
      <dgm:prSet presAssocID="{10F68031-CB19-417A-B5F4-35808565BFF7}" presName="sp" presStyleCnt="0"/>
      <dgm:spPr/>
    </dgm:pt>
    <dgm:pt modelId="{F82C504C-7F6A-4C80-B7E7-9D923CF4AA3A}" type="pres">
      <dgm:prSet presAssocID="{015A2CCB-2CAA-47B3-960A-037971165B2E}" presName="linNode" presStyleCnt="0"/>
      <dgm:spPr/>
    </dgm:pt>
    <dgm:pt modelId="{40406148-F5F7-4A74-875F-161F05BF4C7C}" type="pres">
      <dgm:prSet presAssocID="{015A2CCB-2CAA-47B3-960A-037971165B2E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3946DA-2FDE-4606-8E94-9D6FE7616976}" type="presOf" srcId="{015A2CCB-2CAA-47B3-960A-037971165B2E}" destId="{40406148-F5F7-4A74-875F-161F05BF4C7C}" srcOrd="0" destOrd="0" presId="urn:microsoft.com/office/officeart/2005/8/layout/vList5"/>
    <dgm:cxn modelId="{5A839418-2399-49E9-A3CB-25DB7CDA9A69}" srcId="{3B4F0F26-4E98-47FD-816E-41E55C349D78}" destId="{015A2CCB-2CAA-47B3-960A-037971165B2E}" srcOrd="3" destOrd="0" parTransId="{B7CA0E9A-6D32-4CE8-B783-3ACF4C6E1EEC}" sibTransId="{BB98FBBF-3D4D-4956-95C5-77B1481D341B}"/>
    <dgm:cxn modelId="{38F79E7F-8EA7-488D-B886-5A0D22FA5CD6}" srcId="{3B4F0F26-4E98-47FD-816E-41E55C349D78}" destId="{7E889FE3-B212-4609-A703-AFD7E4EE68F1}" srcOrd="1" destOrd="0" parTransId="{44FC2CFE-F6C5-44BD-AE6B-7776D776FF74}" sibTransId="{320587AC-655A-4830-9F21-30BDD576385C}"/>
    <dgm:cxn modelId="{E8A21287-562A-4446-A20D-072C1203CA23}" srcId="{3B4F0F26-4E98-47FD-816E-41E55C349D78}" destId="{736020EE-2A48-400D-853C-EEACDEEA0E32}" srcOrd="2" destOrd="0" parTransId="{C960BEEB-941A-4EE1-8DB0-5F53278E627F}" sibTransId="{10F68031-CB19-417A-B5F4-35808565BFF7}"/>
    <dgm:cxn modelId="{BCF1F9C0-F09E-482F-8B97-1E38C78D0BA1}" type="presOf" srcId="{7E889FE3-B212-4609-A703-AFD7E4EE68F1}" destId="{0851DDA6-1348-4A2F-A1DF-C35D48AD1DE8}" srcOrd="0" destOrd="0" presId="urn:microsoft.com/office/officeart/2005/8/layout/vList5"/>
    <dgm:cxn modelId="{76F9448D-2511-4A6B-AE76-0DA6C68E8219}" srcId="{3B4F0F26-4E98-47FD-816E-41E55C349D78}" destId="{780821F4-3EE3-4CE3-8417-E01E97E2F956}" srcOrd="0" destOrd="0" parTransId="{516DEEE8-AE15-4FF4-9CB7-00ACE1D25E86}" sibTransId="{336E120B-85D3-413B-8F90-A9E6F0F42781}"/>
    <dgm:cxn modelId="{8755210A-3B6F-4CF3-887A-7D1BE5A085B3}" type="presOf" srcId="{736020EE-2A48-400D-853C-EEACDEEA0E32}" destId="{AE41FA4D-B79C-4648-81C0-5C483B592279}" srcOrd="0" destOrd="0" presId="urn:microsoft.com/office/officeart/2005/8/layout/vList5"/>
    <dgm:cxn modelId="{937BDC50-7837-4911-9D6C-66862FE1C17B}" type="presOf" srcId="{780821F4-3EE3-4CE3-8417-E01E97E2F956}" destId="{1A54D98F-9A1A-4AF3-AF6B-AFAC3015B99C}" srcOrd="0" destOrd="0" presId="urn:microsoft.com/office/officeart/2005/8/layout/vList5"/>
    <dgm:cxn modelId="{732F61ED-E871-4D55-B9F3-FAAA6001F949}" type="presOf" srcId="{3B4F0F26-4E98-47FD-816E-41E55C349D78}" destId="{68EDA305-9B40-455F-B479-C11535815A59}" srcOrd="0" destOrd="0" presId="urn:microsoft.com/office/officeart/2005/8/layout/vList5"/>
    <dgm:cxn modelId="{53B6AD16-384E-468C-89AD-7B64F2BC43D4}" type="presParOf" srcId="{68EDA305-9B40-455F-B479-C11535815A59}" destId="{C04F2B9B-A62F-4087-AEA2-87010B5627A0}" srcOrd="0" destOrd="0" presId="urn:microsoft.com/office/officeart/2005/8/layout/vList5"/>
    <dgm:cxn modelId="{F77C192F-2D3A-4BD0-A850-48EF22A57915}" type="presParOf" srcId="{C04F2B9B-A62F-4087-AEA2-87010B5627A0}" destId="{1A54D98F-9A1A-4AF3-AF6B-AFAC3015B99C}" srcOrd="0" destOrd="0" presId="urn:microsoft.com/office/officeart/2005/8/layout/vList5"/>
    <dgm:cxn modelId="{AD049FBA-794B-4631-BFA9-64B856E16150}" type="presParOf" srcId="{68EDA305-9B40-455F-B479-C11535815A59}" destId="{A3094DEC-3035-4CAE-9CA7-D732B7BBA00E}" srcOrd="1" destOrd="0" presId="urn:microsoft.com/office/officeart/2005/8/layout/vList5"/>
    <dgm:cxn modelId="{280FA007-6055-4E49-A024-538DE2959F2B}" type="presParOf" srcId="{68EDA305-9B40-455F-B479-C11535815A59}" destId="{E655662D-C7EE-486D-A0C4-0FBB668F784D}" srcOrd="2" destOrd="0" presId="urn:microsoft.com/office/officeart/2005/8/layout/vList5"/>
    <dgm:cxn modelId="{6C0D80FC-1BC9-415E-B39D-B54CAAAE3694}" type="presParOf" srcId="{E655662D-C7EE-486D-A0C4-0FBB668F784D}" destId="{0851DDA6-1348-4A2F-A1DF-C35D48AD1DE8}" srcOrd="0" destOrd="0" presId="urn:microsoft.com/office/officeart/2005/8/layout/vList5"/>
    <dgm:cxn modelId="{95DEDEEB-A6DE-4BA5-9E3E-D20EDCCA48EF}" type="presParOf" srcId="{68EDA305-9B40-455F-B479-C11535815A59}" destId="{8B7D8CF5-6925-4863-8783-7C6B97E24EA9}" srcOrd="3" destOrd="0" presId="urn:microsoft.com/office/officeart/2005/8/layout/vList5"/>
    <dgm:cxn modelId="{F0D31939-7D1D-4888-90A7-38C10E7C46CF}" type="presParOf" srcId="{68EDA305-9B40-455F-B479-C11535815A59}" destId="{2D692092-E072-424C-B58C-7ECC16FAC32F}" srcOrd="4" destOrd="0" presId="urn:microsoft.com/office/officeart/2005/8/layout/vList5"/>
    <dgm:cxn modelId="{C5BC2462-77BA-49AB-900D-286AF549F91F}" type="presParOf" srcId="{2D692092-E072-424C-B58C-7ECC16FAC32F}" destId="{AE41FA4D-B79C-4648-81C0-5C483B592279}" srcOrd="0" destOrd="0" presId="urn:microsoft.com/office/officeart/2005/8/layout/vList5"/>
    <dgm:cxn modelId="{4E35AB8F-7EA3-4A97-AD02-B5D9499E5976}" type="presParOf" srcId="{68EDA305-9B40-455F-B479-C11535815A59}" destId="{561E3102-5828-4A95-8E6C-020D4B5EDF9B}" srcOrd="5" destOrd="0" presId="urn:microsoft.com/office/officeart/2005/8/layout/vList5"/>
    <dgm:cxn modelId="{A861B1DB-5AEE-482D-90DF-534F8492D5B0}" type="presParOf" srcId="{68EDA305-9B40-455F-B479-C11535815A59}" destId="{F82C504C-7F6A-4C80-B7E7-9D923CF4AA3A}" srcOrd="6" destOrd="0" presId="urn:microsoft.com/office/officeart/2005/8/layout/vList5"/>
    <dgm:cxn modelId="{29C69A98-36DC-4A61-B9B0-F2245A3C0E08}" type="presParOf" srcId="{F82C504C-7F6A-4C80-B7E7-9D923CF4AA3A}" destId="{40406148-F5F7-4A74-875F-161F05BF4C7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DCC522-7FEA-4B12-95AA-C6DE3C8058B7}">
      <dsp:nvSpPr>
        <dsp:cNvPr id="0" name=""/>
        <dsp:cNvSpPr/>
      </dsp:nvSpPr>
      <dsp:spPr>
        <a:xfrm>
          <a:off x="0" y="49201"/>
          <a:ext cx="5698976" cy="1003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baseline="0" dirty="0" smtClean="0"/>
            <a:t>Zimní měsíce jsou prosinec, leden, únor.</a:t>
          </a:r>
          <a:endParaRPr lang="cs-CZ" sz="2600" kern="1200" dirty="0"/>
        </a:p>
      </dsp:txBody>
      <dsp:txXfrm>
        <a:off x="49004" y="98205"/>
        <a:ext cx="5600968" cy="905852"/>
      </dsp:txXfrm>
    </dsp:sp>
    <dsp:sp modelId="{F4A44E4E-B0A7-487E-9070-2BF0E729B3CE}">
      <dsp:nvSpPr>
        <dsp:cNvPr id="0" name=""/>
        <dsp:cNvSpPr/>
      </dsp:nvSpPr>
      <dsp:spPr>
        <a:xfrm>
          <a:off x="0" y="1127942"/>
          <a:ext cx="5698976" cy="1003860"/>
        </a:xfrm>
        <a:prstGeom prst="roundRect">
          <a:avLst/>
        </a:prstGeom>
        <a:solidFill>
          <a:schemeClr val="accent2">
            <a:hueOff val="-8103780"/>
            <a:satOff val="16667"/>
            <a:lumOff val="-127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baseline="0" dirty="0" smtClean="0"/>
            <a:t>Zima začíná 21. prosince.</a:t>
          </a:r>
          <a:endParaRPr lang="cs-CZ" sz="2600" kern="1200" dirty="0"/>
        </a:p>
      </dsp:txBody>
      <dsp:txXfrm>
        <a:off x="49004" y="1176946"/>
        <a:ext cx="5600968" cy="905852"/>
      </dsp:txXfrm>
    </dsp:sp>
    <dsp:sp modelId="{0A6C8ADB-FB1F-442B-9BD8-F5CF34C0F241}">
      <dsp:nvSpPr>
        <dsp:cNvPr id="0" name=""/>
        <dsp:cNvSpPr/>
      </dsp:nvSpPr>
      <dsp:spPr>
        <a:xfrm>
          <a:off x="0" y="2206682"/>
          <a:ext cx="5698976" cy="1003860"/>
        </a:xfrm>
        <a:prstGeom prst="roundRect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baseline="0" dirty="0" smtClean="0"/>
            <a:t>Jsou krátké dny a dlouhé noci.</a:t>
          </a:r>
          <a:endParaRPr lang="cs-CZ" sz="2600" kern="1200" dirty="0"/>
        </a:p>
      </dsp:txBody>
      <dsp:txXfrm>
        <a:off x="49004" y="2255686"/>
        <a:ext cx="5600968" cy="9058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54D98F-9A1A-4AF3-AF6B-AFAC3015B99C}">
      <dsp:nvSpPr>
        <dsp:cNvPr id="0" name=""/>
        <dsp:cNvSpPr/>
      </dsp:nvSpPr>
      <dsp:spPr>
        <a:xfrm>
          <a:off x="2316480" y="2425"/>
          <a:ext cx="2606040" cy="116661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u="sng" kern="1200" baseline="0" dirty="0" smtClean="0"/>
            <a:t>K zimním sportům také patří:</a:t>
          </a:r>
          <a:endParaRPr lang="cs-CZ" sz="2400" kern="1200" dirty="0"/>
        </a:p>
      </dsp:txBody>
      <dsp:txXfrm>
        <a:off x="2373430" y="59375"/>
        <a:ext cx="2492140" cy="1052719"/>
      </dsp:txXfrm>
    </dsp:sp>
    <dsp:sp modelId="{0851DDA6-1348-4A2F-A1DF-C35D48AD1DE8}">
      <dsp:nvSpPr>
        <dsp:cNvPr id="0" name=""/>
        <dsp:cNvSpPr/>
      </dsp:nvSpPr>
      <dsp:spPr>
        <a:xfrm>
          <a:off x="2316480" y="1227375"/>
          <a:ext cx="2606040" cy="1166619"/>
        </a:xfrm>
        <a:prstGeom prst="roundRect">
          <a:avLst/>
        </a:prstGeom>
        <a:solidFill>
          <a:schemeClr val="accent4">
            <a:hueOff val="5745295"/>
            <a:satOff val="-14534"/>
            <a:lumOff val="653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Zimní procházky na sněžnicích</a:t>
          </a:r>
          <a:endParaRPr lang="cs-CZ" sz="2400" kern="1200" dirty="0"/>
        </a:p>
      </dsp:txBody>
      <dsp:txXfrm>
        <a:off x="2373430" y="1284325"/>
        <a:ext cx="2492140" cy="1052719"/>
      </dsp:txXfrm>
    </dsp:sp>
    <dsp:sp modelId="{AE41FA4D-B79C-4648-81C0-5C483B592279}">
      <dsp:nvSpPr>
        <dsp:cNvPr id="0" name=""/>
        <dsp:cNvSpPr/>
      </dsp:nvSpPr>
      <dsp:spPr>
        <a:xfrm>
          <a:off x="2316480" y="2452325"/>
          <a:ext cx="2606040" cy="1166619"/>
        </a:xfrm>
        <a:prstGeom prst="roundRect">
          <a:avLst/>
        </a:prstGeom>
        <a:solidFill>
          <a:schemeClr val="accent4">
            <a:hueOff val="11490590"/>
            <a:satOff val="-29069"/>
            <a:lumOff val="130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Závody psích spřežení</a:t>
          </a:r>
          <a:endParaRPr lang="cs-CZ" sz="2400" kern="1200" dirty="0"/>
        </a:p>
      </dsp:txBody>
      <dsp:txXfrm>
        <a:off x="2373430" y="2509275"/>
        <a:ext cx="2492140" cy="1052719"/>
      </dsp:txXfrm>
    </dsp:sp>
    <dsp:sp modelId="{40406148-F5F7-4A74-875F-161F05BF4C7C}">
      <dsp:nvSpPr>
        <dsp:cNvPr id="0" name=""/>
        <dsp:cNvSpPr/>
      </dsp:nvSpPr>
      <dsp:spPr>
        <a:xfrm>
          <a:off x="2316480" y="3677275"/>
          <a:ext cx="2606040" cy="1166619"/>
        </a:xfrm>
        <a:prstGeom prst="roundRect">
          <a:avLst/>
        </a:prstGeom>
        <a:solidFill>
          <a:schemeClr val="accent4">
            <a:hueOff val="17235884"/>
            <a:satOff val="-43603"/>
            <a:lumOff val="196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baseline="0" dirty="0" smtClean="0"/>
            <a:t>Skoky na lyžích</a:t>
          </a:r>
          <a:endParaRPr lang="cs-CZ" sz="2400" kern="1200" baseline="0" dirty="0"/>
        </a:p>
      </dsp:txBody>
      <dsp:txXfrm>
        <a:off x="2373430" y="3734225"/>
        <a:ext cx="2492140" cy="1052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10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zima – zimní sporty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VY_32_INOVACE_43_VU1_20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Zima – zimní sporty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zimními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sporty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Umět  vyjmenovat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a poznat zimní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sporty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6.1.2013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Zima – zimní sporty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Kdy začíná zima?</a:t>
            </a:r>
          </a:p>
          <a:p>
            <a:r>
              <a:rPr lang="cs-CZ" dirty="0" smtClean="0"/>
              <a:t>Jaké sporty můžeme dělat </a:t>
            </a:r>
            <a:r>
              <a:rPr lang="cs-CZ" smtClean="0"/>
              <a:t>v zimě?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Ondra\Local Settings\Temporary Internet Files\Content.IE5\W0DRLASM\MP9004484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94842"/>
            <a:ext cx="8194737" cy="546315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259632" y="2492896"/>
          <a:ext cx="5698976" cy="3259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Documents and Settings\Ondra\Local Settings\Temporary Internet Files\Content.IE5\E3XFQM78\MP9004340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8178485" cy="544522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Zimní sporty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0"/>
          <a:ext cx="8219256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 jaké zimní sporty se jedná?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X8ORGK0F\MP9003988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2973219" cy="2123728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3DQM1X5J\MP9001778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556792"/>
            <a:ext cx="1574304" cy="2361456"/>
          </a:xfrm>
          <a:prstGeom prst="rect">
            <a:avLst/>
          </a:prstGeom>
          <a:noFill/>
        </p:spPr>
      </p:pic>
      <p:pic>
        <p:nvPicPr>
          <p:cNvPr id="2056" name="Picture 8" descr="C:\Documents and Settings\Ondra\Local Settings\Temporary Internet Files\Content.IE5\3DQM1X5J\MC9002342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28629" y="1926010"/>
            <a:ext cx="2741502" cy="1857946"/>
          </a:xfrm>
          <a:prstGeom prst="rect">
            <a:avLst/>
          </a:prstGeom>
          <a:noFill/>
        </p:spPr>
      </p:pic>
      <p:pic>
        <p:nvPicPr>
          <p:cNvPr id="2057" name="Picture 9" descr="C:\Documents and Settings\Ondra\Local Settings\Temporary Internet Files\Content.IE5\E3XFQM78\MP90042658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437112"/>
            <a:ext cx="3349993" cy="2227221"/>
          </a:xfrm>
          <a:prstGeom prst="rect">
            <a:avLst/>
          </a:prstGeom>
          <a:noFill/>
        </p:spPr>
      </p:pic>
      <p:pic>
        <p:nvPicPr>
          <p:cNvPr id="2058" name="Picture 10" descr="C:\Documents and Settings\Ondra\Local Settings\Temporary Internet Files\Content.IE5\W0DRLASM\MC90019177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789040"/>
            <a:ext cx="3999685" cy="3172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Netradiční zimní sporty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31750" y="1616014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Documents and Settings\Ondra\Local Settings\Temporary Internet Files\Content.IE5\X8ORGK0F\MP90042305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23430" y="4509120"/>
            <a:ext cx="3520570" cy="2348880"/>
          </a:xfrm>
          <a:prstGeom prst="rect">
            <a:avLst/>
          </a:prstGeom>
          <a:noFill/>
        </p:spPr>
      </p:pic>
      <p:pic>
        <p:nvPicPr>
          <p:cNvPr id="4100" name="Picture 4" descr="C:\Documents and Settings\Ondra\Local Settings\Temporary Internet Files\Content.IE5\X8ORGK0F\MC9004405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636913"/>
            <a:ext cx="2699792" cy="4221088"/>
          </a:xfrm>
          <a:prstGeom prst="rect">
            <a:avLst/>
          </a:prstGeom>
          <a:noFill/>
        </p:spPr>
      </p:pic>
      <p:pic>
        <p:nvPicPr>
          <p:cNvPr id="4101" name="Picture 5" descr="C:\Documents and Settings\Ondra\Local Settings\Temporary Internet Files\Content.IE5\X8ORGK0F\MC90024086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1124744"/>
            <a:ext cx="3384376" cy="29915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</a:p>
          <a:p>
            <a:pPr algn="l"/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1215</TotalTime>
  <Words>320</Words>
  <Application>Microsoft Office PowerPoint</Application>
  <PresentationFormat>Předvádění na obrazovce (4:3)</PresentationFormat>
  <Paragraphs>71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Věcné učení     zima – zimní sporty</vt:lpstr>
      <vt:lpstr>Prezentace aplikace PowerPoint</vt:lpstr>
      <vt:lpstr>Zima – zimní sporty</vt:lpstr>
      <vt:lpstr>Zima</vt:lpstr>
      <vt:lpstr>Zimní sporty</vt:lpstr>
      <vt:lpstr>o jaké zimní sporty se jedná?</vt:lpstr>
      <vt:lpstr>Netradiční zimní sporty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138</cp:revision>
  <dcterms:created xsi:type="dcterms:W3CDTF">2012-06-27T08:54:30Z</dcterms:created>
  <dcterms:modified xsi:type="dcterms:W3CDTF">2013-03-05T18:26:52Z</dcterms:modified>
</cp:coreProperties>
</file>