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DA840F-1F18-4947-9C2F-621F8B8854F1}" type="doc">
      <dgm:prSet loTypeId="urn:microsoft.com/office/officeart/2005/8/layout/vList2" loCatId="list" qsTypeId="urn:microsoft.com/office/officeart/2005/8/quickstyle/simple1" qsCatId="simple" csTypeId="urn:microsoft.com/office/officeart/2005/8/colors/colorful1#1" csCatId="colorful"/>
      <dgm:spPr/>
      <dgm:t>
        <a:bodyPr/>
        <a:lstStyle/>
        <a:p>
          <a:endParaRPr lang="cs-CZ"/>
        </a:p>
      </dgm:t>
    </dgm:pt>
    <dgm:pt modelId="{28488681-BD1D-407E-BDB7-4F3D1AD86CA8}">
      <dgm:prSet/>
      <dgm:spPr/>
      <dgm:t>
        <a:bodyPr/>
        <a:lstStyle/>
        <a:p>
          <a:pPr rtl="0"/>
          <a:r>
            <a:rPr lang="cs-CZ" dirty="0" smtClean="0"/>
            <a:t>Chodíme po chodníku, vozovku přecházíme po přechodu pro chodce. Přes přechod přecházíme rychle, ale neutíkáme. Nepřecházíme na nepřehledných místech.</a:t>
          </a:r>
          <a:endParaRPr lang="cs-CZ" dirty="0"/>
        </a:p>
      </dgm:t>
    </dgm:pt>
    <dgm:pt modelId="{C91D8CEC-81F3-422C-9B8F-78A5F518B3EC}" type="parTrans" cxnId="{7F335663-F931-471A-98BC-82C3C5B1DA06}">
      <dgm:prSet/>
      <dgm:spPr/>
      <dgm:t>
        <a:bodyPr/>
        <a:lstStyle/>
        <a:p>
          <a:endParaRPr lang="cs-CZ"/>
        </a:p>
      </dgm:t>
    </dgm:pt>
    <dgm:pt modelId="{5EAC0361-2D68-4AF7-9F54-F8920069D269}" type="sibTrans" cxnId="{7F335663-F931-471A-98BC-82C3C5B1DA06}">
      <dgm:prSet/>
      <dgm:spPr/>
      <dgm:t>
        <a:bodyPr/>
        <a:lstStyle/>
        <a:p>
          <a:endParaRPr lang="cs-CZ"/>
        </a:p>
      </dgm:t>
    </dgm:pt>
    <dgm:pt modelId="{E817E084-5A2C-4C76-AC5A-ABE615AF6198}">
      <dgm:prSet/>
      <dgm:spPr/>
      <dgm:t>
        <a:bodyPr/>
        <a:lstStyle/>
        <a:p>
          <a:pPr rtl="0"/>
          <a:r>
            <a:rPr lang="cs-CZ" dirty="0" smtClean="0"/>
            <a:t>Před přechodem pro chodce se vždy rozhlédneme vlevo, vpravo a znovu vlevo, teprve poté můžeme přejít, pokud nejede žádné auto. Rozhlížíme se dokud silnici nepřejdeme.</a:t>
          </a:r>
          <a:endParaRPr lang="cs-CZ" dirty="0"/>
        </a:p>
      </dgm:t>
    </dgm:pt>
    <dgm:pt modelId="{0DF63A9A-EC65-4644-9D92-06E86EADC8CB}" type="parTrans" cxnId="{6EB9A672-57F2-4AC6-9B21-EE0F761E8C0B}">
      <dgm:prSet/>
      <dgm:spPr/>
      <dgm:t>
        <a:bodyPr/>
        <a:lstStyle/>
        <a:p>
          <a:endParaRPr lang="cs-CZ"/>
        </a:p>
      </dgm:t>
    </dgm:pt>
    <dgm:pt modelId="{17EDB7C9-56A8-490C-9B0E-4E04EACCC03A}" type="sibTrans" cxnId="{6EB9A672-57F2-4AC6-9B21-EE0F761E8C0B}">
      <dgm:prSet/>
      <dgm:spPr/>
      <dgm:t>
        <a:bodyPr/>
        <a:lstStyle/>
        <a:p>
          <a:endParaRPr lang="cs-CZ"/>
        </a:p>
      </dgm:t>
    </dgm:pt>
    <dgm:pt modelId="{1E72C541-5A3A-41B5-99B3-1EF27D5D6360}">
      <dgm:prSet/>
      <dgm:spPr/>
      <dgm:t>
        <a:bodyPr/>
        <a:lstStyle/>
        <a:p>
          <a:pPr rtl="0"/>
          <a:r>
            <a:rPr lang="cs-CZ" dirty="0" smtClean="0"/>
            <a:t>Na semaforu přecházíme vždy na zelenou. </a:t>
          </a:r>
          <a:endParaRPr lang="cs-CZ" dirty="0"/>
        </a:p>
      </dgm:t>
    </dgm:pt>
    <dgm:pt modelId="{33051E27-5B29-4920-9200-489E508087B6}" type="parTrans" cxnId="{46C022A0-4193-43FB-85E0-02981D572892}">
      <dgm:prSet/>
      <dgm:spPr/>
      <dgm:t>
        <a:bodyPr/>
        <a:lstStyle/>
        <a:p>
          <a:endParaRPr lang="cs-CZ"/>
        </a:p>
      </dgm:t>
    </dgm:pt>
    <dgm:pt modelId="{33F28532-3C82-41BF-9560-DA2617AD530A}" type="sibTrans" cxnId="{46C022A0-4193-43FB-85E0-02981D572892}">
      <dgm:prSet/>
      <dgm:spPr/>
      <dgm:t>
        <a:bodyPr/>
        <a:lstStyle/>
        <a:p>
          <a:endParaRPr lang="cs-CZ"/>
        </a:p>
      </dgm:t>
    </dgm:pt>
    <dgm:pt modelId="{A179E57E-E19D-4E15-A2D5-1753F9D5AD47}" type="pres">
      <dgm:prSet presAssocID="{52DA840F-1F18-4947-9C2F-621F8B8854F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3E3803E-1D05-4E7A-90CE-34307D2E8DAF}" type="pres">
      <dgm:prSet presAssocID="{28488681-BD1D-407E-BDB7-4F3D1AD86CA8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506410-7BFB-464F-94A7-B075F603CDF0}" type="pres">
      <dgm:prSet presAssocID="{5EAC0361-2D68-4AF7-9F54-F8920069D269}" presName="spacer" presStyleCnt="0"/>
      <dgm:spPr/>
    </dgm:pt>
    <dgm:pt modelId="{BB8A1A0C-4653-4615-A36F-73BC03BA6B04}" type="pres">
      <dgm:prSet presAssocID="{E817E084-5A2C-4C76-AC5A-ABE615AF6198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9060B3-026C-41A1-8F91-CEEA5D8E422B}" type="pres">
      <dgm:prSet presAssocID="{17EDB7C9-56A8-490C-9B0E-4E04EACCC03A}" presName="spacer" presStyleCnt="0"/>
      <dgm:spPr/>
    </dgm:pt>
    <dgm:pt modelId="{B9670399-00C3-4834-BCF2-02B2ED680238}" type="pres">
      <dgm:prSet presAssocID="{1E72C541-5A3A-41B5-99B3-1EF27D5D636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FC2C51-AE2B-4606-8BC3-0B654206F7E7}" type="presOf" srcId="{28488681-BD1D-407E-BDB7-4F3D1AD86CA8}" destId="{43E3803E-1D05-4E7A-90CE-34307D2E8DAF}" srcOrd="0" destOrd="0" presId="urn:microsoft.com/office/officeart/2005/8/layout/vList2"/>
    <dgm:cxn modelId="{7F335663-F931-471A-98BC-82C3C5B1DA06}" srcId="{52DA840F-1F18-4947-9C2F-621F8B8854F1}" destId="{28488681-BD1D-407E-BDB7-4F3D1AD86CA8}" srcOrd="0" destOrd="0" parTransId="{C91D8CEC-81F3-422C-9B8F-78A5F518B3EC}" sibTransId="{5EAC0361-2D68-4AF7-9F54-F8920069D269}"/>
    <dgm:cxn modelId="{46C022A0-4193-43FB-85E0-02981D572892}" srcId="{52DA840F-1F18-4947-9C2F-621F8B8854F1}" destId="{1E72C541-5A3A-41B5-99B3-1EF27D5D6360}" srcOrd="2" destOrd="0" parTransId="{33051E27-5B29-4920-9200-489E508087B6}" sibTransId="{33F28532-3C82-41BF-9560-DA2617AD530A}"/>
    <dgm:cxn modelId="{9D5C1758-00E8-4D16-BABE-6A70390FC827}" type="presOf" srcId="{1E72C541-5A3A-41B5-99B3-1EF27D5D6360}" destId="{B9670399-00C3-4834-BCF2-02B2ED680238}" srcOrd="0" destOrd="0" presId="urn:microsoft.com/office/officeart/2005/8/layout/vList2"/>
    <dgm:cxn modelId="{C269F186-965E-428C-9DD8-0E2EFD7D965C}" type="presOf" srcId="{52DA840F-1F18-4947-9C2F-621F8B8854F1}" destId="{A179E57E-E19D-4E15-A2D5-1753F9D5AD47}" srcOrd="0" destOrd="0" presId="urn:microsoft.com/office/officeart/2005/8/layout/vList2"/>
    <dgm:cxn modelId="{6EB9A672-57F2-4AC6-9B21-EE0F761E8C0B}" srcId="{52DA840F-1F18-4947-9C2F-621F8B8854F1}" destId="{E817E084-5A2C-4C76-AC5A-ABE615AF6198}" srcOrd="1" destOrd="0" parTransId="{0DF63A9A-EC65-4644-9D92-06E86EADC8CB}" sibTransId="{17EDB7C9-56A8-490C-9B0E-4E04EACCC03A}"/>
    <dgm:cxn modelId="{EF99F0FB-5965-4BB9-9448-4D361E3212D7}" type="presOf" srcId="{E817E084-5A2C-4C76-AC5A-ABE615AF6198}" destId="{BB8A1A0C-4653-4615-A36F-73BC03BA6B04}" srcOrd="0" destOrd="0" presId="urn:microsoft.com/office/officeart/2005/8/layout/vList2"/>
    <dgm:cxn modelId="{AA1BEC71-865A-45E7-AD20-0CC9503A6080}" type="presParOf" srcId="{A179E57E-E19D-4E15-A2D5-1753F9D5AD47}" destId="{43E3803E-1D05-4E7A-90CE-34307D2E8DAF}" srcOrd="0" destOrd="0" presId="urn:microsoft.com/office/officeart/2005/8/layout/vList2"/>
    <dgm:cxn modelId="{C92B5021-8A49-47E6-A6CC-7540493936D7}" type="presParOf" srcId="{A179E57E-E19D-4E15-A2D5-1753F9D5AD47}" destId="{D5506410-7BFB-464F-94A7-B075F603CDF0}" srcOrd="1" destOrd="0" presId="urn:microsoft.com/office/officeart/2005/8/layout/vList2"/>
    <dgm:cxn modelId="{83E8B9C6-B34C-4DE2-8C67-83D9A56FBCF6}" type="presParOf" srcId="{A179E57E-E19D-4E15-A2D5-1753F9D5AD47}" destId="{BB8A1A0C-4653-4615-A36F-73BC03BA6B04}" srcOrd="2" destOrd="0" presId="urn:microsoft.com/office/officeart/2005/8/layout/vList2"/>
    <dgm:cxn modelId="{3D39A883-7002-4C36-8FCB-9E54E1BF776B}" type="presParOf" srcId="{A179E57E-E19D-4E15-A2D5-1753F9D5AD47}" destId="{9C9060B3-026C-41A1-8F91-CEEA5D8E422B}" srcOrd="3" destOrd="0" presId="urn:microsoft.com/office/officeart/2005/8/layout/vList2"/>
    <dgm:cxn modelId="{5977BF03-7AFA-4498-AF72-2053D3AF121E}" type="presParOf" srcId="{A179E57E-E19D-4E15-A2D5-1753F9D5AD47}" destId="{B9670399-00C3-4834-BCF2-02B2ED68023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752374-B9BA-4D0B-B547-3504CE2B5067}" type="doc">
      <dgm:prSet loTypeId="urn:microsoft.com/office/officeart/2005/8/layout/vList2" loCatId="list" qsTypeId="urn:microsoft.com/office/officeart/2005/8/quickstyle/simple1" qsCatId="simple" csTypeId="urn:microsoft.com/office/officeart/2005/8/colors/colorful1#2" csCatId="colorful"/>
      <dgm:spPr/>
      <dgm:t>
        <a:bodyPr/>
        <a:lstStyle/>
        <a:p>
          <a:endParaRPr lang="cs-CZ"/>
        </a:p>
      </dgm:t>
    </dgm:pt>
    <dgm:pt modelId="{B41E13FD-5F8F-48E8-B83B-5271748C6CFF}">
      <dgm:prSet/>
      <dgm:spPr/>
      <dgm:t>
        <a:bodyPr/>
        <a:lstStyle/>
        <a:p>
          <a:pPr rtl="0"/>
          <a:r>
            <a:rPr lang="cs-CZ" dirty="0" smtClean="0"/>
            <a:t>Při jízdě autem používáme autosedačku či bezpečnostní pás (podle věku).</a:t>
          </a:r>
          <a:endParaRPr lang="cs-CZ" dirty="0"/>
        </a:p>
      </dgm:t>
    </dgm:pt>
    <dgm:pt modelId="{3FAA190F-BD32-450F-B16C-A434E52F931B}" type="parTrans" cxnId="{B5D287C0-276C-442C-87EA-64D3E6168CE1}">
      <dgm:prSet/>
      <dgm:spPr/>
      <dgm:t>
        <a:bodyPr/>
        <a:lstStyle/>
        <a:p>
          <a:endParaRPr lang="cs-CZ"/>
        </a:p>
      </dgm:t>
    </dgm:pt>
    <dgm:pt modelId="{3D8C394D-C5A5-4198-A730-553DA8E37960}" type="sibTrans" cxnId="{B5D287C0-276C-442C-87EA-64D3E6168CE1}">
      <dgm:prSet/>
      <dgm:spPr/>
      <dgm:t>
        <a:bodyPr/>
        <a:lstStyle/>
        <a:p>
          <a:endParaRPr lang="cs-CZ"/>
        </a:p>
      </dgm:t>
    </dgm:pt>
    <dgm:pt modelId="{BD93BF1E-DA3A-4316-BE73-A018BDFB41F6}">
      <dgm:prSet/>
      <dgm:spPr/>
      <dgm:t>
        <a:bodyPr/>
        <a:lstStyle/>
        <a:p>
          <a:pPr rtl="0"/>
          <a:r>
            <a:rPr lang="cs-CZ" dirty="0" smtClean="0"/>
            <a:t>Nevyrušujeme za jízdy řidiče.</a:t>
          </a:r>
          <a:endParaRPr lang="cs-CZ" dirty="0"/>
        </a:p>
      </dgm:t>
    </dgm:pt>
    <dgm:pt modelId="{B4AEB4C7-4ED1-4D82-8322-B76648E06D58}" type="parTrans" cxnId="{6EE27BFC-E949-4286-9B25-B17C04BB2453}">
      <dgm:prSet/>
      <dgm:spPr/>
      <dgm:t>
        <a:bodyPr/>
        <a:lstStyle/>
        <a:p>
          <a:endParaRPr lang="cs-CZ"/>
        </a:p>
      </dgm:t>
    </dgm:pt>
    <dgm:pt modelId="{20E4FDA5-F18C-4B3E-B454-82491356A3F6}" type="sibTrans" cxnId="{6EE27BFC-E949-4286-9B25-B17C04BB2453}">
      <dgm:prSet/>
      <dgm:spPr/>
      <dgm:t>
        <a:bodyPr/>
        <a:lstStyle/>
        <a:p>
          <a:endParaRPr lang="cs-CZ"/>
        </a:p>
      </dgm:t>
    </dgm:pt>
    <dgm:pt modelId="{C2A08D93-CA44-4145-8B37-71A2E8770095}">
      <dgm:prSet/>
      <dgm:spPr/>
      <dgm:t>
        <a:bodyPr/>
        <a:lstStyle/>
        <a:p>
          <a:pPr rtl="0"/>
          <a:r>
            <a:rPr lang="cs-CZ" dirty="0" smtClean="0"/>
            <a:t>Při nástupu a výstupu z auta stojíme vždy na chodníku, nikdy ne v silnici.</a:t>
          </a:r>
          <a:endParaRPr lang="cs-CZ" dirty="0"/>
        </a:p>
      </dgm:t>
    </dgm:pt>
    <dgm:pt modelId="{A8C85C9B-3B21-43F3-9405-3F1EB9C254D4}" type="parTrans" cxnId="{1CE096DA-BE61-4B2C-9797-FE6087800649}">
      <dgm:prSet/>
      <dgm:spPr/>
      <dgm:t>
        <a:bodyPr/>
        <a:lstStyle/>
        <a:p>
          <a:endParaRPr lang="cs-CZ"/>
        </a:p>
      </dgm:t>
    </dgm:pt>
    <dgm:pt modelId="{AD0DC6CD-D1B8-44BC-A046-7F9A9B17E807}" type="sibTrans" cxnId="{1CE096DA-BE61-4B2C-9797-FE6087800649}">
      <dgm:prSet/>
      <dgm:spPr/>
      <dgm:t>
        <a:bodyPr/>
        <a:lstStyle/>
        <a:p>
          <a:endParaRPr lang="cs-CZ"/>
        </a:p>
      </dgm:t>
    </dgm:pt>
    <dgm:pt modelId="{42B173C8-50BC-4D34-9E1F-021160F5C429}" type="pres">
      <dgm:prSet presAssocID="{10752374-B9BA-4D0B-B547-3504CE2B506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2E66B5-B8DF-441F-BC1F-1F20BEDD3833}" type="pres">
      <dgm:prSet presAssocID="{B41E13FD-5F8F-48E8-B83B-5271748C6CF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E4F74C-5211-4C86-9B25-197F2C286141}" type="pres">
      <dgm:prSet presAssocID="{3D8C394D-C5A5-4198-A730-553DA8E37960}" presName="spacer" presStyleCnt="0"/>
      <dgm:spPr/>
    </dgm:pt>
    <dgm:pt modelId="{5E37F63A-15EC-4680-B4B2-E9565BF8D145}" type="pres">
      <dgm:prSet presAssocID="{BD93BF1E-DA3A-4316-BE73-A018BDFB41F6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BA58A4-02DF-45FB-9623-7843EA3FA773}" type="pres">
      <dgm:prSet presAssocID="{20E4FDA5-F18C-4B3E-B454-82491356A3F6}" presName="spacer" presStyleCnt="0"/>
      <dgm:spPr/>
    </dgm:pt>
    <dgm:pt modelId="{5C649ACD-B0E2-4EBB-85A3-4888CA8531DC}" type="pres">
      <dgm:prSet presAssocID="{C2A08D93-CA44-4145-8B37-71A2E8770095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D9DEDC-566F-4BAB-B0AE-A661E8D2AB1F}" type="presOf" srcId="{C2A08D93-CA44-4145-8B37-71A2E8770095}" destId="{5C649ACD-B0E2-4EBB-85A3-4888CA8531DC}" srcOrd="0" destOrd="0" presId="urn:microsoft.com/office/officeart/2005/8/layout/vList2"/>
    <dgm:cxn modelId="{A2BC6243-FDBF-4CD4-9FCF-A60601B4BEB0}" type="presOf" srcId="{BD93BF1E-DA3A-4316-BE73-A018BDFB41F6}" destId="{5E37F63A-15EC-4680-B4B2-E9565BF8D145}" srcOrd="0" destOrd="0" presId="urn:microsoft.com/office/officeart/2005/8/layout/vList2"/>
    <dgm:cxn modelId="{B5D287C0-276C-442C-87EA-64D3E6168CE1}" srcId="{10752374-B9BA-4D0B-B547-3504CE2B5067}" destId="{B41E13FD-5F8F-48E8-B83B-5271748C6CFF}" srcOrd="0" destOrd="0" parTransId="{3FAA190F-BD32-450F-B16C-A434E52F931B}" sibTransId="{3D8C394D-C5A5-4198-A730-553DA8E37960}"/>
    <dgm:cxn modelId="{6EE27BFC-E949-4286-9B25-B17C04BB2453}" srcId="{10752374-B9BA-4D0B-B547-3504CE2B5067}" destId="{BD93BF1E-DA3A-4316-BE73-A018BDFB41F6}" srcOrd="1" destOrd="0" parTransId="{B4AEB4C7-4ED1-4D82-8322-B76648E06D58}" sibTransId="{20E4FDA5-F18C-4B3E-B454-82491356A3F6}"/>
    <dgm:cxn modelId="{222E2631-E1E7-499A-B8D8-4590102145B4}" type="presOf" srcId="{B41E13FD-5F8F-48E8-B83B-5271748C6CFF}" destId="{AB2E66B5-B8DF-441F-BC1F-1F20BEDD3833}" srcOrd="0" destOrd="0" presId="urn:microsoft.com/office/officeart/2005/8/layout/vList2"/>
    <dgm:cxn modelId="{C8287F48-EF28-4AA5-A710-5E1768D86F1C}" type="presOf" srcId="{10752374-B9BA-4D0B-B547-3504CE2B5067}" destId="{42B173C8-50BC-4D34-9E1F-021160F5C429}" srcOrd="0" destOrd="0" presId="urn:microsoft.com/office/officeart/2005/8/layout/vList2"/>
    <dgm:cxn modelId="{1CE096DA-BE61-4B2C-9797-FE6087800649}" srcId="{10752374-B9BA-4D0B-B547-3504CE2B5067}" destId="{C2A08D93-CA44-4145-8B37-71A2E8770095}" srcOrd="2" destOrd="0" parTransId="{A8C85C9B-3B21-43F3-9405-3F1EB9C254D4}" sibTransId="{AD0DC6CD-D1B8-44BC-A046-7F9A9B17E807}"/>
    <dgm:cxn modelId="{2F8F0A4B-587F-4969-96FA-00E394FC9A62}" type="presParOf" srcId="{42B173C8-50BC-4D34-9E1F-021160F5C429}" destId="{AB2E66B5-B8DF-441F-BC1F-1F20BEDD3833}" srcOrd="0" destOrd="0" presId="urn:microsoft.com/office/officeart/2005/8/layout/vList2"/>
    <dgm:cxn modelId="{687FE563-3369-4E14-B2B8-383BE93F66C0}" type="presParOf" srcId="{42B173C8-50BC-4D34-9E1F-021160F5C429}" destId="{E7E4F74C-5211-4C86-9B25-197F2C286141}" srcOrd="1" destOrd="0" presId="urn:microsoft.com/office/officeart/2005/8/layout/vList2"/>
    <dgm:cxn modelId="{9E8B12CC-1E30-4E46-BE84-00E79FEE539C}" type="presParOf" srcId="{42B173C8-50BC-4D34-9E1F-021160F5C429}" destId="{5E37F63A-15EC-4680-B4B2-E9565BF8D145}" srcOrd="2" destOrd="0" presId="urn:microsoft.com/office/officeart/2005/8/layout/vList2"/>
    <dgm:cxn modelId="{E30C7A60-06F1-4236-A3F5-210F1E1E8562}" type="presParOf" srcId="{42B173C8-50BC-4D34-9E1F-021160F5C429}" destId="{5DBA58A4-02DF-45FB-9623-7843EA3FA773}" srcOrd="3" destOrd="0" presId="urn:microsoft.com/office/officeart/2005/8/layout/vList2"/>
    <dgm:cxn modelId="{6BCCCCC8-F2B0-4FFF-89CE-3933E623C455}" type="presParOf" srcId="{42B173C8-50BC-4D34-9E1F-021160F5C429}" destId="{5C649ACD-B0E2-4EBB-85A3-4888CA8531D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0D403B-F0C4-4DF1-86B3-A481BE836C6A}" type="doc">
      <dgm:prSet loTypeId="urn:microsoft.com/office/officeart/2005/8/layout/vList2" loCatId="list" qsTypeId="urn:microsoft.com/office/officeart/2005/8/quickstyle/simple1" qsCatId="simple" csTypeId="urn:microsoft.com/office/officeart/2005/8/colors/colorful1#3" csCatId="colorful"/>
      <dgm:spPr/>
      <dgm:t>
        <a:bodyPr/>
        <a:lstStyle/>
        <a:p>
          <a:endParaRPr lang="cs-CZ"/>
        </a:p>
      </dgm:t>
    </dgm:pt>
    <dgm:pt modelId="{86BF2D01-9BD9-4767-BE3B-8B3DDCAF7500}">
      <dgm:prSet/>
      <dgm:spPr/>
      <dgm:t>
        <a:bodyPr/>
        <a:lstStyle/>
        <a:p>
          <a:pPr rtl="0"/>
          <a:r>
            <a:rPr lang="cs-CZ" u="sng" dirty="0" smtClean="0"/>
            <a:t>MHD – městská hromadná doprava (autobusy, tramvaje, trolejbusy, metro)</a:t>
          </a:r>
          <a:endParaRPr lang="cs-CZ" dirty="0"/>
        </a:p>
      </dgm:t>
    </dgm:pt>
    <dgm:pt modelId="{B8081C28-D1B8-4174-8219-B46FDA5EE7B9}" type="parTrans" cxnId="{BADD8AD0-5909-4B12-8EAC-19869CB09DCB}">
      <dgm:prSet/>
      <dgm:spPr/>
      <dgm:t>
        <a:bodyPr/>
        <a:lstStyle/>
        <a:p>
          <a:endParaRPr lang="cs-CZ"/>
        </a:p>
      </dgm:t>
    </dgm:pt>
    <dgm:pt modelId="{E8FE8ADD-15F4-4009-9CA7-16D27D818CC3}" type="sibTrans" cxnId="{BADD8AD0-5909-4B12-8EAC-19869CB09DCB}">
      <dgm:prSet/>
      <dgm:spPr/>
      <dgm:t>
        <a:bodyPr/>
        <a:lstStyle/>
        <a:p>
          <a:endParaRPr lang="cs-CZ"/>
        </a:p>
      </dgm:t>
    </dgm:pt>
    <dgm:pt modelId="{81E31562-6B50-4579-AA09-B8518B328ADD}">
      <dgm:prSet/>
      <dgm:spPr/>
      <dgm:t>
        <a:bodyPr/>
        <a:lstStyle/>
        <a:p>
          <a:pPr rtl="0"/>
          <a:r>
            <a:rPr lang="cs-CZ" dirty="0" smtClean="0"/>
            <a:t>Při nastupování dáváme přednost vystupujícím.</a:t>
          </a:r>
          <a:endParaRPr lang="cs-CZ" dirty="0"/>
        </a:p>
      </dgm:t>
    </dgm:pt>
    <dgm:pt modelId="{A0C1BCD6-F019-48B3-BF05-F1F607ED8EDD}" type="parTrans" cxnId="{B27B0E4A-BE34-408E-86ED-CE98532AA7F0}">
      <dgm:prSet/>
      <dgm:spPr/>
      <dgm:t>
        <a:bodyPr/>
        <a:lstStyle/>
        <a:p>
          <a:endParaRPr lang="cs-CZ"/>
        </a:p>
      </dgm:t>
    </dgm:pt>
    <dgm:pt modelId="{CBB8B984-3263-48EC-BF8A-D4F0424A8940}" type="sibTrans" cxnId="{B27B0E4A-BE34-408E-86ED-CE98532AA7F0}">
      <dgm:prSet/>
      <dgm:spPr/>
      <dgm:t>
        <a:bodyPr/>
        <a:lstStyle/>
        <a:p>
          <a:endParaRPr lang="cs-CZ"/>
        </a:p>
      </dgm:t>
    </dgm:pt>
    <dgm:pt modelId="{A92ED179-81BC-4403-AB4A-6401EB816B68}">
      <dgm:prSet/>
      <dgm:spPr/>
      <dgm:t>
        <a:bodyPr/>
        <a:lstStyle/>
        <a:p>
          <a:pPr rtl="0"/>
          <a:r>
            <a:rPr lang="cs-CZ" dirty="0" smtClean="0"/>
            <a:t>Vždy uvolníme místo starším, těhotným ženám nebo nemocným lidem.</a:t>
          </a:r>
          <a:endParaRPr lang="cs-CZ" dirty="0"/>
        </a:p>
      </dgm:t>
    </dgm:pt>
    <dgm:pt modelId="{8F1667B9-3FF4-4992-B2B1-0864895B3AE0}" type="parTrans" cxnId="{26893289-6B04-452E-A247-5F75A18CEC73}">
      <dgm:prSet/>
      <dgm:spPr/>
      <dgm:t>
        <a:bodyPr/>
        <a:lstStyle/>
        <a:p>
          <a:endParaRPr lang="cs-CZ"/>
        </a:p>
      </dgm:t>
    </dgm:pt>
    <dgm:pt modelId="{C8EB3A45-7EA1-44B4-8C1A-B71121D748AE}" type="sibTrans" cxnId="{26893289-6B04-452E-A247-5F75A18CEC73}">
      <dgm:prSet/>
      <dgm:spPr/>
      <dgm:t>
        <a:bodyPr/>
        <a:lstStyle/>
        <a:p>
          <a:endParaRPr lang="cs-CZ"/>
        </a:p>
      </dgm:t>
    </dgm:pt>
    <dgm:pt modelId="{07AFB47C-72D7-43B6-BD2B-24AC901CCB99}">
      <dgm:prSet/>
      <dgm:spPr/>
      <dgm:t>
        <a:bodyPr/>
        <a:lstStyle/>
        <a:p>
          <a:pPr rtl="0"/>
          <a:r>
            <a:rPr lang="cs-CZ" dirty="0" smtClean="0"/>
            <a:t>Nevystupujeme na poslední chvíli.</a:t>
          </a:r>
          <a:endParaRPr lang="cs-CZ" dirty="0"/>
        </a:p>
      </dgm:t>
    </dgm:pt>
    <dgm:pt modelId="{A526F4CE-FB47-43BE-B68E-13D13FB7DC0F}" type="parTrans" cxnId="{AAD25E26-DD16-4DC8-81C7-E4F4AE9567D6}">
      <dgm:prSet/>
      <dgm:spPr/>
      <dgm:t>
        <a:bodyPr/>
        <a:lstStyle/>
        <a:p>
          <a:endParaRPr lang="cs-CZ"/>
        </a:p>
      </dgm:t>
    </dgm:pt>
    <dgm:pt modelId="{4D1529E3-CE7D-4A99-A851-01DD0C1E6EBB}" type="sibTrans" cxnId="{AAD25E26-DD16-4DC8-81C7-E4F4AE9567D6}">
      <dgm:prSet/>
      <dgm:spPr/>
      <dgm:t>
        <a:bodyPr/>
        <a:lstStyle/>
        <a:p>
          <a:endParaRPr lang="cs-CZ"/>
        </a:p>
      </dgm:t>
    </dgm:pt>
    <dgm:pt modelId="{D3D3CDC4-2026-4884-B130-E5B79EB2BC01}">
      <dgm:prSet/>
      <dgm:spPr/>
      <dgm:t>
        <a:bodyPr/>
        <a:lstStyle/>
        <a:p>
          <a:pPr rtl="0"/>
          <a:r>
            <a:rPr lang="cs-CZ" dirty="0" smtClean="0"/>
            <a:t>Za jízdy se držíme madel, abychom neupadli.</a:t>
          </a:r>
          <a:endParaRPr lang="cs-CZ" dirty="0"/>
        </a:p>
      </dgm:t>
    </dgm:pt>
    <dgm:pt modelId="{F2711A56-85C5-45B6-AD91-6A3C6578F627}" type="parTrans" cxnId="{D8938E13-CF1B-4681-8678-19232A57FB56}">
      <dgm:prSet/>
      <dgm:spPr/>
      <dgm:t>
        <a:bodyPr/>
        <a:lstStyle/>
        <a:p>
          <a:endParaRPr lang="cs-CZ"/>
        </a:p>
      </dgm:t>
    </dgm:pt>
    <dgm:pt modelId="{247F7B1F-BD64-4C97-92C4-5440DE0D890B}" type="sibTrans" cxnId="{D8938E13-CF1B-4681-8678-19232A57FB56}">
      <dgm:prSet/>
      <dgm:spPr/>
      <dgm:t>
        <a:bodyPr/>
        <a:lstStyle/>
        <a:p>
          <a:endParaRPr lang="cs-CZ"/>
        </a:p>
      </dgm:t>
    </dgm:pt>
    <dgm:pt modelId="{C785F8F1-2F60-4544-BBD4-ACD75C0E807E}" type="pres">
      <dgm:prSet presAssocID="{150D403B-F0C4-4DF1-86B3-A481BE836C6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953E21-CF97-4E6F-9E74-E3EA2391C8DD}" type="pres">
      <dgm:prSet presAssocID="{86BF2D01-9BD9-4767-BE3B-8B3DDCAF7500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F98B2F-4C24-4737-A0CE-3C3B74B51409}" type="pres">
      <dgm:prSet presAssocID="{E8FE8ADD-15F4-4009-9CA7-16D27D818CC3}" presName="spacer" presStyleCnt="0"/>
      <dgm:spPr/>
    </dgm:pt>
    <dgm:pt modelId="{FC71EA14-6A18-4EEE-BF8D-C3402797E75F}" type="pres">
      <dgm:prSet presAssocID="{81E31562-6B50-4579-AA09-B8518B328ADD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AB9DF0-14EB-4A30-8C23-D818B0E5143A}" type="pres">
      <dgm:prSet presAssocID="{CBB8B984-3263-48EC-BF8A-D4F0424A8940}" presName="spacer" presStyleCnt="0"/>
      <dgm:spPr/>
    </dgm:pt>
    <dgm:pt modelId="{2ED7C318-7511-4928-AEE1-13CF5D56F530}" type="pres">
      <dgm:prSet presAssocID="{A92ED179-81BC-4403-AB4A-6401EB816B68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00EDA3-4294-45BB-946E-148B39008983}" type="pres">
      <dgm:prSet presAssocID="{C8EB3A45-7EA1-44B4-8C1A-B71121D748AE}" presName="spacer" presStyleCnt="0"/>
      <dgm:spPr/>
    </dgm:pt>
    <dgm:pt modelId="{E6E6259D-460D-4952-88D1-CE1D5780B855}" type="pres">
      <dgm:prSet presAssocID="{07AFB47C-72D7-43B6-BD2B-24AC901CCB99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1769C-5A05-4B84-8CC8-A2EC37CED19C}" type="pres">
      <dgm:prSet presAssocID="{4D1529E3-CE7D-4A99-A851-01DD0C1E6EBB}" presName="spacer" presStyleCnt="0"/>
      <dgm:spPr/>
    </dgm:pt>
    <dgm:pt modelId="{769A86DD-EBDD-4BD8-B2A6-7F219454DD99}" type="pres">
      <dgm:prSet presAssocID="{D3D3CDC4-2026-4884-B130-E5B79EB2BC01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006ED2-32E7-4C46-A1C5-72BB12ED0804}" type="presOf" srcId="{86BF2D01-9BD9-4767-BE3B-8B3DDCAF7500}" destId="{90953E21-CF97-4E6F-9E74-E3EA2391C8DD}" srcOrd="0" destOrd="0" presId="urn:microsoft.com/office/officeart/2005/8/layout/vList2"/>
    <dgm:cxn modelId="{7BAF730B-9037-4073-9EA3-56369D9585EA}" type="presOf" srcId="{D3D3CDC4-2026-4884-B130-E5B79EB2BC01}" destId="{769A86DD-EBDD-4BD8-B2A6-7F219454DD99}" srcOrd="0" destOrd="0" presId="urn:microsoft.com/office/officeart/2005/8/layout/vList2"/>
    <dgm:cxn modelId="{D8938E13-CF1B-4681-8678-19232A57FB56}" srcId="{150D403B-F0C4-4DF1-86B3-A481BE836C6A}" destId="{D3D3CDC4-2026-4884-B130-E5B79EB2BC01}" srcOrd="4" destOrd="0" parTransId="{F2711A56-85C5-45B6-AD91-6A3C6578F627}" sibTransId="{247F7B1F-BD64-4C97-92C4-5440DE0D890B}"/>
    <dgm:cxn modelId="{BADD8AD0-5909-4B12-8EAC-19869CB09DCB}" srcId="{150D403B-F0C4-4DF1-86B3-A481BE836C6A}" destId="{86BF2D01-9BD9-4767-BE3B-8B3DDCAF7500}" srcOrd="0" destOrd="0" parTransId="{B8081C28-D1B8-4174-8219-B46FDA5EE7B9}" sibTransId="{E8FE8ADD-15F4-4009-9CA7-16D27D818CC3}"/>
    <dgm:cxn modelId="{B27B0E4A-BE34-408E-86ED-CE98532AA7F0}" srcId="{150D403B-F0C4-4DF1-86B3-A481BE836C6A}" destId="{81E31562-6B50-4579-AA09-B8518B328ADD}" srcOrd="1" destOrd="0" parTransId="{A0C1BCD6-F019-48B3-BF05-F1F607ED8EDD}" sibTransId="{CBB8B984-3263-48EC-BF8A-D4F0424A8940}"/>
    <dgm:cxn modelId="{AAD25E26-DD16-4DC8-81C7-E4F4AE9567D6}" srcId="{150D403B-F0C4-4DF1-86B3-A481BE836C6A}" destId="{07AFB47C-72D7-43B6-BD2B-24AC901CCB99}" srcOrd="3" destOrd="0" parTransId="{A526F4CE-FB47-43BE-B68E-13D13FB7DC0F}" sibTransId="{4D1529E3-CE7D-4A99-A851-01DD0C1E6EBB}"/>
    <dgm:cxn modelId="{AD6334FB-B5AB-42B9-9E56-75DDDD180F39}" type="presOf" srcId="{150D403B-F0C4-4DF1-86B3-A481BE836C6A}" destId="{C785F8F1-2F60-4544-BBD4-ACD75C0E807E}" srcOrd="0" destOrd="0" presId="urn:microsoft.com/office/officeart/2005/8/layout/vList2"/>
    <dgm:cxn modelId="{C77B1602-399D-4931-A2DA-600A95273026}" type="presOf" srcId="{A92ED179-81BC-4403-AB4A-6401EB816B68}" destId="{2ED7C318-7511-4928-AEE1-13CF5D56F530}" srcOrd="0" destOrd="0" presId="urn:microsoft.com/office/officeart/2005/8/layout/vList2"/>
    <dgm:cxn modelId="{26893289-6B04-452E-A247-5F75A18CEC73}" srcId="{150D403B-F0C4-4DF1-86B3-A481BE836C6A}" destId="{A92ED179-81BC-4403-AB4A-6401EB816B68}" srcOrd="2" destOrd="0" parTransId="{8F1667B9-3FF4-4992-B2B1-0864895B3AE0}" sibTransId="{C8EB3A45-7EA1-44B4-8C1A-B71121D748AE}"/>
    <dgm:cxn modelId="{650DAD08-44ED-4842-9DB6-FD2BCCA76E0D}" type="presOf" srcId="{07AFB47C-72D7-43B6-BD2B-24AC901CCB99}" destId="{E6E6259D-460D-4952-88D1-CE1D5780B855}" srcOrd="0" destOrd="0" presId="urn:microsoft.com/office/officeart/2005/8/layout/vList2"/>
    <dgm:cxn modelId="{5EF6C4B9-4120-4B0F-9323-AE3BF4368B65}" type="presOf" srcId="{81E31562-6B50-4579-AA09-B8518B328ADD}" destId="{FC71EA14-6A18-4EEE-BF8D-C3402797E75F}" srcOrd="0" destOrd="0" presId="urn:microsoft.com/office/officeart/2005/8/layout/vList2"/>
    <dgm:cxn modelId="{A7C3BB24-C4A2-4992-B272-041B81E4B4F5}" type="presParOf" srcId="{C785F8F1-2F60-4544-BBD4-ACD75C0E807E}" destId="{90953E21-CF97-4E6F-9E74-E3EA2391C8DD}" srcOrd="0" destOrd="0" presId="urn:microsoft.com/office/officeart/2005/8/layout/vList2"/>
    <dgm:cxn modelId="{F39C51CE-9859-4D4E-807C-296E53CC8B4F}" type="presParOf" srcId="{C785F8F1-2F60-4544-BBD4-ACD75C0E807E}" destId="{F6F98B2F-4C24-4737-A0CE-3C3B74B51409}" srcOrd="1" destOrd="0" presId="urn:microsoft.com/office/officeart/2005/8/layout/vList2"/>
    <dgm:cxn modelId="{69713E0E-3038-42D5-8967-D459EF5F9E74}" type="presParOf" srcId="{C785F8F1-2F60-4544-BBD4-ACD75C0E807E}" destId="{FC71EA14-6A18-4EEE-BF8D-C3402797E75F}" srcOrd="2" destOrd="0" presId="urn:microsoft.com/office/officeart/2005/8/layout/vList2"/>
    <dgm:cxn modelId="{A7BA3890-1B91-4AC1-8CBC-5F6E4CFC4B36}" type="presParOf" srcId="{C785F8F1-2F60-4544-BBD4-ACD75C0E807E}" destId="{29AB9DF0-14EB-4A30-8C23-D818B0E5143A}" srcOrd="3" destOrd="0" presId="urn:microsoft.com/office/officeart/2005/8/layout/vList2"/>
    <dgm:cxn modelId="{612269FE-2F53-40C6-AF90-1F482609E870}" type="presParOf" srcId="{C785F8F1-2F60-4544-BBD4-ACD75C0E807E}" destId="{2ED7C318-7511-4928-AEE1-13CF5D56F530}" srcOrd="4" destOrd="0" presId="urn:microsoft.com/office/officeart/2005/8/layout/vList2"/>
    <dgm:cxn modelId="{BA84006F-D2D8-4D62-BC8F-B7C5D90C436F}" type="presParOf" srcId="{C785F8F1-2F60-4544-BBD4-ACD75C0E807E}" destId="{BC00EDA3-4294-45BB-946E-148B39008983}" srcOrd="5" destOrd="0" presId="urn:microsoft.com/office/officeart/2005/8/layout/vList2"/>
    <dgm:cxn modelId="{C786044C-8713-4268-99F7-E63334A40F62}" type="presParOf" srcId="{C785F8F1-2F60-4544-BBD4-ACD75C0E807E}" destId="{E6E6259D-460D-4952-88D1-CE1D5780B855}" srcOrd="6" destOrd="0" presId="urn:microsoft.com/office/officeart/2005/8/layout/vList2"/>
    <dgm:cxn modelId="{C2150B0A-6195-423F-9A7E-6A366B775F9E}" type="presParOf" srcId="{C785F8F1-2F60-4544-BBD4-ACD75C0E807E}" destId="{5A51769C-5A05-4B84-8CC8-A2EC37CED19C}" srcOrd="7" destOrd="0" presId="urn:microsoft.com/office/officeart/2005/8/layout/vList2"/>
    <dgm:cxn modelId="{0955C67C-C179-418A-B5BB-EE41F576D8B4}" type="presParOf" srcId="{C785F8F1-2F60-4544-BBD4-ACD75C0E807E}" destId="{769A86DD-EBDD-4BD8-B2A6-7F219454DD9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F36B1D-D007-4288-A167-18140A88D78D}" type="doc">
      <dgm:prSet loTypeId="urn:microsoft.com/office/officeart/2005/8/layout/vList2" loCatId="list" qsTypeId="urn:microsoft.com/office/officeart/2005/8/quickstyle/simple1" qsCatId="simple" csTypeId="urn:microsoft.com/office/officeart/2005/8/colors/colorful1#4" csCatId="colorful"/>
      <dgm:spPr/>
      <dgm:t>
        <a:bodyPr/>
        <a:lstStyle/>
        <a:p>
          <a:endParaRPr lang="cs-CZ"/>
        </a:p>
      </dgm:t>
    </dgm:pt>
    <dgm:pt modelId="{9E7294F6-C904-4BA7-B978-5C1FFADD2C44}">
      <dgm:prSet/>
      <dgm:spPr/>
      <dgm:t>
        <a:bodyPr/>
        <a:lstStyle/>
        <a:p>
          <a:pPr rtl="0"/>
          <a:r>
            <a:rPr lang="cs-CZ" u="sng" dirty="0" smtClean="0"/>
            <a:t>Kolo</a:t>
          </a:r>
          <a:endParaRPr lang="cs-CZ" dirty="0"/>
        </a:p>
      </dgm:t>
    </dgm:pt>
    <dgm:pt modelId="{18F3C897-78DB-42D9-A0A6-6D1344D33847}" type="parTrans" cxnId="{8D8A787C-0234-47BD-9C95-6EC6D1FEFC3A}">
      <dgm:prSet/>
      <dgm:spPr/>
      <dgm:t>
        <a:bodyPr/>
        <a:lstStyle/>
        <a:p>
          <a:endParaRPr lang="cs-CZ"/>
        </a:p>
      </dgm:t>
    </dgm:pt>
    <dgm:pt modelId="{85C28E0C-9322-44CB-8152-DE394DD338A8}" type="sibTrans" cxnId="{8D8A787C-0234-47BD-9C95-6EC6D1FEFC3A}">
      <dgm:prSet/>
      <dgm:spPr/>
      <dgm:t>
        <a:bodyPr/>
        <a:lstStyle/>
        <a:p>
          <a:endParaRPr lang="cs-CZ"/>
        </a:p>
      </dgm:t>
    </dgm:pt>
    <dgm:pt modelId="{0D947912-740F-4852-B642-0DEAE6AACDB7}">
      <dgm:prSet/>
      <dgm:spPr/>
      <dgm:t>
        <a:bodyPr/>
        <a:lstStyle/>
        <a:p>
          <a:pPr rtl="0"/>
          <a:r>
            <a:rPr lang="cs-CZ" dirty="0" smtClean="0"/>
            <a:t>Při jízdě na kole používáme přilbu a kolo máme vybavené bezpečnostními prvky (brzdy, odrazky, zvonek).</a:t>
          </a:r>
          <a:endParaRPr lang="cs-CZ" dirty="0"/>
        </a:p>
      </dgm:t>
    </dgm:pt>
    <dgm:pt modelId="{C8F5E3C1-41A5-4B93-A5F9-C63B95D35EBD}" type="parTrans" cxnId="{CED896BF-8EF3-421D-8C40-9A510149A0AD}">
      <dgm:prSet/>
      <dgm:spPr/>
      <dgm:t>
        <a:bodyPr/>
        <a:lstStyle/>
        <a:p>
          <a:endParaRPr lang="cs-CZ"/>
        </a:p>
      </dgm:t>
    </dgm:pt>
    <dgm:pt modelId="{48E16409-6526-43A0-BB67-7FADE74875EA}" type="sibTrans" cxnId="{CED896BF-8EF3-421D-8C40-9A510149A0AD}">
      <dgm:prSet/>
      <dgm:spPr/>
      <dgm:t>
        <a:bodyPr/>
        <a:lstStyle/>
        <a:p>
          <a:endParaRPr lang="cs-CZ"/>
        </a:p>
      </dgm:t>
    </dgm:pt>
    <dgm:pt modelId="{5EB91659-5040-4F52-81ED-8EBF6CCE3206}">
      <dgm:prSet/>
      <dgm:spPr/>
      <dgm:t>
        <a:bodyPr/>
        <a:lstStyle/>
        <a:p>
          <a:pPr rtl="0"/>
          <a:r>
            <a:rPr lang="cs-CZ" dirty="0" smtClean="0"/>
            <a:t>Na přechodu kolo vedeme.</a:t>
          </a:r>
          <a:endParaRPr lang="cs-CZ" dirty="0"/>
        </a:p>
      </dgm:t>
    </dgm:pt>
    <dgm:pt modelId="{1C582902-8FBD-4300-8707-A70B2BCC7526}" type="parTrans" cxnId="{3CAC4699-BB16-4D73-AC06-F55854FBC7D9}">
      <dgm:prSet/>
      <dgm:spPr/>
      <dgm:t>
        <a:bodyPr/>
        <a:lstStyle/>
        <a:p>
          <a:endParaRPr lang="cs-CZ"/>
        </a:p>
      </dgm:t>
    </dgm:pt>
    <dgm:pt modelId="{C0CB7F8D-A286-4C00-BE11-F3C948134832}" type="sibTrans" cxnId="{3CAC4699-BB16-4D73-AC06-F55854FBC7D9}">
      <dgm:prSet/>
      <dgm:spPr/>
      <dgm:t>
        <a:bodyPr/>
        <a:lstStyle/>
        <a:p>
          <a:endParaRPr lang="cs-CZ"/>
        </a:p>
      </dgm:t>
    </dgm:pt>
    <dgm:pt modelId="{BA59EE2C-4136-4FA4-ACCF-3E8CD2E0AE33}">
      <dgm:prSet/>
      <dgm:spPr/>
      <dgm:t>
        <a:bodyPr/>
        <a:lstStyle/>
        <a:p>
          <a:pPr rtl="0"/>
          <a:r>
            <a:rPr lang="cs-CZ" dirty="0" smtClean="0"/>
            <a:t>Na kole jezdíme vždy za sebou. Nikdy vedle sebe.</a:t>
          </a:r>
          <a:endParaRPr lang="cs-CZ" dirty="0"/>
        </a:p>
      </dgm:t>
    </dgm:pt>
    <dgm:pt modelId="{ACD34614-35BD-4DF7-AF51-772F25FD2324}" type="parTrans" cxnId="{AB80A91A-AA21-404D-AD58-C3578A93BB47}">
      <dgm:prSet/>
      <dgm:spPr/>
      <dgm:t>
        <a:bodyPr/>
        <a:lstStyle/>
        <a:p>
          <a:endParaRPr lang="cs-CZ"/>
        </a:p>
      </dgm:t>
    </dgm:pt>
    <dgm:pt modelId="{4701CAE9-CDC3-42FD-ABC9-350E33E5A5A6}" type="sibTrans" cxnId="{AB80A91A-AA21-404D-AD58-C3578A93BB47}">
      <dgm:prSet/>
      <dgm:spPr/>
      <dgm:t>
        <a:bodyPr/>
        <a:lstStyle/>
        <a:p>
          <a:endParaRPr lang="cs-CZ"/>
        </a:p>
      </dgm:t>
    </dgm:pt>
    <dgm:pt modelId="{3B1DB101-3596-4EF4-A869-3269A34699EF}">
      <dgm:prSet/>
      <dgm:spPr/>
      <dgm:t>
        <a:bodyPr/>
        <a:lstStyle/>
        <a:p>
          <a:pPr rtl="0"/>
          <a:r>
            <a:rPr lang="cs-CZ" dirty="0" smtClean="0"/>
            <a:t>Řídíme se dopravními značkami a včas upozorníme na změnu směru jízdy mávnutím rukou.</a:t>
          </a:r>
          <a:endParaRPr lang="cs-CZ" dirty="0"/>
        </a:p>
      </dgm:t>
    </dgm:pt>
    <dgm:pt modelId="{46448C93-1A8A-47C1-9BD6-FEDB5CFA52EE}" type="parTrans" cxnId="{2641632B-A8E3-4D3B-945B-A84E90A44E3C}">
      <dgm:prSet/>
      <dgm:spPr/>
      <dgm:t>
        <a:bodyPr/>
        <a:lstStyle/>
        <a:p>
          <a:endParaRPr lang="cs-CZ"/>
        </a:p>
      </dgm:t>
    </dgm:pt>
    <dgm:pt modelId="{BFB0C0AD-CDCE-4E49-BC6F-930B19E82E74}" type="sibTrans" cxnId="{2641632B-A8E3-4D3B-945B-A84E90A44E3C}">
      <dgm:prSet/>
      <dgm:spPr/>
      <dgm:t>
        <a:bodyPr/>
        <a:lstStyle/>
        <a:p>
          <a:endParaRPr lang="cs-CZ"/>
        </a:p>
      </dgm:t>
    </dgm:pt>
    <dgm:pt modelId="{106035D6-3B67-455C-A50F-293ADED0C243}" type="pres">
      <dgm:prSet presAssocID="{E1F36B1D-D007-4288-A167-18140A88D78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7165A10-6B30-461F-857E-9A942AEDCB28}" type="pres">
      <dgm:prSet presAssocID="{9E7294F6-C904-4BA7-B978-5C1FFADD2C44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2D4BE9-2C5D-4A44-A2A3-5764AFADFF51}" type="pres">
      <dgm:prSet presAssocID="{85C28E0C-9322-44CB-8152-DE394DD338A8}" presName="spacer" presStyleCnt="0"/>
      <dgm:spPr/>
    </dgm:pt>
    <dgm:pt modelId="{39FBCD57-E94B-4028-BEE0-F31B50AED4C5}" type="pres">
      <dgm:prSet presAssocID="{0D947912-740F-4852-B642-0DEAE6AACDB7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758B96-B55B-47FE-B244-EE7F393555F7}" type="pres">
      <dgm:prSet presAssocID="{48E16409-6526-43A0-BB67-7FADE74875EA}" presName="spacer" presStyleCnt="0"/>
      <dgm:spPr/>
    </dgm:pt>
    <dgm:pt modelId="{B779F33D-0A0B-4E70-977A-1481E509C9A0}" type="pres">
      <dgm:prSet presAssocID="{5EB91659-5040-4F52-81ED-8EBF6CCE3206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C38A66-FBD2-4B00-AF9D-BFB0B5312151}" type="pres">
      <dgm:prSet presAssocID="{C0CB7F8D-A286-4C00-BE11-F3C948134832}" presName="spacer" presStyleCnt="0"/>
      <dgm:spPr/>
    </dgm:pt>
    <dgm:pt modelId="{84DC4A24-1DFB-48B2-B408-5BC2915BC469}" type="pres">
      <dgm:prSet presAssocID="{BA59EE2C-4136-4FA4-ACCF-3E8CD2E0AE33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BB2DB0-00E1-4C40-8D3A-F47BE01C1206}" type="pres">
      <dgm:prSet presAssocID="{4701CAE9-CDC3-42FD-ABC9-350E33E5A5A6}" presName="spacer" presStyleCnt="0"/>
      <dgm:spPr/>
    </dgm:pt>
    <dgm:pt modelId="{9474D2E9-0659-4A34-B5BD-C1DF93F8AC3F}" type="pres">
      <dgm:prSet presAssocID="{3B1DB101-3596-4EF4-A869-3269A34699EF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50A91F-1B47-4AAC-81BA-C0E581C7C4DB}" type="presOf" srcId="{9E7294F6-C904-4BA7-B978-5C1FFADD2C44}" destId="{E7165A10-6B30-461F-857E-9A942AEDCB28}" srcOrd="0" destOrd="0" presId="urn:microsoft.com/office/officeart/2005/8/layout/vList2"/>
    <dgm:cxn modelId="{3CAC4699-BB16-4D73-AC06-F55854FBC7D9}" srcId="{E1F36B1D-D007-4288-A167-18140A88D78D}" destId="{5EB91659-5040-4F52-81ED-8EBF6CCE3206}" srcOrd="2" destOrd="0" parTransId="{1C582902-8FBD-4300-8707-A70B2BCC7526}" sibTransId="{C0CB7F8D-A286-4C00-BE11-F3C948134832}"/>
    <dgm:cxn modelId="{209994A4-F8AA-4A21-8B9E-AD8DA95EBBB3}" type="presOf" srcId="{E1F36B1D-D007-4288-A167-18140A88D78D}" destId="{106035D6-3B67-455C-A50F-293ADED0C243}" srcOrd="0" destOrd="0" presId="urn:microsoft.com/office/officeart/2005/8/layout/vList2"/>
    <dgm:cxn modelId="{5603F539-BD64-457D-85A3-DEF80A85165F}" type="presOf" srcId="{BA59EE2C-4136-4FA4-ACCF-3E8CD2E0AE33}" destId="{84DC4A24-1DFB-48B2-B408-5BC2915BC469}" srcOrd="0" destOrd="0" presId="urn:microsoft.com/office/officeart/2005/8/layout/vList2"/>
    <dgm:cxn modelId="{CED896BF-8EF3-421D-8C40-9A510149A0AD}" srcId="{E1F36B1D-D007-4288-A167-18140A88D78D}" destId="{0D947912-740F-4852-B642-0DEAE6AACDB7}" srcOrd="1" destOrd="0" parTransId="{C8F5E3C1-41A5-4B93-A5F9-C63B95D35EBD}" sibTransId="{48E16409-6526-43A0-BB67-7FADE74875EA}"/>
    <dgm:cxn modelId="{48DD644E-878E-4762-8D56-5B8AE04F24B6}" type="presOf" srcId="{5EB91659-5040-4F52-81ED-8EBF6CCE3206}" destId="{B779F33D-0A0B-4E70-977A-1481E509C9A0}" srcOrd="0" destOrd="0" presId="urn:microsoft.com/office/officeart/2005/8/layout/vList2"/>
    <dgm:cxn modelId="{2641632B-A8E3-4D3B-945B-A84E90A44E3C}" srcId="{E1F36B1D-D007-4288-A167-18140A88D78D}" destId="{3B1DB101-3596-4EF4-A869-3269A34699EF}" srcOrd="4" destOrd="0" parTransId="{46448C93-1A8A-47C1-9BD6-FEDB5CFA52EE}" sibTransId="{BFB0C0AD-CDCE-4E49-BC6F-930B19E82E74}"/>
    <dgm:cxn modelId="{A533133A-4154-49EE-A734-3E316302ABAF}" type="presOf" srcId="{0D947912-740F-4852-B642-0DEAE6AACDB7}" destId="{39FBCD57-E94B-4028-BEE0-F31B50AED4C5}" srcOrd="0" destOrd="0" presId="urn:microsoft.com/office/officeart/2005/8/layout/vList2"/>
    <dgm:cxn modelId="{10F32A01-CB31-43A8-B686-34E795680637}" type="presOf" srcId="{3B1DB101-3596-4EF4-A869-3269A34699EF}" destId="{9474D2E9-0659-4A34-B5BD-C1DF93F8AC3F}" srcOrd="0" destOrd="0" presId="urn:microsoft.com/office/officeart/2005/8/layout/vList2"/>
    <dgm:cxn modelId="{AB80A91A-AA21-404D-AD58-C3578A93BB47}" srcId="{E1F36B1D-D007-4288-A167-18140A88D78D}" destId="{BA59EE2C-4136-4FA4-ACCF-3E8CD2E0AE33}" srcOrd="3" destOrd="0" parTransId="{ACD34614-35BD-4DF7-AF51-772F25FD2324}" sibTransId="{4701CAE9-CDC3-42FD-ABC9-350E33E5A5A6}"/>
    <dgm:cxn modelId="{8D8A787C-0234-47BD-9C95-6EC6D1FEFC3A}" srcId="{E1F36B1D-D007-4288-A167-18140A88D78D}" destId="{9E7294F6-C904-4BA7-B978-5C1FFADD2C44}" srcOrd="0" destOrd="0" parTransId="{18F3C897-78DB-42D9-A0A6-6D1344D33847}" sibTransId="{85C28E0C-9322-44CB-8152-DE394DD338A8}"/>
    <dgm:cxn modelId="{09005130-3F26-4B56-BCB9-10419BDC8F30}" type="presParOf" srcId="{106035D6-3B67-455C-A50F-293ADED0C243}" destId="{E7165A10-6B30-461F-857E-9A942AEDCB28}" srcOrd="0" destOrd="0" presId="urn:microsoft.com/office/officeart/2005/8/layout/vList2"/>
    <dgm:cxn modelId="{AD60C4CD-9FA6-4006-823F-526536E6D1BA}" type="presParOf" srcId="{106035D6-3B67-455C-A50F-293ADED0C243}" destId="{E02D4BE9-2C5D-4A44-A2A3-5764AFADFF51}" srcOrd="1" destOrd="0" presId="urn:microsoft.com/office/officeart/2005/8/layout/vList2"/>
    <dgm:cxn modelId="{E632C07E-D53F-4AA6-BE97-DE7281D11057}" type="presParOf" srcId="{106035D6-3B67-455C-A50F-293ADED0C243}" destId="{39FBCD57-E94B-4028-BEE0-F31B50AED4C5}" srcOrd="2" destOrd="0" presId="urn:microsoft.com/office/officeart/2005/8/layout/vList2"/>
    <dgm:cxn modelId="{02979FC8-3514-4215-943A-54040A54764D}" type="presParOf" srcId="{106035D6-3B67-455C-A50F-293ADED0C243}" destId="{41758B96-B55B-47FE-B244-EE7F393555F7}" srcOrd="3" destOrd="0" presId="urn:microsoft.com/office/officeart/2005/8/layout/vList2"/>
    <dgm:cxn modelId="{8E471ED0-C12A-4F7F-B152-08865FAEC972}" type="presParOf" srcId="{106035D6-3B67-455C-A50F-293ADED0C243}" destId="{B779F33D-0A0B-4E70-977A-1481E509C9A0}" srcOrd="4" destOrd="0" presId="urn:microsoft.com/office/officeart/2005/8/layout/vList2"/>
    <dgm:cxn modelId="{96D17FA2-BB48-4449-B7F4-12D0A8B74309}" type="presParOf" srcId="{106035D6-3B67-455C-A50F-293ADED0C243}" destId="{8AC38A66-FBD2-4B00-AF9D-BFB0B5312151}" srcOrd="5" destOrd="0" presId="urn:microsoft.com/office/officeart/2005/8/layout/vList2"/>
    <dgm:cxn modelId="{CBDB2433-65B2-4462-BEA4-B2B9A01F6A0B}" type="presParOf" srcId="{106035D6-3B67-455C-A50F-293ADED0C243}" destId="{84DC4A24-1DFB-48B2-B408-5BC2915BC469}" srcOrd="6" destOrd="0" presId="urn:microsoft.com/office/officeart/2005/8/layout/vList2"/>
    <dgm:cxn modelId="{C5079289-1C76-4B81-9707-987A45F26D9D}" type="presParOf" srcId="{106035D6-3B67-455C-A50F-293ADED0C243}" destId="{CEBB2DB0-00E1-4C40-8D3A-F47BE01C1206}" srcOrd="7" destOrd="0" presId="urn:microsoft.com/office/officeart/2005/8/layout/vList2"/>
    <dgm:cxn modelId="{746584B6-1E0B-4C61-8C88-F4F4A9E1AE96}" type="presParOf" srcId="{106035D6-3B67-455C-A50F-293ADED0C243}" destId="{9474D2E9-0659-4A34-B5BD-C1DF93F8AC3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E3803E-1D05-4E7A-90CE-34307D2E8DAF}">
      <dsp:nvSpPr>
        <dsp:cNvPr id="0" name=""/>
        <dsp:cNvSpPr/>
      </dsp:nvSpPr>
      <dsp:spPr>
        <a:xfrm>
          <a:off x="0" y="145800"/>
          <a:ext cx="8229600" cy="1319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Chodíme po chodníku, vozovku přecházíme po přechodu pro chodce. Přes přechod přecházíme rychle, ale neutíkáme. Nepřecházíme na nepřehledných místech.</a:t>
          </a:r>
          <a:endParaRPr lang="cs-CZ" sz="2400" kern="1200" dirty="0"/>
        </a:p>
      </dsp:txBody>
      <dsp:txXfrm>
        <a:off x="64425" y="210225"/>
        <a:ext cx="8100750" cy="1190909"/>
      </dsp:txXfrm>
    </dsp:sp>
    <dsp:sp modelId="{BB8A1A0C-4653-4615-A36F-73BC03BA6B04}">
      <dsp:nvSpPr>
        <dsp:cNvPr id="0" name=""/>
        <dsp:cNvSpPr/>
      </dsp:nvSpPr>
      <dsp:spPr>
        <a:xfrm>
          <a:off x="0" y="1534680"/>
          <a:ext cx="8229600" cy="13197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Před přechodem pro chodce se vždy rozhlédneme vlevo, vpravo a znovu vlevo, teprve poté můžeme přejít, pokud nejede žádné auto. Rozhlížíme se dokud silnici nepřejdeme.</a:t>
          </a:r>
          <a:endParaRPr lang="cs-CZ" sz="2400" kern="1200" dirty="0"/>
        </a:p>
      </dsp:txBody>
      <dsp:txXfrm>
        <a:off x="64425" y="1599105"/>
        <a:ext cx="8100750" cy="1190909"/>
      </dsp:txXfrm>
    </dsp:sp>
    <dsp:sp modelId="{B9670399-00C3-4834-BCF2-02B2ED680238}">
      <dsp:nvSpPr>
        <dsp:cNvPr id="0" name=""/>
        <dsp:cNvSpPr/>
      </dsp:nvSpPr>
      <dsp:spPr>
        <a:xfrm>
          <a:off x="0" y="2923560"/>
          <a:ext cx="8229600" cy="131975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Na semaforu přecházíme vždy na zelenou. </a:t>
          </a:r>
          <a:endParaRPr lang="cs-CZ" sz="2400" kern="1200" dirty="0"/>
        </a:p>
      </dsp:txBody>
      <dsp:txXfrm>
        <a:off x="64425" y="2987985"/>
        <a:ext cx="8100750" cy="11909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7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9.gi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Doprava, dopravní prostředky.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3911824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VY_32_INOVACE_51_VU2_01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Doprava, dopravní prostředky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dopravou, dopravní výchovou a dopravními prostředky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pravidla dopravní výchovy, umět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se chovat v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dopravních prostředcích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ZŠ/7. - 10.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6.1.2013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DOPRAVA, DOPRAVNÍ PROSTŘEDKY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PRAVIDLA DOPRAVNÍ VÝCHOVY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Dopravní výchova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2706" name="Picture 2" descr="C:\Documents and Settings\Ondra\Local Settings\Temporary Internet Files\Content.IE5\E3XFQM78\MP90043403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2360" y="4855325"/>
            <a:ext cx="1331640" cy="2002675"/>
          </a:xfrm>
          <a:prstGeom prst="rect">
            <a:avLst/>
          </a:prstGeom>
          <a:noFill/>
        </p:spPr>
      </p:pic>
      <p:pic>
        <p:nvPicPr>
          <p:cNvPr id="72718" name="Picture 14" descr="C:\Documents and Settings\Ondra\Local Settings\Temporary Internet Files\Content.IE5\E3XFQM78\MC90036202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116632"/>
            <a:ext cx="1828800" cy="1830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Dopravní výchova – dopravní prostředky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9635" name="Picture 3" descr="C:\Documents and Settings\Ondra\Local Settings\Temporary Internet Files\Content.IE5\3DQM1X5J\MC90039845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43352" y="3645024"/>
            <a:ext cx="2300648" cy="1186085"/>
          </a:xfrm>
          <a:prstGeom prst="rect">
            <a:avLst/>
          </a:prstGeom>
          <a:noFill/>
        </p:spPr>
      </p:pic>
      <p:pic>
        <p:nvPicPr>
          <p:cNvPr id="69637" name="Picture 5" descr="C:\Documents and Settings\Ondra\Local Settings\Temporary Internet Files\Content.IE5\3DQM1X5J\MC90043681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188640"/>
            <a:ext cx="1400175" cy="182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Dopravní výchova – dopravní prostředky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0658" name="Picture 2" descr="C:\Documents and Settings\Ondra\Local Settings\Temporary Internet Files\Content.IE5\3DQM1X5J\MC90002838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66495" y="4797152"/>
            <a:ext cx="2577505" cy="1962316"/>
          </a:xfrm>
          <a:prstGeom prst="rect">
            <a:avLst/>
          </a:prstGeom>
          <a:noFill/>
        </p:spPr>
      </p:pic>
      <p:pic>
        <p:nvPicPr>
          <p:cNvPr id="70662" name="Picture 6" descr="C:\Documents and Settings\Ondra\Local Settings\Temporary Internet Files\Content.IE5\W0DRLASM\MC90034746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94638" y="1916832"/>
            <a:ext cx="1249362" cy="1836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Dopravní výchova – dopravní prostředky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1682" name="Picture 2" descr="C:\Documents and Settings\Ondra\Local Settings\Temporary Internet Files\Content.IE5\3DQM1X5J\MM910001141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40352" y="5085184"/>
            <a:ext cx="1238250" cy="1676400"/>
          </a:xfrm>
          <a:prstGeom prst="rect">
            <a:avLst/>
          </a:prstGeom>
          <a:noFill/>
        </p:spPr>
      </p:pic>
      <p:pic>
        <p:nvPicPr>
          <p:cNvPr id="71686" name="Picture 6" descr="C:\Documents and Settings\Ondra\Local Settings\Temporary Internet Files\Content.IE5\X8ORGK0F\MP90040550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6" y="908720"/>
            <a:ext cx="1979714" cy="14140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306</TotalTime>
  <Words>446</Words>
  <Application>Microsoft Office PowerPoint</Application>
  <PresentationFormat>Předvádění na obrazovce (4:3)</PresentationFormat>
  <Paragraphs>77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Věcné učení  Doprava, dopravní prostředky.</vt:lpstr>
      <vt:lpstr>Prezentace aplikace PowerPoint</vt:lpstr>
      <vt:lpstr>DOPRAVA, DOPRAVNÍ PROSTŘEDKY</vt:lpstr>
      <vt:lpstr>Dopravní výchova</vt:lpstr>
      <vt:lpstr>Dopravní výchova – dopravní prostředky</vt:lpstr>
      <vt:lpstr>Dopravní výchova – dopravní prostředky</vt:lpstr>
      <vt:lpstr>Dopravní výchova – dopravní prostředky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46</cp:revision>
  <dcterms:created xsi:type="dcterms:W3CDTF">2012-06-27T08:54:30Z</dcterms:created>
  <dcterms:modified xsi:type="dcterms:W3CDTF">2013-03-05T18:49:07Z</dcterms:modified>
</cp:coreProperties>
</file>