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5F1AAD-B732-408D-A6B9-AE12ABB4BF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C0FF6A5-ED8B-4381-9BDE-61B1DAF19BC3}">
      <dgm:prSet/>
      <dgm:spPr/>
      <dgm:t>
        <a:bodyPr/>
        <a:lstStyle/>
        <a:p>
          <a:pPr rtl="0"/>
          <a:r>
            <a:rPr lang="cs-CZ" dirty="0" smtClean="0"/>
            <a:t>Dopravní značky řídí provoz na silnici.</a:t>
          </a:r>
          <a:endParaRPr lang="cs-CZ" dirty="0"/>
        </a:p>
      </dgm:t>
    </dgm:pt>
    <dgm:pt modelId="{9FD22865-3E19-455A-8CE5-2297B28F02B2}" type="parTrans" cxnId="{C3952518-0A05-4D4D-80E1-627B99E44550}">
      <dgm:prSet/>
      <dgm:spPr/>
      <dgm:t>
        <a:bodyPr/>
        <a:lstStyle/>
        <a:p>
          <a:endParaRPr lang="cs-CZ"/>
        </a:p>
      </dgm:t>
    </dgm:pt>
    <dgm:pt modelId="{9BB2752C-D612-4906-90E5-264BB24E5739}" type="sibTrans" cxnId="{C3952518-0A05-4D4D-80E1-627B99E44550}">
      <dgm:prSet/>
      <dgm:spPr/>
      <dgm:t>
        <a:bodyPr/>
        <a:lstStyle/>
        <a:p>
          <a:endParaRPr lang="cs-CZ"/>
        </a:p>
      </dgm:t>
    </dgm:pt>
    <dgm:pt modelId="{9CF2BBE3-3F57-4808-9CD0-BF3A0B9835A5}">
      <dgm:prSet/>
      <dgm:spPr/>
      <dgm:t>
        <a:bodyPr/>
        <a:lstStyle/>
        <a:p>
          <a:pPr rtl="0"/>
          <a:r>
            <a:rPr lang="cs-CZ" dirty="0" smtClean="0"/>
            <a:t>Slouží všem účastníkům silničního provozu.</a:t>
          </a:r>
          <a:endParaRPr lang="cs-CZ" dirty="0"/>
        </a:p>
      </dgm:t>
    </dgm:pt>
    <dgm:pt modelId="{9F1B0341-D071-46F0-8669-45C34EEB9832}" type="parTrans" cxnId="{235DE7B1-1233-4317-AED1-9CE436590631}">
      <dgm:prSet/>
      <dgm:spPr/>
      <dgm:t>
        <a:bodyPr/>
        <a:lstStyle/>
        <a:p>
          <a:endParaRPr lang="cs-CZ"/>
        </a:p>
      </dgm:t>
    </dgm:pt>
    <dgm:pt modelId="{1D3F770C-7053-4FB4-B5DF-E5477EA2B532}" type="sibTrans" cxnId="{235DE7B1-1233-4317-AED1-9CE436590631}">
      <dgm:prSet/>
      <dgm:spPr/>
      <dgm:t>
        <a:bodyPr/>
        <a:lstStyle/>
        <a:p>
          <a:endParaRPr lang="cs-CZ"/>
        </a:p>
      </dgm:t>
    </dgm:pt>
    <dgm:pt modelId="{18CD135B-0014-44D4-8DF2-D6C992173D81}">
      <dgm:prSet/>
      <dgm:spPr/>
      <dgm:t>
        <a:bodyPr/>
        <a:lstStyle/>
        <a:p>
          <a:pPr rtl="0"/>
          <a:r>
            <a:rPr lang="cs-CZ" dirty="0" smtClean="0"/>
            <a:t>Informují, přikazují, zakazují nebo omezují.</a:t>
          </a:r>
          <a:endParaRPr lang="cs-CZ" dirty="0"/>
        </a:p>
      </dgm:t>
    </dgm:pt>
    <dgm:pt modelId="{3F6D4D0E-996C-42E2-A3DD-A3AF065A8957}" type="parTrans" cxnId="{6A55967A-FE87-466F-B36D-B565E1F06895}">
      <dgm:prSet/>
      <dgm:spPr/>
      <dgm:t>
        <a:bodyPr/>
        <a:lstStyle/>
        <a:p>
          <a:endParaRPr lang="cs-CZ"/>
        </a:p>
      </dgm:t>
    </dgm:pt>
    <dgm:pt modelId="{51A3499D-FA4F-49FF-AE63-15EB0CA8C49D}" type="sibTrans" cxnId="{6A55967A-FE87-466F-B36D-B565E1F06895}">
      <dgm:prSet/>
      <dgm:spPr/>
      <dgm:t>
        <a:bodyPr/>
        <a:lstStyle/>
        <a:p>
          <a:endParaRPr lang="cs-CZ"/>
        </a:p>
      </dgm:t>
    </dgm:pt>
    <dgm:pt modelId="{6FB207B2-2C2E-48B3-B81A-187549F116FB}">
      <dgm:prSet/>
      <dgm:spPr/>
      <dgm:t>
        <a:bodyPr/>
        <a:lstStyle/>
        <a:p>
          <a:pPr rtl="0"/>
          <a:r>
            <a:rPr lang="cs-CZ" dirty="0" smtClean="0"/>
            <a:t>Každý účastník silničního provozu musí dodržovat dopravní předpisy. </a:t>
          </a:r>
          <a:endParaRPr lang="cs-CZ" dirty="0"/>
        </a:p>
      </dgm:t>
    </dgm:pt>
    <dgm:pt modelId="{F25D136E-2DD5-4B90-AF6F-9E73D41154EC}" type="parTrans" cxnId="{91B8DA60-E49F-4ECC-B80A-4AC315B4CDE6}">
      <dgm:prSet/>
      <dgm:spPr/>
      <dgm:t>
        <a:bodyPr/>
        <a:lstStyle/>
        <a:p>
          <a:endParaRPr lang="cs-CZ"/>
        </a:p>
      </dgm:t>
    </dgm:pt>
    <dgm:pt modelId="{304EEA61-7347-4904-8848-3CA1306CC68E}" type="sibTrans" cxnId="{91B8DA60-E49F-4ECC-B80A-4AC315B4CDE6}">
      <dgm:prSet/>
      <dgm:spPr/>
      <dgm:t>
        <a:bodyPr/>
        <a:lstStyle/>
        <a:p>
          <a:endParaRPr lang="cs-CZ"/>
        </a:p>
      </dgm:t>
    </dgm:pt>
    <dgm:pt modelId="{84357544-12CB-4871-A892-026FF706C7C6}" type="pres">
      <dgm:prSet presAssocID="{B75F1AAD-B732-408D-A6B9-AE12ABB4BF6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0EC47AF-1C3D-4B8A-94CD-9BC0D3528720}" type="pres">
      <dgm:prSet presAssocID="{CC0FF6A5-ED8B-4381-9BDE-61B1DAF19BC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03EEA7-8DAE-4287-81F5-FFBD851581BC}" type="pres">
      <dgm:prSet presAssocID="{9BB2752C-D612-4906-90E5-264BB24E5739}" presName="spacer" presStyleCnt="0"/>
      <dgm:spPr/>
    </dgm:pt>
    <dgm:pt modelId="{EECE11DE-6400-46AD-BE03-D857E7367A0D}" type="pres">
      <dgm:prSet presAssocID="{9CF2BBE3-3F57-4808-9CD0-BF3A0B9835A5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2A63FE-B97E-4102-A936-692EEBF1CD8D}" type="pres">
      <dgm:prSet presAssocID="{1D3F770C-7053-4FB4-B5DF-E5477EA2B532}" presName="spacer" presStyleCnt="0"/>
      <dgm:spPr/>
    </dgm:pt>
    <dgm:pt modelId="{92F9AB5B-603F-444C-943C-4A33BC0FBBDE}" type="pres">
      <dgm:prSet presAssocID="{18CD135B-0014-44D4-8DF2-D6C992173D81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DFDDC6-D1CB-40C4-864B-01FAD1B6AFFE}" type="pres">
      <dgm:prSet presAssocID="{51A3499D-FA4F-49FF-AE63-15EB0CA8C49D}" presName="spacer" presStyleCnt="0"/>
      <dgm:spPr/>
    </dgm:pt>
    <dgm:pt modelId="{E817B554-B05C-4E84-A080-EFC0E43FB643}" type="pres">
      <dgm:prSet presAssocID="{6FB207B2-2C2E-48B3-B81A-187549F116F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70896A-4028-474C-9059-EE0D76AFCD00}" type="presOf" srcId="{B75F1AAD-B732-408D-A6B9-AE12ABB4BF67}" destId="{84357544-12CB-4871-A892-026FF706C7C6}" srcOrd="0" destOrd="0" presId="urn:microsoft.com/office/officeart/2005/8/layout/vList2"/>
    <dgm:cxn modelId="{6A48A871-AE79-48EE-945E-5F49A0BECCF3}" type="presOf" srcId="{CC0FF6A5-ED8B-4381-9BDE-61B1DAF19BC3}" destId="{B0EC47AF-1C3D-4B8A-94CD-9BC0D3528720}" srcOrd="0" destOrd="0" presId="urn:microsoft.com/office/officeart/2005/8/layout/vList2"/>
    <dgm:cxn modelId="{C30458A0-C2A5-4BAE-9C00-5A727E69ACA3}" type="presOf" srcId="{9CF2BBE3-3F57-4808-9CD0-BF3A0B9835A5}" destId="{EECE11DE-6400-46AD-BE03-D857E7367A0D}" srcOrd="0" destOrd="0" presId="urn:microsoft.com/office/officeart/2005/8/layout/vList2"/>
    <dgm:cxn modelId="{91B8DA60-E49F-4ECC-B80A-4AC315B4CDE6}" srcId="{B75F1AAD-B732-408D-A6B9-AE12ABB4BF67}" destId="{6FB207B2-2C2E-48B3-B81A-187549F116FB}" srcOrd="3" destOrd="0" parTransId="{F25D136E-2DD5-4B90-AF6F-9E73D41154EC}" sibTransId="{304EEA61-7347-4904-8848-3CA1306CC68E}"/>
    <dgm:cxn modelId="{C3952518-0A05-4D4D-80E1-627B99E44550}" srcId="{B75F1AAD-B732-408D-A6B9-AE12ABB4BF67}" destId="{CC0FF6A5-ED8B-4381-9BDE-61B1DAF19BC3}" srcOrd="0" destOrd="0" parTransId="{9FD22865-3E19-455A-8CE5-2297B28F02B2}" sibTransId="{9BB2752C-D612-4906-90E5-264BB24E5739}"/>
    <dgm:cxn modelId="{8530CDE0-B753-4D4A-A9CB-195CE662F813}" type="presOf" srcId="{6FB207B2-2C2E-48B3-B81A-187549F116FB}" destId="{E817B554-B05C-4E84-A080-EFC0E43FB643}" srcOrd="0" destOrd="0" presId="urn:microsoft.com/office/officeart/2005/8/layout/vList2"/>
    <dgm:cxn modelId="{910FE53C-BDE1-4E12-8CFF-90100EBD9B58}" type="presOf" srcId="{18CD135B-0014-44D4-8DF2-D6C992173D81}" destId="{92F9AB5B-603F-444C-943C-4A33BC0FBBDE}" srcOrd="0" destOrd="0" presId="urn:microsoft.com/office/officeart/2005/8/layout/vList2"/>
    <dgm:cxn modelId="{235DE7B1-1233-4317-AED1-9CE436590631}" srcId="{B75F1AAD-B732-408D-A6B9-AE12ABB4BF67}" destId="{9CF2BBE3-3F57-4808-9CD0-BF3A0B9835A5}" srcOrd="1" destOrd="0" parTransId="{9F1B0341-D071-46F0-8669-45C34EEB9832}" sibTransId="{1D3F770C-7053-4FB4-B5DF-E5477EA2B532}"/>
    <dgm:cxn modelId="{6A55967A-FE87-466F-B36D-B565E1F06895}" srcId="{B75F1AAD-B732-408D-A6B9-AE12ABB4BF67}" destId="{18CD135B-0014-44D4-8DF2-D6C992173D81}" srcOrd="2" destOrd="0" parTransId="{3F6D4D0E-996C-42E2-A3DD-A3AF065A8957}" sibTransId="{51A3499D-FA4F-49FF-AE63-15EB0CA8C49D}"/>
    <dgm:cxn modelId="{DCFA2D28-49D3-4F3D-A262-5D694FAFA97D}" type="presParOf" srcId="{84357544-12CB-4871-A892-026FF706C7C6}" destId="{B0EC47AF-1C3D-4B8A-94CD-9BC0D3528720}" srcOrd="0" destOrd="0" presId="urn:microsoft.com/office/officeart/2005/8/layout/vList2"/>
    <dgm:cxn modelId="{6AA26658-44A1-4DB4-8DBF-9473479DC294}" type="presParOf" srcId="{84357544-12CB-4871-A892-026FF706C7C6}" destId="{1D03EEA7-8DAE-4287-81F5-FFBD851581BC}" srcOrd="1" destOrd="0" presId="urn:microsoft.com/office/officeart/2005/8/layout/vList2"/>
    <dgm:cxn modelId="{8E56040E-F9A6-48D5-AD13-EA1DE2BC5ACB}" type="presParOf" srcId="{84357544-12CB-4871-A892-026FF706C7C6}" destId="{EECE11DE-6400-46AD-BE03-D857E7367A0D}" srcOrd="2" destOrd="0" presId="urn:microsoft.com/office/officeart/2005/8/layout/vList2"/>
    <dgm:cxn modelId="{96520DE7-88D8-42D6-B735-C989F8153AB7}" type="presParOf" srcId="{84357544-12CB-4871-A892-026FF706C7C6}" destId="{902A63FE-B97E-4102-A936-692EEBF1CD8D}" srcOrd="3" destOrd="0" presId="urn:microsoft.com/office/officeart/2005/8/layout/vList2"/>
    <dgm:cxn modelId="{5214BCC2-F5CC-44F8-A97A-2A282C8E62D5}" type="presParOf" srcId="{84357544-12CB-4871-A892-026FF706C7C6}" destId="{92F9AB5B-603F-444C-943C-4A33BC0FBBDE}" srcOrd="4" destOrd="0" presId="urn:microsoft.com/office/officeart/2005/8/layout/vList2"/>
    <dgm:cxn modelId="{659623D2-514F-46D1-ACBE-1E66252093D3}" type="presParOf" srcId="{84357544-12CB-4871-A892-026FF706C7C6}" destId="{A3DFDDC6-D1CB-40C4-864B-01FAD1B6AFFE}" srcOrd="5" destOrd="0" presId="urn:microsoft.com/office/officeart/2005/8/layout/vList2"/>
    <dgm:cxn modelId="{F8A3F2F0-43FC-4BDE-BEEF-24AC0EC62D18}" type="presParOf" srcId="{84357544-12CB-4871-A892-026FF706C7C6}" destId="{E817B554-B05C-4E84-A080-EFC0E43FB64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2E3BCA-B415-4309-A5DE-907DA96185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E2C40E-CD96-4722-A99D-1A31F709EEF6}">
      <dgm:prSet/>
      <dgm:spPr/>
      <dgm:t>
        <a:bodyPr/>
        <a:lstStyle/>
        <a:p>
          <a:pPr rtl="0"/>
          <a:r>
            <a:rPr lang="cs-CZ" dirty="0" smtClean="0"/>
            <a:t>Zákaz vjezdu všech vozidel                           Zákaz vjezdu jízdních kol                          Dej přednost v jízdě!</a:t>
          </a:r>
          <a:endParaRPr lang="cs-CZ" dirty="0"/>
        </a:p>
      </dgm:t>
    </dgm:pt>
    <dgm:pt modelId="{F145AEE7-2BB5-4835-ADBD-63124169DD29}" type="parTrans" cxnId="{9F9E49E1-030E-48E9-A4A3-3FBF18E2AF27}">
      <dgm:prSet/>
      <dgm:spPr/>
      <dgm:t>
        <a:bodyPr/>
        <a:lstStyle/>
        <a:p>
          <a:endParaRPr lang="cs-CZ"/>
        </a:p>
      </dgm:t>
    </dgm:pt>
    <dgm:pt modelId="{6DEEB0DD-7EAF-408E-A4F1-59A3D65F28A8}" type="sibTrans" cxnId="{9F9E49E1-030E-48E9-A4A3-3FBF18E2AF27}">
      <dgm:prSet/>
      <dgm:spPr/>
      <dgm:t>
        <a:bodyPr/>
        <a:lstStyle/>
        <a:p>
          <a:endParaRPr lang="cs-CZ"/>
        </a:p>
      </dgm:t>
    </dgm:pt>
    <dgm:pt modelId="{CE1E924F-B143-4610-BB6F-0FF79223C208}" type="pres">
      <dgm:prSet presAssocID="{362E3BCA-B415-4309-A5DE-907DA961851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7188CE-5E31-44EB-9F27-A7E6D7A7ED90}" type="pres">
      <dgm:prSet presAssocID="{D2E2C40E-CD96-4722-A99D-1A31F709EEF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0195FE-C39A-4A48-A344-E2261AE12BB5}" type="presOf" srcId="{D2E2C40E-CD96-4722-A99D-1A31F709EEF6}" destId="{BE7188CE-5E31-44EB-9F27-A7E6D7A7ED90}" srcOrd="0" destOrd="0" presId="urn:microsoft.com/office/officeart/2005/8/layout/vList2"/>
    <dgm:cxn modelId="{C508973A-308C-4657-A4E2-9EC54C1731DD}" type="presOf" srcId="{362E3BCA-B415-4309-A5DE-907DA9618513}" destId="{CE1E924F-B143-4610-BB6F-0FF79223C208}" srcOrd="0" destOrd="0" presId="urn:microsoft.com/office/officeart/2005/8/layout/vList2"/>
    <dgm:cxn modelId="{9F9E49E1-030E-48E9-A4A3-3FBF18E2AF27}" srcId="{362E3BCA-B415-4309-A5DE-907DA9618513}" destId="{D2E2C40E-CD96-4722-A99D-1A31F709EEF6}" srcOrd="0" destOrd="0" parTransId="{F145AEE7-2BB5-4835-ADBD-63124169DD29}" sibTransId="{6DEEB0DD-7EAF-408E-A4F1-59A3D65F28A8}"/>
    <dgm:cxn modelId="{9550B738-47B5-4BF8-A6B2-4EA37363A96E}" type="presParOf" srcId="{CE1E924F-B143-4610-BB6F-0FF79223C208}" destId="{BE7188CE-5E31-44EB-9F27-A7E6D7A7ED9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3835D9-48A2-4FF8-939E-309B8D71CAA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31897A-2666-4B30-A3D0-E2E30755BF1B}">
      <dgm:prSet/>
      <dgm:spPr/>
      <dgm:t>
        <a:bodyPr/>
        <a:lstStyle/>
        <a:p>
          <a:pPr rtl="0"/>
          <a:r>
            <a:rPr lang="cs-CZ" dirty="0" smtClean="0"/>
            <a:t> Hlavní pozemní komunikace                  Stůj, dej přednost v jízdě!                   Pozor, přechod pro chodce</a:t>
          </a:r>
          <a:endParaRPr lang="cs-CZ" dirty="0"/>
        </a:p>
      </dgm:t>
    </dgm:pt>
    <dgm:pt modelId="{AB7D6230-1F2E-4DDC-9A11-9E66BC13A7A2}" type="parTrans" cxnId="{A0BC7EC5-8104-48E0-B368-58DC4844C166}">
      <dgm:prSet/>
      <dgm:spPr/>
      <dgm:t>
        <a:bodyPr/>
        <a:lstStyle/>
        <a:p>
          <a:endParaRPr lang="cs-CZ"/>
        </a:p>
      </dgm:t>
    </dgm:pt>
    <dgm:pt modelId="{F9B34D73-5C23-48A7-8073-3CBB0EA9AF55}" type="sibTrans" cxnId="{A0BC7EC5-8104-48E0-B368-58DC4844C166}">
      <dgm:prSet/>
      <dgm:spPr/>
      <dgm:t>
        <a:bodyPr/>
        <a:lstStyle/>
        <a:p>
          <a:endParaRPr lang="cs-CZ"/>
        </a:p>
      </dgm:t>
    </dgm:pt>
    <dgm:pt modelId="{8CF5A323-021F-41C8-800F-7D234A28E3E6}" type="pres">
      <dgm:prSet presAssocID="{F03835D9-48A2-4FF8-939E-309B8D71CAA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9A57D6-6068-42DD-BD5B-2BAC32A38EEA}" type="pres">
      <dgm:prSet presAssocID="{2931897A-2666-4B30-A3D0-E2E30755BF1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EB3CF0-FBE2-44A9-96C2-B8D7C439A16A}" type="presOf" srcId="{F03835D9-48A2-4FF8-939E-309B8D71CAA2}" destId="{8CF5A323-021F-41C8-800F-7D234A28E3E6}" srcOrd="0" destOrd="0" presId="urn:microsoft.com/office/officeart/2005/8/layout/vList2"/>
    <dgm:cxn modelId="{A0BC7EC5-8104-48E0-B368-58DC4844C166}" srcId="{F03835D9-48A2-4FF8-939E-309B8D71CAA2}" destId="{2931897A-2666-4B30-A3D0-E2E30755BF1B}" srcOrd="0" destOrd="0" parTransId="{AB7D6230-1F2E-4DDC-9A11-9E66BC13A7A2}" sibTransId="{F9B34D73-5C23-48A7-8073-3CBB0EA9AF55}"/>
    <dgm:cxn modelId="{74839439-19A7-4BFE-BFDE-3E450AAD5BB4}" type="presOf" srcId="{2931897A-2666-4B30-A3D0-E2E30755BF1B}" destId="{C99A57D6-6068-42DD-BD5B-2BAC32A38EEA}" srcOrd="0" destOrd="0" presId="urn:microsoft.com/office/officeart/2005/8/layout/vList2"/>
    <dgm:cxn modelId="{788C54C6-3590-48AA-B7DF-2600ECEE63DE}" type="presParOf" srcId="{8CF5A323-021F-41C8-800F-7D234A28E3E6}" destId="{C99A57D6-6068-42DD-BD5B-2BAC32A38EE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D00C5D-9BA8-4CDF-B756-B482801F72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375EAB-38E4-4859-8F5A-0816145C561E}">
      <dgm:prSet/>
      <dgm:spPr/>
      <dgm:t>
        <a:bodyPr/>
        <a:lstStyle/>
        <a:p>
          <a:pPr rtl="0"/>
          <a:r>
            <a:rPr lang="cs-CZ" dirty="0" smtClean="0"/>
            <a:t>Stezka pro cyklisty                                        Stezka pro chodce                                    Doporučená rychlost</a:t>
          </a:r>
          <a:endParaRPr lang="cs-CZ" dirty="0"/>
        </a:p>
      </dgm:t>
    </dgm:pt>
    <dgm:pt modelId="{C8430A6C-6882-4A05-BA02-7E80244B116F}" type="parTrans" cxnId="{87D607A6-16D5-41A4-B553-349E57E2E79F}">
      <dgm:prSet/>
      <dgm:spPr/>
      <dgm:t>
        <a:bodyPr/>
        <a:lstStyle/>
        <a:p>
          <a:endParaRPr lang="cs-CZ"/>
        </a:p>
      </dgm:t>
    </dgm:pt>
    <dgm:pt modelId="{DD57DDCD-A31B-4AE9-BD6C-F9A03A600F30}" type="sibTrans" cxnId="{87D607A6-16D5-41A4-B553-349E57E2E79F}">
      <dgm:prSet/>
      <dgm:spPr/>
      <dgm:t>
        <a:bodyPr/>
        <a:lstStyle/>
        <a:p>
          <a:endParaRPr lang="cs-CZ"/>
        </a:p>
      </dgm:t>
    </dgm:pt>
    <dgm:pt modelId="{D84C139F-803C-408C-8437-83019790EDAF}" type="pres">
      <dgm:prSet presAssocID="{2DD00C5D-9BA8-4CDF-B756-B482801F72F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61B51B-94AA-4CBA-8B5F-2D206813AC0F}" type="pres">
      <dgm:prSet presAssocID="{C2375EAB-38E4-4859-8F5A-0816145C561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0A7A4F-20EF-4C4E-90FE-C6F6E6387030}" type="presOf" srcId="{2DD00C5D-9BA8-4CDF-B756-B482801F72FB}" destId="{D84C139F-803C-408C-8437-83019790EDAF}" srcOrd="0" destOrd="0" presId="urn:microsoft.com/office/officeart/2005/8/layout/vList2"/>
    <dgm:cxn modelId="{87D607A6-16D5-41A4-B553-349E57E2E79F}" srcId="{2DD00C5D-9BA8-4CDF-B756-B482801F72FB}" destId="{C2375EAB-38E4-4859-8F5A-0816145C561E}" srcOrd="0" destOrd="0" parTransId="{C8430A6C-6882-4A05-BA02-7E80244B116F}" sibTransId="{DD57DDCD-A31B-4AE9-BD6C-F9A03A600F30}"/>
    <dgm:cxn modelId="{864115D8-5B23-46B0-8BEA-C086C713FE26}" type="presOf" srcId="{C2375EAB-38E4-4859-8F5A-0816145C561E}" destId="{5961B51B-94AA-4CBA-8B5F-2D206813AC0F}" srcOrd="0" destOrd="0" presId="urn:microsoft.com/office/officeart/2005/8/layout/vList2"/>
    <dgm:cxn modelId="{BEC14852-19D8-49C8-97DD-E35B7F507AC0}" type="presParOf" srcId="{D84C139F-803C-408C-8437-83019790EDAF}" destId="{5961B51B-94AA-4CBA-8B5F-2D206813AC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C47AF-1C3D-4B8A-94CD-9BC0D3528720}">
      <dsp:nvSpPr>
        <dsp:cNvPr id="0" name=""/>
        <dsp:cNvSpPr/>
      </dsp:nvSpPr>
      <dsp:spPr>
        <a:xfrm>
          <a:off x="0" y="16531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Dopravní značky řídí provoz na silnici.</a:t>
          </a:r>
          <a:endParaRPr lang="cs-CZ" sz="2600" kern="1200" dirty="0"/>
        </a:p>
      </dsp:txBody>
      <dsp:txXfrm>
        <a:off x="50420" y="66951"/>
        <a:ext cx="8128760" cy="932014"/>
      </dsp:txXfrm>
    </dsp:sp>
    <dsp:sp modelId="{EECE11DE-6400-46AD-BE03-D857E7367A0D}">
      <dsp:nvSpPr>
        <dsp:cNvPr id="0" name=""/>
        <dsp:cNvSpPr/>
      </dsp:nvSpPr>
      <dsp:spPr>
        <a:xfrm>
          <a:off x="0" y="1124265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Slouží všem účastníkům silničního provozu.</a:t>
          </a:r>
          <a:endParaRPr lang="cs-CZ" sz="2600" kern="1200" dirty="0"/>
        </a:p>
      </dsp:txBody>
      <dsp:txXfrm>
        <a:off x="50420" y="1174685"/>
        <a:ext cx="8128760" cy="932014"/>
      </dsp:txXfrm>
    </dsp:sp>
    <dsp:sp modelId="{92F9AB5B-603F-444C-943C-4A33BC0FBBDE}">
      <dsp:nvSpPr>
        <dsp:cNvPr id="0" name=""/>
        <dsp:cNvSpPr/>
      </dsp:nvSpPr>
      <dsp:spPr>
        <a:xfrm>
          <a:off x="0" y="2232000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Informují, přikazují, zakazují nebo omezují.</a:t>
          </a:r>
          <a:endParaRPr lang="cs-CZ" sz="2600" kern="1200" dirty="0"/>
        </a:p>
      </dsp:txBody>
      <dsp:txXfrm>
        <a:off x="50420" y="2282420"/>
        <a:ext cx="8128760" cy="932014"/>
      </dsp:txXfrm>
    </dsp:sp>
    <dsp:sp modelId="{E817B554-B05C-4E84-A080-EFC0E43FB643}">
      <dsp:nvSpPr>
        <dsp:cNvPr id="0" name=""/>
        <dsp:cNvSpPr/>
      </dsp:nvSpPr>
      <dsp:spPr>
        <a:xfrm>
          <a:off x="0" y="3339734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Každý účastník silničního provozu musí dodržovat dopravní předpisy. </a:t>
          </a:r>
          <a:endParaRPr lang="cs-CZ" sz="2600" kern="1200" dirty="0"/>
        </a:p>
      </dsp:txBody>
      <dsp:txXfrm>
        <a:off x="50420" y="3390154"/>
        <a:ext cx="8128760" cy="9320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kruta.cz/dopravni-znaceni/dopravni-znacky-upravujici-prednost/p06/stuj-dej-prednost-v-jizde/" TargetMode="External"/><Relationship Id="rId13" Type="http://schemas.openxmlformats.org/officeDocument/2006/relationships/image" Target="../media/image2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zakruta.cz/dopravni-znaceni/dopravni-znacky-upravujici-prednost/p02/hlavni-pozemni-komunikace/" TargetMode="External"/><Relationship Id="rId12" Type="http://schemas.openxmlformats.org/officeDocument/2006/relationships/hyperlink" Target="http://www.zakruta.cz/dopravni-znaceni/informativni-provozni-dopravni-znacky/ip05/doporucena-rychlost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akruta.cz/dopravni-znaceni/zakazove-dopravni-znacky/b08/zakaz-vjezdu-jizdnich-kol/" TargetMode="External"/><Relationship Id="rId11" Type="http://schemas.openxmlformats.org/officeDocument/2006/relationships/hyperlink" Target="http://www.zakruta.cz/dopravni-znaceni/prikazove-dopravni-znacky/c07a/stezka-pro-chodce/" TargetMode="External"/><Relationship Id="rId5" Type="http://schemas.openxmlformats.org/officeDocument/2006/relationships/hyperlink" Target="http://www.zakruta.cz/dopravni-znaceni/dopravni-znacky-upravujici-prednost/p04/dej-prednost-v-jizde/" TargetMode="External"/><Relationship Id="rId10" Type="http://schemas.openxmlformats.org/officeDocument/2006/relationships/hyperlink" Target="http://www.zakruta.cz/dopravni-znaceni/prikazove-dopravni-znacky/c08a/stezka-pro-cyklisty/" TargetMode="External"/><Relationship Id="rId4" Type="http://schemas.openxmlformats.org/officeDocument/2006/relationships/hyperlink" Target="http://www.zakruta.cz/dopravni-znaceni/zakazove-dopravni-znacky/b01/zakaz-vjezdu-vsech-vozidelv-obou-smerech/" TargetMode="External"/><Relationship Id="rId9" Type="http://schemas.openxmlformats.org/officeDocument/2006/relationships/hyperlink" Target="http://www.zakruta.cz/dopravni-znaceni/vystrazne-dopravni-znacky/a11/pozor-prechod-prochod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Dopravní značky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VY_32_INOVACE_51_VU2_02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Dopravní značky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dopravními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značkami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základní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dopravní značky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ZNÁŠ DOPRAVNÍ ZNAČKY, UMÍŠ SE JIMI ŘÍDIT?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P9004012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-44450"/>
            <a:ext cx="3049737" cy="203233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" y="1935163"/>
            <a:ext cx="8229600" cy="4389437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1029" name="Picture 5" descr="C:\Documents and Settings\Ondra\Local Settings\Temporary Internet Files\Content.IE5\E3XFQM78\MP90043325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28384" y="4898805"/>
            <a:ext cx="1115616" cy="1959195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W0DRLASM\MC90005691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56176" y="1887514"/>
            <a:ext cx="3098476" cy="1836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pic>
        <p:nvPicPr>
          <p:cNvPr id="5" name="Zástupný symbol pro obsah 4" descr="B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2204864"/>
            <a:ext cx="1813793" cy="1813793"/>
          </a:xfrm>
        </p:spPr>
      </p:pic>
      <p:graphicFrame>
        <p:nvGraphicFramePr>
          <p:cNvPr id="8" name="Diagram 7"/>
          <p:cNvGraphicFramePr/>
          <p:nvPr/>
        </p:nvGraphicFramePr>
        <p:xfrm>
          <a:off x="0" y="4293096"/>
          <a:ext cx="9217024" cy="36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 descr="B08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2204864"/>
            <a:ext cx="1977008" cy="1977008"/>
          </a:xfrm>
          <a:prstGeom prst="rect">
            <a:avLst/>
          </a:prstGeom>
        </p:spPr>
      </p:pic>
      <p:pic>
        <p:nvPicPr>
          <p:cNvPr id="7" name="Obrázek 6" descr="P0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16216" y="2204864"/>
            <a:ext cx="2253789" cy="1977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pic>
        <p:nvPicPr>
          <p:cNvPr id="5" name="Zástupný symbol pro obsah 4" descr="P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492896"/>
            <a:ext cx="2034892" cy="2029817"/>
          </a:xfrm>
        </p:spPr>
      </p:pic>
      <p:graphicFrame>
        <p:nvGraphicFramePr>
          <p:cNvPr id="8" name="Diagram 7"/>
          <p:cNvGraphicFramePr/>
          <p:nvPr/>
        </p:nvGraphicFramePr>
        <p:xfrm>
          <a:off x="0" y="4797152"/>
          <a:ext cx="8964488" cy="36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 descr="P0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63888" y="2564904"/>
            <a:ext cx="2049016" cy="2049016"/>
          </a:xfrm>
          <a:prstGeom prst="rect">
            <a:avLst/>
          </a:prstGeom>
        </p:spPr>
      </p:pic>
      <p:pic>
        <p:nvPicPr>
          <p:cNvPr id="7" name="Obrázek 6" descr="A1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444208" y="2636912"/>
            <a:ext cx="2039144" cy="17887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pic>
        <p:nvPicPr>
          <p:cNvPr id="5" name="Zástupný symbol pro obsah 4" descr="C08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564904"/>
            <a:ext cx="1944216" cy="1944216"/>
          </a:xfrm>
        </p:spPr>
      </p:pic>
      <p:graphicFrame>
        <p:nvGraphicFramePr>
          <p:cNvPr id="8" name="Diagram 7"/>
          <p:cNvGraphicFramePr/>
          <p:nvPr/>
        </p:nvGraphicFramePr>
        <p:xfrm>
          <a:off x="0" y="4869160"/>
          <a:ext cx="9144000" cy="36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 descr="C07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47864" y="2492896"/>
            <a:ext cx="2153816" cy="2153816"/>
          </a:xfrm>
          <a:prstGeom prst="rect">
            <a:avLst/>
          </a:prstGeom>
        </p:spPr>
      </p:pic>
      <p:pic>
        <p:nvPicPr>
          <p:cNvPr id="7" name="Obrázek 6" descr="IP05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16216" y="2564904"/>
            <a:ext cx="2081808" cy="20818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tyto dopravní značky?</a:t>
            </a:r>
            <a:endParaRPr lang="cs-CZ" dirty="0"/>
          </a:p>
        </p:txBody>
      </p:sp>
      <p:pic>
        <p:nvPicPr>
          <p:cNvPr id="5" name="Zástupný symbol pro obsah 4" descr="P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2564904"/>
            <a:ext cx="1649760" cy="164976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A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2492896"/>
            <a:ext cx="2171700" cy="1905000"/>
          </a:xfrm>
          <a:prstGeom prst="rect">
            <a:avLst/>
          </a:prstGeom>
        </p:spPr>
      </p:pic>
      <p:pic>
        <p:nvPicPr>
          <p:cNvPr id="7" name="Obrázek 6" descr="P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2492896"/>
            <a:ext cx="2253789" cy="1977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zakazove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/b01/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zakaz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-vjezdu-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vsech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vozidelv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-obou-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smerech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upravujici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prednost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/p04/dej-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prednost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-v-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jizde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zakazove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/b08/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zakaz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-vjezdu-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jizdnich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-kol/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upravujici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prednost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/p02/hlavni-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pozemni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-komunikace/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upravujici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prednost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/p06/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stuj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-dej-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prednost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-v-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jizde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vystrazne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/a11/pozor-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prechod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prochodce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prikazove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/c08a/stezka-pro-cyklisty/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http://www.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zakruta.cz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znaceni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/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prikazove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dopravni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-</a:t>
            </a:r>
            <a:r>
              <a:rPr lang="cs-CZ" sz="25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znacky</a:t>
            </a: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1"/>
              </a:rPr>
              <a:t>/c07a/stezka-pro-chodce/</a:t>
            </a: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2"/>
              </a:rPr>
              <a:t>http://www.zakruta.cz/dopravni-znaceni/informativni-provozni-dopravni-znacky/ip05/doporucena-rychlost/</a:t>
            </a:r>
            <a:endParaRPr lang="cs-CZ" sz="2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3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357</TotalTime>
  <Words>346</Words>
  <Application>Microsoft Office PowerPoint</Application>
  <PresentationFormat>Předvádění na obrazovce (4:3)</PresentationFormat>
  <Paragraphs>77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Věcné učení  Dopravní značky</vt:lpstr>
      <vt:lpstr>Prezentace aplikace PowerPoint</vt:lpstr>
      <vt:lpstr>DOPRAVNÍ ZNAČKY</vt:lpstr>
      <vt:lpstr>Dopravní značky</vt:lpstr>
      <vt:lpstr>Dopravní značky</vt:lpstr>
      <vt:lpstr>Dopravní značky</vt:lpstr>
      <vt:lpstr>Dopravní značky</vt:lpstr>
      <vt:lpstr>Znáš tyto dopravní značky?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52</cp:revision>
  <dcterms:created xsi:type="dcterms:W3CDTF">2012-06-27T08:54:30Z</dcterms:created>
  <dcterms:modified xsi:type="dcterms:W3CDTF">2013-03-05T18:49:23Z</dcterms:modified>
</cp:coreProperties>
</file>