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7" r:id="rId4"/>
    <p:sldId id="263" r:id="rId5"/>
    <p:sldId id="264" r:id="rId6"/>
    <p:sldId id="265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E9160F-4C91-405A-98EF-E74A6DFDDBC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EAC76841-0530-42D3-B6BE-C467887AAE58}">
      <dgm:prSet/>
      <dgm:spPr/>
      <dgm:t>
        <a:bodyPr/>
        <a:lstStyle/>
        <a:p>
          <a:pPr rtl="0"/>
          <a:r>
            <a:rPr lang="cs-CZ" dirty="0" smtClean="0"/>
            <a:t>Jíme pestrou stravu s dostatkem živin a vitamínů.</a:t>
          </a:r>
          <a:endParaRPr lang="cs-CZ" dirty="0"/>
        </a:p>
      </dgm:t>
    </dgm:pt>
    <dgm:pt modelId="{55A4524B-2F5D-4EBA-941F-7F73F6206673}" type="parTrans" cxnId="{1194D9C9-348E-4B3B-BF94-643539BEE53E}">
      <dgm:prSet/>
      <dgm:spPr/>
      <dgm:t>
        <a:bodyPr/>
        <a:lstStyle/>
        <a:p>
          <a:endParaRPr lang="cs-CZ"/>
        </a:p>
      </dgm:t>
    </dgm:pt>
    <dgm:pt modelId="{058EC41F-F7B2-4BA0-BC1D-72515988C2C4}" type="sibTrans" cxnId="{1194D9C9-348E-4B3B-BF94-643539BEE53E}">
      <dgm:prSet/>
      <dgm:spPr/>
      <dgm:t>
        <a:bodyPr/>
        <a:lstStyle/>
        <a:p>
          <a:endParaRPr lang="cs-CZ"/>
        </a:p>
      </dgm:t>
    </dgm:pt>
    <dgm:pt modelId="{57D926F0-6C0E-43FE-BC6D-FDB76B879AE4}">
      <dgm:prSet/>
      <dgm:spPr/>
      <dgm:t>
        <a:bodyPr/>
        <a:lstStyle/>
        <a:p>
          <a:pPr rtl="0"/>
          <a:r>
            <a:rPr lang="cs-CZ" dirty="0" smtClean="0"/>
            <a:t>Pijeme čistou vodu.</a:t>
          </a:r>
          <a:endParaRPr lang="cs-CZ" dirty="0"/>
        </a:p>
      </dgm:t>
    </dgm:pt>
    <dgm:pt modelId="{A25538EB-0748-4260-9979-483D6ADF683E}" type="parTrans" cxnId="{52627F8E-0341-4162-95B8-9A149669C9C2}">
      <dgm:prSet/>
      <dgm:spPr/>
      <dgm:t>
        <a:bodyPr/>
        <a:lstStyle/>
        <a:p>
          <a:endParaRPr lang="cs-CZ"/>
        </a:p>
      </dgm:t>
    </dgm:pt>
    <dgm:pt modelId="{900AA11C-A137-4EE0-9CC0-D363C739B31C}" type="sibTrans" cxnId="{52627F8E-0341-4162-95B8-9A149669C9C2}">
      <dgm:prSet/>
      <dgm:spPr/>
      <dgm:t>
        <a:bodyPr/>
        <a:lstStyle/>
        <a:p>
          <a:endParaRPr lang="cs-CZ"/>
        </a:p>
      </dgm:t>
    </dgm:pt>
    <dgm:pt modelId="{2343867D-0CD9-498B-8B60-BD6F4D280BC4}">
      <dgm:prSet/>
      <dgm:spPr/>
      <dgm:t>
        <a:bodyPr/>
        <a:lstStyle/>
        <a:p>
          <a:pPr rtl="0"/>
          <a:r>
            <a:rPr lang="cs-CZ" dirty="0" smtClean="0"/>
            <a:t>Pohybujeme se co nejvíce na čerstvém vzduchu.</a:t>
          </a:r>
          <a:endParaRPr lang="cs-CZ" dirty="0"/>
        </a:p>
      </dgm:t>
    </dgm:pt>
    <dgm:pt modelId="{61CF8043-1788-422D-9066-6A5C0B44AA05}" type="parTrans" cxnId="{39422F90-12FD-47F9-BF0C-19AE355841AD}">
      <dgm:prSet/>
      <dgm:spPr/>
      <dgm:t>
        <a:bodyPr/>
        <a:lstStyle/>
        <a:p>
          <a:endParaRPr lang="cs-CZ"/>
        </a:p>
      </dgm:t>
    </dgm:pt>
    <dgm:pt modelId="{DF8DFDC2-14CA-40C7-AFF0-7B26DB22C3AE}" type="sibTrans" cxnId="{39422F90-12FD-47F9-BF0C-19AE355841AD}">
      <dgm:prSet/>
      <dgm:spPr/>
      <dgm:t>
        <a:bodyPr/>
        <a:lstStyle/>
        <a:p>
          <a:endParaRPr lang="cs-CZ"/>
        </a:p>
      </dgm:t>
    </dgm:pt>
    <dgm:pt modelId="{6194906A-E9B4-48C0-9F4E-073CA8277AA8}">
      <dgm:prSet/>
      <dgm:spPr/>
      <dgm:t>
        <a:bodyPr/>
        <a:lstStyle/>
        <a:p>
          <a:pPr rtl="0"/>
          <a:r>
            <a:rPr lang="cs-CZ" dirty="0" smtClean="0"/>
            <a:t>Sportujeme.</a:t>
          </a:r>
          <a:endParaRPr lang="cs-CZ" dirty="0"/>
        </a:p>
      </dgm:t>
    </dgm:pt>
    <dgm:pt modelId="{B4762B52-3E91-4523-A50F-BFDE8841E64F}" type="parTrans" cxnId="{70F3C07E-61A7-470F-A50F-9D8EE09CA2C9}">
      <dgm:prSet/>
      <dgm:spPr/>
      <dgm:t>
        <a:bodyPr/>
        <a:lstStyle/>
        <a:p>
          <a:endParaRPr lang="cs-CZ"/>
        </a:p>
      </dgm:t>
    </dgm:pt>
    <dgm:pt modelId="{11173BB0-4988-434C-BBA5-1A78A848204B}" type="sibTrans" cxnId="{70F3C07E-61A7-470F-A50F-9D8EE09CA2C9}">
      <dgm:prSet/>
      <dgm:spPr/>
      <dgm:t>
        <a:bodyPr/>
        <a:lstStyle/>
        <a:p>
          <a:endParaRPr lang="cs-CZ"/>
        </a:p>
      </dgm:t>
    </dgm:pt>
    <dgm:pt modelId="{F4AE96F0-DA65-4037-9A32-6E5A1AEEB2B0}">
      <dgm:prSet/>
      <dgm:spPr/>
      <dgm:t>
        <a:bodyPr/>
        <a:lstStyle/>
        <a:p>
          <a:pPr rtl="0"/>
          <a:r>
            <a:rPr lang="cs-CZ" dirty="0" smtClean="0"/>
            <a:t>Otužujeme se.</a:t>
          </a:r>
          <a:endParaRPr lang="cs-CZ" dirty="0"/>
        </a:p>
      </dgm:t>
    </dgm:pt>
    <dgm:pt modelId="{A1A31822-8C93-458A-B304-D6B862E8E64E}" type="parTrans" cxnId="{32748257-4EE2-4381-8FE8-5933B229FA79}">
      <dgm:prSet/>
      <dgm:spPr/>
      <dgm:t>
        <a:bodyPr/>
        <a:lstStyle/>
        <a:p>
          <a:endParaRPr lang="cs-CZ"/>
        </a:p>
      </dgm:t>
    </dgm:pt>
    <dgm:pt modelId="{CDF8B0DE-D735-4A01-B9FF-CE33EE0185FD}" type="sibTrans" cxnId="{32748257-4EE2-4381-8FE8-5933B229FA79}">
      <dgm:prSet/>
      <dgm:spPr/>
      <dgm:t>
        <a:bodyPr/>
        <a:lstStyle/>
        <a:p>
          <a:endParaRPr lang="cs-CZ"/>
        </a:p>
      </dgm:t>
    </dgm:pt>
    <dgm:pt modelId="{474886E7-7D4A-4B6D-BDC2-1BBB71133699}">
      <dgm:prSet/>
      <dgm:spPr/>
      <dgm:t>
        <a:bodyPr/>
        <a:lstStyle/>
        <a:p>
          <a:pPr rtl="0"/>
          <a:r>
            <a:rPr lang="cs-CZ" dirty="0" smtClean="0"/>
            <a:t>Chodíme na preventivní prohlídky k lékaři.</a:t>
          </a:r>
          <a:endParaRPr lang="cs-CZ" dirty="0"/>
        </a:p>
      </dgm:t>
    </dgm:pt>
    <dgm:pt modelId="{D8506E7F-3E2B-4DE5-BABE-70A2ED978FF6}" type="parTrans" cxnId="{958AE9D3-C5E1-44E3-A3C0-98676A9AF3C1}">
      <dgm:prSet/>
      <dgm:spPr/>
      <dgm:t>
        <a:bodyPr/>
        <a:lstStyle/>
        <a:p>
          <a:endParaRPr lang="cs-CZ"/>
        </a:p>
      </dgm:t>
    </dgm:pt>
    <dgm:pt modelId="{BEC8EDCC-0214-4C98-BF51-59B5EAF5FDD9}" type="sibTrans" cxnId="{958AE9D3-C5E1-44E3-A3C0-98676A9AF3C1}">
      <dgm:prSet/>
      <dgm:spPr/>
      <dgm:t>
        <a:bodyPr/>
        <a:lstStyle/>
        <a:p>
          <a:endParaRPr lang="cs-CZ"/>
        </a:p>
      </dgm:t>
    </dgm:pt>
    <dgm:pt modelId="{0BD6DE30-6EB1-4D9F-94E9-B5FD62F43CF1}">
      <dgm:prSet/>
      <dgm:spPr/>
      <dgm:t>
        <a:bodyPr/>
        <a:lstStyle/>
        <a:p>
          <a:pPr rtl="0"/>
          <a:r>
            <a:rPr lang="cs-CZ" dirty="0" smtClean="0"/>
            <a:t>Udržujeme si veselou náladu.</a:t>
          </a:r>
          <a:endParaRPr lang="cs-CZ" dirty="0"/>
        </a:p>
      </dgm:t>
    </dgm:pt>
    <dgm:pt modelId="{D36088AE-5456-407B-BB96-31F504DF0638}" type="parTrans" cxnId="{41886547-3B1D-48B1-9489-6AD4D91BD948}">
      <dgm:prSet/>
      <dgm:spPr/>
      <dgm:t>
        <a:bodyPr/>
        <a:lstStyle/>
        <a:p>
          <a:endParaRPr lang="cs-CZ"/>
        </a:p>
      </dgm:t>
    </dgm:pt>
    <dgm:pt modelId="{AC91474C-71CC-44EE-BD3A-5E9BE2F3FA51}" type="sibTrans" cxnId="{41886547-3B1D-48B1-9489-6AD4D91BD948}">
      <dgm:prSet/>
      <dgm:spPr/>
      <dgm:t>
        <a:bodyPr/>
        <a:lstStyle/>
        <a:p>
          <a:endParaRPr lang="cs-CZ"/>
        </a:p>
      </dgm:t>
    </dgm:pt>
    <dgm:pt modelId="{918DEF18-5124-4954-8B4E-EA3090379B65}">
      <dgm:prSet/>
      <dgm:spPr/>
      <dgm:t>
        <a:bodyPr/>
        <a:lstStyle/>
        <a:p>
          <a:pPr rtl="0"/>
          <a:endParaRPr lang="cs-CZ" dirty="0"/>
        </a:p>
      </dgm:t>
    </dgm:pt>
    <dgm:pt modelId="{92C8CE71-4E9D-45CE-87DD-19270273B267}" type="parTrans" cxnId="{82C07854-1601-4DB7-A603-AE3252407444}">
      <dgm:prSet/>
      <dgm:spPr/>
      <dgm:t>
        <a:bodyPr/>
        <a:lstStyle/>
        <a:p>
          <a:endParaRPr lang="cs-CZ"/>
        </a:p>
      </dgm:t>
    </dgm:pt>
    <dgm:pt modelId="{B18FF575-17E3-4685-888F-87974DC76B1E}" type="sibTrans" cxnId="{82C07854-1601-4DB7-A603-AE3252407444}">
      <dgm:prSet/>
      <dgm:spPr/>
      <dgm:t>
        <a:bodyPr/>
        <a:lstStyle/>
        <a:p>
          <a:endParaRPr lang="cs-CZ"/>
        </a:p>
      </dgm:t>
    </dgm:pt>
    <dgm:pt modelId="{7F098B35-B29D-462E-AC99-5EE42ED7D2AA}">
      <dgm:prSet/>
      <dgm:spPr/>
      <dgm:t>
        <a:bodyPr/>
        <a:lstStyle/>
        <a:p>
          <a:pPr rtl="0"/>
          <a:endParaRPr lang="cs-CZ" dirty="0"/>
        </a:p>
      </dgm:t>
    </dgm:pt>
    <dgm:pt modelId="{CC572FFA-835F-4040-A4B2-4DED3260394A}" type="parTrans" cxnId="{34E73AA7-3A98-4E8F-B401-7DDBBD5037F4}">
      <dgm:prSet/>
      <dgm:spPr/>
      <dgm:t>
        <a:bodyPr/>
        <a:lstStyle/>
        <a:p>
          <a:endParaRPr lang="cs-CZ"/>
        </a:p>
      </dgm:t>
    </dgm:pt>
    <dgm:pt modelId="{6B69B213-B947-4078-A491-AD2174C2ACA2}" type="sibTrans" cxnId="{34E73AA7-3A98-4E8F-B401-7DDBBD5037F4}">
      <dgm:prSet/>
      <dgm:spPr/>
      <dgm:t>
        <a:bodyPr/>
        <a:lstStyle/>
        <a:p>
          <a:endParaRPr lang="cs-CZ"/>
        </a:p>
      </dgm:t>
    </dgm:pt>
    <dgm:pt modelId="{1B8867C1-7D6A-419C-A3AF-955CC255858F}" type="pres">
      <dgm:prSet presAssocID="{16E9160F-4C91-405A-98EF-E74A6DFDDBC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AC83D1-4C90-4857-83BF-368051CA0B84}" type="pres">
      <dgm:prSet presAssocID="{EAC76841-0530-42D3-B6BE-C467887AAE58}" presName="circle1" presStyleLbl="node1" presStyleIdx="0" presStyleCnt="7"/>
      <dgm:spPr/>
    </dgm:pt>
    <dgm:pt modelId="{7C6AF3EF-86F3-4A5B-84FF-1E254E09FADB}" type="pres">
      <dgm:prSet presAssocID="{EAC76841-0530-42D3-B6BE-C467887AAE58}" presName="space" presStyleCnt="0"/>
      <dgm:spPr/>
    </dgm:pt>
    <dgm:pt modelId="{547FA149-4477-4521-BD35-DD5712EAB1FA}" type="pres">
      <dgm:prSet presAssocID="{EAC76841-0530-42D3-B6BE-C467887AAE58}" presName="rect1" presStyleLbl="alignAcc1" presStyleIdx="0" presStyleCnt="7"/>
      <dgm:spPr/>
      <dgm:t>
        <a:bodyPr/>
        <a:lstStyle/>
        <a:p>
          <a:endParaRPr lang="cs-CZ"/>
        </a:p>
      </dgm:t>
    </dgm:pt>
    <dgm:pt modelId="{460B6439-7524-42ED-B9FC-D2918A717A87}" type="pres">
      <dgm:prSet presAssocID="{57D926F0-6C0E-43FE-BC6D-FDB76B879AE4}" presName="vertSpace2" presStyleLbl="node1" presStyleIdx="0" presStyleCnt="7"/>
      <dgm:spPr/>
    </dgm:pt>
    <dgm:pt modelId="{138FA418-18EE-4E59-A03E-51BE34B520EE}" type="pres">
      <dgm:prSet presAssocID="{57D926F0-6C0E-43FE-BC6D-FDB76B879AE4}" presName="circle2" presStyleLbl="node1" presStyleIdx="1" presStyleCnt="7"/>
      <dgm:spPr/>
    </dgm:pt>
    <dgm:pt modelId="{22956A88-FF2C-4589-9300-6FB3C958F7C4}" type="pres">
      <dgm:prSet presAssocID="{57D926F0-6C0E-43FE-BC6D-FDB76B879AE4}" presName="rect2" presStyleLbl="alignAcc1" presStyleIdx="1" presStyleCnt="7"/>
      <dgm:spPr/>
      <dgm:t>
        <a:bodyPr/>
        <a:lstStyle/>
        <a:p>
          <a:endParaRPr lang="cs-CZ"/>
        </a:p>
      </dgm:t>
    </dgm:pt>
    <dgm:pt modelId="{39F58A62-07C4-44C9-BD18-0C59FDEF1DDA}" type="pres">
      <dgm:prSet presAssocID="{2343867D-0CD9-498B-8B60-BD6F4D280BC4}" presName="vertSpace3" presStyleLbl="node1" presStyleIdx="1" presStyleCnt="7"/>
      <dgm:spPr/>
    </dgm:pt>
    <dgm:pt modelId="{103E97B4-1657-4878-8E9E-1D6E1E62FED0}" type="pres">
      <dgm:prSet presAssocID="{2343867D-0CD9-498B-8B60-BD6F4D280BC4}" presName="circle3" presStyleLbl="node1" presStyleIdx="2" presStyleCnt="7"/>
      <dgm:spPr/>
    </dgm:pt>
    <dgm:pt modelId="{ECE6934F-16BC-4438-A7CF-7B082F6C0649}" type="pres">
      <dgm:prSet presAssocID="{2343867D-0CD9-498B-8B60-BD6F4D280BC4}" presName="rect3" presStyleLbl="alignAcc1" presStyleIdx="2" presStyleCnt="7"/>
      <dgm:spPr/>
      <dgm:t>
        <a:bodyPr/>
        <a:lstStyle/>
        <a:p>
          <a:endParaRPr lang="cs-CZ"/>
        </a:p>
      </dgm:t>
    </dgm:pt>
    <dgm:pt modelId="{ABC8910C-8AA7-4AD9-B597-36002CA8DBC5}" type="pres">
      <dgm:prSet presAssocID="{6194906A-E9B4-48C0-9F4E-073CA8277AA8}" presName="vertSpace4" presStyleLbl="node1" presStyleIdx="2" presStyleCnt="7"/>
      <dgm:spPr/>
    </dgm:pt>
    <dgm:pt modelId="{CA4B7D0A-E03D-4285-ADBC-1095AAC1360C}" type="pres">
      <dgm:prSet presAssocID="{6194906A-E9B4-48C0-9F4E-073CA8277AA8}" presName="circle4" presStyleLbl="node1" presStyleIdx="3" presStyleCnt="7"/>
      <dgm:spPr/>
    </dgm:pt>
    <dgm:pt modelId="{BF112DFF-84A8-400A-8CCE-A3B4D58E374A}" type="pres">
      <dgm:prSet presAssocID="{6194906A-E9B4-48C0-9F4E-073CA8277AA8}" presName="rect4" presStyleLbl="alignAcc1" presStyleIdx="3" presStyleCnt="7"/>
      <dgm:spPr/>
      <dgm:t>
        <a:bodyPr/>
        <a:lstStyle/>
        <a:p>
          <a:endParaRPr lang="cs-CZ"/>
        </a:p>
      </dgm:t>
    </dgm:pt>
    <dgm:pt modelId="{EA19D4EC-1908-4E61-A33E-42FF6F15FDE3}" type="pres">
      <dgm:prSet presAssocID="{F4AE96F0-DA65-4037-9A32-6E5A1AEEB2B0}" presName="vertSpace5" presStyleLbl="node1" presStyleIdx="3" presStyleCnt="7"/>
      <dgm:spPr/>
    </dgm:pt>
    <dgm:pt modelId="{85DFE6D5-6BFC-4C35-BC83-F1BBA2D03117}" type="pres">
      <dgm:prSet presAssocID="{F4AE96F0-DA65-4037-9A32-6E5A1AEEB2B0}" presName="circle5" presStyleLbl="node1" presStyleIdx="4" presStyleCnt="7"/>
      <dgm:spPr/>
    </dgm:pt>
    <dgm:pt modelId="{030A87B3-C294-4B1D-A310-D873467B123B}" type="pres">
      <dgm:prSet presAssocID="{F4AE96F0-DA65-4037-9A32-6E5A1AEEB2B0}" presName="rect5" presStyleLbl="alignAcc1" presStyleIdx="4" presStyleCnt="7"/>
      <dgm:spPr/>
      <dgm:t>
        <a:bodyPr/>
        <a:lstStyle/>
        <a:p>
          <a:endParaRPr lang="cs-CZ"/>
        </a:p>
      </dgm:t>
    </dgm:pt>
    <dgm:pt modelId="{7D2FFC63-D157-4A7C-B0C0-BCF6F7C8BD2F}" type="pres">
      <dgm:prSet presAssocID="{474886E7-7D4A-4B6D-BDC2-1BBB71133699}" presName="vertSpace6" presStyleLbl="node1" presStyleIdx="4" presStyleCnt="7"/>
      <dgm:spPr/>
    </dgm:pt>
    <dgm:pt modelId="{CF08A32E-E432-4A9C-A115-7540C976ECE4}" type="pres">
      <dgm:prSet presAssocID="{474886E7-7D4A-4B6D-BDC2-1BBB71133699}" presName="circle6" presStyleLbl="node1" presStyleIdx="5" presStyleCnt="7"/>
      <dgm:spPr/>
    </dgm:pt>
    <dgm:pt modelId="{9AD2A873-1B44-4286-8148-D957A03AAB55}" type="pres">
      <dgm:prSet presAssocID="{474886E7-7D4A-4B6D-BDC2-1BBB71133699}" presName="rect6" presStyleLbl="alignAcc1" presStyleIdx="5" presStyleCnt="7"/>
      <dgm:spPr/>
      <dgm:t>
        <a:bodyPr/>
        <a:lstStyle/>
        <a:p>
          <a:endParaRPr lang="cs-CZ"/>
        </a:p>
      </dgm:t>
    </dgm:pt>
    <dgm:pt modelId="{AC7F99F6-61D3-4861-8E65-58E7C412F132}" type="pres">
      <dgm:prSet presAssocID="{0BD6DE30-6EB1-4D9F-94E9-B5FD62F43CF1}" presName="vertSpace7" presStyleLbl="node1" presStyleIdx="5" presStyleCnt="7"/>
      <dgm:spPr/>
    </dgm:pt>
    <dgm:pt modelId="{644E85E7-1328-4070-A6D7-A7BD306E0CD6}" type="pres">
      <dgm:prSet presAssocID="{0BD6DE30-6EB1-4D9F-94E9-B5FD62F43CF1}" presName="circle7" presStyleLbl="node1" presStyleIdx="6" presStyleCnt="7"/>
      <dgm:spPr/>
    </dgm:pt>
    <dgm:pt modelId="{29F31C53-407B-4651-920F-342A569CE306}" type="pres">
      <dgm:prSet presAssocID="{0BD6DE30-6EB1-4D9F-94E9-B5FD62F43CF1}" presName="rect7" presStyleLbl="alignAcc1" presStyleIdx="6" presStyleCnt="7"/>
      <dgm:spPr/>
      <dgm:t>
        <a:bodyPr/>
        <a:lstStyle/>
        <a:p>
          <a:endParaRPr lang="cs-CZ"/>
        </a:p>
      </dgm:t>
    </dgm:pt>
    <dgm:pt modelId="{C738A687-16DC-4BF9-A833-AB6F1B8ED13B}" type="pres">
      <dgm:prSet presAssocID="{EAC76841-0530-42D3-B6BE-C467887AAE58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16BCE2-F452-4026-B09A-A27831404E15}" type="pres">
      <dgm:prSet presAssocID="{57D926F0-6C0E-43FE-BC6D-FDB76B879AE4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D9FDAA-70C8-4C0C-9EA2-4F163F299C77}" type="pres">
      <dgm:prSet presAssocID="{2343867D-0CD9-498B-8B60-BD6F4D280BC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389F3-7DC1-4271-ABEA-02C2135A8EB7}" type="pres">
      <dgm:prSet presAssocID="{6194906A-E9B4-48C0-9F4E-073CA8277AA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71AFC7-2EA1-482A-A3B4-D3C07843CD18}" type="pres">
      <dgm:prSet presAssocID="{F4AE96F0-DA65-4037-9A32-6E5A1AEEB2B0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197036-8565-403F-82BC-5F150F1FF6B9}" type="pres">
      <dgm:prSet presAssocID="{474886E7-7D4A-4B6D-BDC2-1BBB7113369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9DABEA-97B9-44F0-97DE-4987370E280E}" type="pres">
      <dgm:prSet presAssocID="{0BD6DE30-6EB1-4D9F-94E9-B5FD62F43CF1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886547-3B1D-48B1-9489-6AD4D91BD948}" srcId="{16E9160F-4C91-405A-98EF-E74A6DFDDBC6}" destId="{0BD6DE30-6EB1-4D9F-94E9-B5FD62F43CF1}" srcOrd="6" destOrd="0" parTransId="{D36088AE-5456-407B-BB96-31F504DF0638}" sibTransId="{AC91474C-71CC-44EE-BD3A-5E9BE2F3FA51}"/>
    <dgm:cxn modelId="{52627F8E-0341-4162-95B8-9A149669C9C2}" srcId="{16E9160F-4C91-405A-98EF-E74A6DFDDBC6}" destId="{57D926F0-6C0E-43FE-BC6D-FDB76B879AE4}" srcOrd="1" destOrd="0" parTransId="{A25538EB-0748-4260-9979-483D6ADF683E}" sibTransId="{900AA11C-A137-4EE0-9CC0-D363C739B31C}"/>
    <dgm:cxn modelId="{4995864C-67A8-4E0F-BBB0-0066D1B9342D}" type="presOf" srcId="{6194906A-E9B4-48C0-9F4E-073CA8277AA8}" destId="{D0A389F3-7DC1-4271-ABEA-02C2135A8EB7}" srcOrd="1" destOrd="0" presId="urn:microsoft.com/office/officeart/2005/8/layout/target3"/>
    <dgm:cxn modelId="{82C07854-1601-4DB7-A603-AE3252407444}" srcId="{16E9160F-4C91-405A-98EF-E74A6DFDDBC6}" destId="{918DEF18-5124-4954-8B4E-EA3090379B65}" srcOrd="7" destOrd="0" parTransId="{92C8CE71-4E9D-45CE-87DD-19270273B267}" sibTransId="{B18FF575-17E3-4685-888F-87974DC76B1E}"/>
    <dgm:cxn modelId="{052A76D4-A449-4123-9C2A-A8607CBB6846}" type="presOf" srcId="{474886E7-7D4A-4B6D-BDC2-1BBB71133699}" destId="{AC197036-8565-403F-82BC-5F150F1FF6B9}" srcOrd="1" destOrd="0" presId="urn:microsoft.com/office/officeart/2005/8/layout/target3"/>
    <dgm:cxn modelId="{EA99E357-E28A-4242-BACD-46E9C60438C4}" type="presOf" srcId="{F4AE96F0-DA65-4037-9A32-6E5A1AEEB2B0}" destId="{030A87B3-C294-4B1D-A310-D873467B123B}" srcOrd="0" destOrd="0" presId="urn:microsoft.com/office/officeart/2005/8/layout/target3"/>
    <dgm:cxn modelId="{2399EE53-A3C7-4124-9DF3-7D1ED87C9F5C}" type="presOf" srcId="{2343867D-0CD9-498B-8B60-BD6F4D280BC4}" destId="{F2D9FDAA-70C8-4C0C-9EA2-4F163F299C77}" srcOrd="1" destOrd="0" presId="urn:microsoft.com/office/officeart/2005/8/layout/target3"/>
    <dgm:cxn modelId="{1194D9C9-348E-4B3B-BF94-643539BEE53E}" srcId="{16E9160F-4C91-405A-98EF-E74A6DFDDBC6}" destId="{EAC76841-0530-42D3-B6BE-C467887AAE58}" srcOrd="0" destOrd="0" parTransId="{55A4524B-2F5D-4EBA-941F-7F73F6206673}" sibTransId="{058EC41F-F7B2-4BA0-BC1D-72515988C2C4}"/>
    <dgm:cxn modelId="{9BAB4655-4DE8-41B1-8C4D-C2E9F9EA6E28}" type="presOf" srcId="{EAC76841-0530-42D3-B6BE-C467887AAE58}" destId="{547FA149-4477-4521-BD35-DD5712EAB1FA}" srcOrd="0" destOrd="0" presId="urn:microsoft.com/office/officeart/2005/8/layout/target3"/>
    <dgm:cxn modelId="{88EF7F64-7026-4038-AC34-E03AAC4121E5}" type="presOf" srcId="{0BD6DE30-6EB1-4D9F-94E9-B5FD62F43CF1}" destId="{29F31C53-407B-4651-920F-342A569CE306}" srcOrd="0" destOrd="0" presId="urn:microsoft.com/office/officeart/2005/8/layout/target3"/>
    <dgm:cxn modelId="{290F34CF-DFC3-4537-B3CB-DF138A81EE03}" type="presOf" srcId="{57D926F0-6C0E-43FE-BC6D-FDB76B879AE4}" destId="{1C16BCE2-F452-4026-B09A-A27831404E15}" srcOrd="1" destOrd="0" presId="urn:microsoft.com/office/officeart/2005/8/layout/target3"/>
    <dgm:cxn modelId="{5BA3ABC6-0CF6-4FCC-B325-D20EFB2088B6}" type="presOf" srcId="{6194906A-E9B4-48C0-9F4E-073CA8277AA8}" destId="{BF112DFF-84A8-400A-8CCE-A3B4D58E374A}" srcOrd="0" destOrd="0" presId="urn:microsoft.com/office/officeart/2005/8/layout/target3"/>
    <dgm:cxn modelId="{958AE9D3-C5E1-44E3-A3C0-98676A9AF3C1}" srcId="{16E9160F-4C91-405A-98EF-E74A6DFDDBC6}" destId="{474886E7-7D4A-4B6D-BDC2-1BBB71133699}" srcOrd="5" destOrd="0" parTransId="{D8506E7F-3E2B-4DE5-BABE-70A2ED978FF6}" sibTransId="{BEC8EDCC-0214-4C98-BF51-59B5EAF5FDD9}"/>
    <dgm:cxn modelId="{32748257-4EE2-4381-8FE8-5933B229FA79}" srcId="{16E9160F-4C91-405A-98EF-E74A6DFDDBC6}" destId="{F4AE96F0-DA65-4037-9A32-6E5A1AEEB2B0}" srcOrd="4" destOrd="0" parTransId="{A1A31822-8C93-458A-B304-D6B862E8E64E}" sibTransId="{CDF8B0DE-D735-4A01-B9FF-CE33EE0185FD}"/>
    <dgm:cxn modelId="{34E73AA7-3A98-4E8F-B401-7DDBBD5037F4}" srcId="{16E9160F-4C91-405A-98EF-E74A6DFDDBC6}" destId="{7F098B35-B29D-462E-AC99-5EE42ED7D2AA}" srcOrd="8" destOrd="0" parTransId="{CC572FFA-835F-4040-A4B2-4DED3260394A}" sibTransId="{6B69B213-B947-4078-A491-AD2174C2ACA2}"/>
    <dgm:cxn modelId="{FB47C5AB-9DD3-4869-936A-80D6ABDEF4C6}" type="presOf" srcId="{0BD6DE30-6EB1-4D9F-94E9-B5FD62F43CF1}" destId="{CF9DABEA-97B9-44F0-97DE-4987370E280E}" srcOrd="1" destOrd="0" presId="urn:microsoft.com/office/officeart/2005/8/layout/target3"/>
    <dgm:cxn modelId="{34FA55E8-379F-4B34-AC69-62666984C5BD}" type="presOf" srcId="{16E9160F-4C91-405A-98EF-E74A6DFDDBC6}" destId="{1B8867C1-7D6A-419C-A3AF-955CC255858F}" srcOrd="0" destOrd="0" presId="urn:microsoft.com/office/officeart/2005/8/layout/target3"/>
    <dgm:cxn modelId="{CC8E210C-C289-48C8-BBD7-4565668E384B}" type="presOf" srcId="{F4AE96F0-DA65-4037-9A32-6E5A1AEEB2B0}" destId="{7B71AFC7-2EA1-482A-A3B4-D3C07843CD18}" srcOrd="1" destOrd="0" presId="urn:microsoft.com/office/officeart/2005/8/layout/target3"/>
    <dgm:cxn modelId="{70F3C07E-61A7-470F-A50F-9D8EE09CA2C9}" srcId="{16E9160F-4C91-405A-98EF-E74A6DFDDBC6}" destId="{6194906A-E9B4-48C0-9F4E-073CA8277AA8}" srcOrd="3" destOrd="0" parTransId="{B4762B52-3E91-4523-A50F-BFDE8841E64F}" sibTransId="{11173BB0-4988-434C-BBA5-1A78A848204B}"/>
    <dgm:cxn modelId="{39422F90-12FD-47F9-BF0C-19AE355841AD}" srcId="{16E9160F-4C91-405A-98EF-E74A6DFDDBC6}" destId="{2343867D-0CD9-498B-8B60-BD6F4D280BC4}" srcOrd="2" destOrd="0" parTransId="{61CF8043-1788-422D-9066-6A5C0B44AA05}" sibTransId="{DF8DFDC2-14CA-40C7-AFF0-7B26DB22C3AE}"/>
    <dgm:cxn modelId="{7D15914A-F1A6-46EA-8CE6-62F1C8C97B76}" type="presOf" srcId="{EAC76841-0530-42D3-B6BE-C467887AAE58}" destId="{C738A687-16DC-4BF9-A833-AB6F1B8ED13B}" srcOrd="1" destOrd="0" presId="urn:microsoft.com/office/officeart/2005/8/layout/target3"/>
    <dgm:cxn modelId="{4E4FCF24-F40E-4CA1-A1CE-EDA4F411E0F6}" type="presOf" srcId="{57D926F0-6C0E-43FE-BC6D-FDB76B879AE4}" destId="{22956A88-FF2C-4589-9300-6FB3C958F7C4}" srcOrd="0" destOrd="0" presId="urn:microsoft.com/office/officeart/2005/8/layout/target3"/>
    <dgm:cxn modelId="{4174D351-37D9-4B60-B63F-4317CD5D0CFD}" type="presOf" srcId="{474886E7-7D4A-4B6D-BDC2-1BBB71133699}" destId="{9AD2A873-1B44-4286-8148-D957A03AAB55}" srcOrd="0" destOrd="0" presId="urn:microsoft.com/office/officeart/2005/8/layout/target3"/>
    <dgm:cxn modelId="{14A4FF12-F900-49EA-814B-EB42E25A865E}" type="presOf" srcId="{2343867D-0CD9-498B-8B60-BD6F4D280BC4}" destId="{ECE6934F-16BC-4438-A7CF-7B082F6C0649}" srcOrd="0" destOrd="0" presId="urn:microsoft.com/office/officeart/2005/8/layout/target3"/>
    <dgm:cxn modelId="{A2EEB25E-C24C-441B-BD5E-8C9AA6B1D6B7}" type="presParOf" srcId="{1B8867C1-7D6A-419C-A3AF-955CC255858F}" destId="{0BAC83D1-4C90-4857-83BF-368051CA0B84}" srcOrd="0" destOrd="0" presId="urn:microsoft.com/office/officeart/2005/8/layout/target3"/>
    <dgm:cxn modelId="{F543EAA5-D54C-4CDD-A582-9045DFE77090}" type="presParOf" srcId="{1B8867C1-7D6A-419C-A3AF-955CC255858F}" destId="{7C6AF3EF-86F3-4A5B-84FF-1E254E09FADB}" srcOrd="1" destOrd="0" presId="urn:microsoft.com/office/officeart/2005/8/layout/target3"/>
    <dgm:cxn modelId="{DBDF4A65-325B-4E11-A982-7C45BD337191}" type="presParOf" srcId="{1B8867C1-7D6A-419C-A3AF-955CC255858F}" destId="{547FA149-4477-4521-BD35-DD5712EAB1FA}" srcOrd="2" destOrd="0" presId="urn:microsoft.com/office/officeart/2005/8/layout/target3"/>
    <dgm:cxn modelId="{1C53A9AE-180E-41E3-8674-47873FDBB1C9}" type="presParOf" srcId="{1B8867C1-7D6A-419C-A3AF-955CC255858F}" destId="{460B6439-7524-42ED-B9FC-D2918A717A87}" srcOrd="3" destOrd="0" presId="urn:microsoft.com/office/officeart/2005/8/layout/target3"/>
    <dgm:cxn modelId="{ECB5F659-3507-4B62-A1AA-8016A006F8C4}" type="presParOf" srcId="{1B8867C1-7D6A-419C-A3AF-955CC255858F}" destId="{138FA418-18EE-4E59-A03E-51BE34B520EE}" srcOrd="4" destOrd="0" presId="urn:microsoft.com/office/officeart/2005/8/layout/target3"/>
    <dgm:cxn modelId="{B2BD9259-0C42-42D3-A8ED-8C02E7AA225F}" type="presParOf" srcId="{1B8867C1-7D6A-419C-A3AF-955CC255858F}" destId="{22956A88-FF2C-4589-9300-6FB3C958F7C4}" srcOrd="5" destOrd="0" presId="urn:microsoft.com/office/officeart/2005/8/layout/target3"/>
    <dgm:cxn modelId="{09B14917-6742-4139-A293-3135D4580BC2}" type="presParOf" srcId="{1B8867C1-7D6A-419C-A3AF-955CC255858F}" destId="{39F58A62-07C4-44C9-BD18-0C59FDEF1DDA}" srcOrd="6" destOrd="0" presId="urn:microsoft.com/office/officeart/2005/8/layout/target3"/>
    <dgm:cxn modelId="{3A9F0072-27A2-4568-A0C1-4B80265932AD}" type="presParOf" srcId="{1B8867C1-7D6A-419C-A3AF-955CC255858F}" destId="{103E97B4-1657-4878-8E9E-1D6E1E62FED0}" srcOrd="7" destOrd="0" presId="urn:microsoft.com/office/officeart/2005/8/layout/target3"/>
    <dgm:cxn modelId="{BB018806-8AE2-42FD-B37E-8568E9BCCEFD}" type="presParOf" srcId="{1B8867C1-7D6A-419C-A3AF-955CC255858F}" destId="{ECE6934F-16BC-4438-A7CF-7B082F6C0649}" srcOrd="8" destOrd="0" presId="urn:microsoft.com/office/officeart/2005/8/layout/target3"/>
    <dgm:cxn modelId="{17041353-23A2-4090-A13C-04BBD87BFDEC}" type="presParOf" srcId="{1B8867C1-7D6A-419C-A3AF-955CC255858F}" destId="{ABC8910C-8AA7-4AD9-B597-36002CA8DBC5}" srcOrd="9" destOrd="0" presId="urn:microsoft.com/office/officeart/2005/8/layout/target3"/>
    <dgm:cxn modelId="{68703D24-610B-48A5-8FF2-63E6D67E64EE}" type="presParOf" srcId="{1B8867C1-7D6A-419C-A3AF-955CC255858F}" destId="{CA4B7D0A-E03D-4285-ADBC-1095AAC1360C}" srcOrd="10" destOrd="0" presId="urn:microsoft.com/office/officeart/2005/8/layout/target3"/>
    <dgm:cxn modelId="{C27D91F7-8A67-4428-AB07-3589C6B27D5A}" type="presParOf" srcId="{1B8867C1-7D6A-419C-A3AF-955CC255858F}" destId="{BF112DFF-84A8-400A-8CCE-A3B4D58E374A}" srcOrd="11" destOrd="0" presId="urn:microsoft.com/office/officeart/2005/8/layout/target3"/>
    <dgm:cxn modelId="{31732935-19D2-428C-8D68-3D33BDC4C1D2}" type="presParOf" srcId="{1B8867C1-7D6A-419C-A3AF-955CC255858F}" destId="{EA19D4EC-1908-4E61-A33E-42FF6F15FDE3}" srcOrd="12" destOrd="0" presId="urn:microsoft.com/office/officeart/2005/8/layout/target3"/>
    <dgm:cxn modelId="{5FB8EE98-9902-4768-B296-E5BFB62F76E8}" type="presParOf" srcId="{1B8867C1-7D6A-419C-A3AF-955CC255858F}" destId="{85DFE6D5-6BFC-4C35-BC83-F1BBA2D03117}" srcOrd="13" destOrd="0" presId="urn:microsoft.com/office/officeart/2005/8/layout/target3"/>
    <dgm:cxn modelId="{CB317BA2-BA58-4E85-832F-2FAE04380B9E}" type="presParOf" srcId="{1B8867C1-7D6A-419C-A3AF-955CC255858F}" destId="{030A87B3-C294-4B1D-A310-D873467B123B}" srcOrd="14" destOrd="0" presId="urn:microsoft.com/office/officeart/2005/8/layout/target3"/>
    <dgm:cxn modelId="{D0C3CFC9-2437-4CAE-AF54-5A82E5C53896}" type="presParOf" srcId="{1B8867C1-7D6A-419C-A3AF-955CC255858F}" destId="{7D2FFC63-D157-4A7C-B0C0-BCF6F7C8BD2F}" srcOrd="15" destOrd="0" presId="urn:microsoft.com/office/officeart/2005/8/layout/target3"/>
    <dgm:cxn modelId="{FF8B2AB4-133E-4650-A67E-C671C0D56793}" type="presParOf" srcId="{1B8867C1-7D6A-419C-A3AF-955CC255858F}" destId="{CF08A32E-E432-4A9C-A115-7540C976ECE4}" srcOrd="16" destOrd="0" presId="urn:microsoft.com/office/officeart/2005/8/layout/target3"/>
    <dgm:cxn modelId="{875FB59E-A7F2-4697-8532-BD51060DBCBB}" type="presParOf" srcId="{1B8867C1-7D6A-419C-A3AF-955CC255858F}" destId="{9AD2A873-1B44-4286-8148-D957A03AAB55}" srcOrd="17" destOrd="0" presId="urn:microsoft.com/office/officeart/2005/8/layout/target3"/>
    <dgm:cxn modelId="{2697AE92-A1D2-4FDA-BF1A-DF0693FE29FC}" type="presParOf" srcId="{1B8867C1-7D6A-419C-A3AF-955CC255858F}" destId="{AC7F99F6-61D3-4861-8E65-58E7C412F132}" srcOrd="18" destOrd="0" presId="urn:microsoft.com/office/officeart/2005/8/layout/target3"/>
    <dgm:cxn modelId="{BA41E066-B07E-4774-94F1-F5C0B0B90E43}" type="presParOf" srcId="{1B8867C1-7D6A-419C-A3AF-955CC255858F}" destId="{644E85E7-1328-4070-A6D7-A7BD306E0CD6}" srcOrd="19" destOrd="0" presId="urn:microsoft.com/office/officeart/2005/8/layout/target3"/>
    <dgm:cxn modelId="{756C6B6F-F4ED-4D5B-9198-3034AB4DA4B2}" type="presParOf" srcId="{1B8867C1-7D6A-419C-A3AF-955CC255858F}" destId="{29F31C53-407B-4651-920F-342A569CE306}" srcOrd="20" destOrd="0" presId="urn:microsoft.com/office/officeart/2005/8/layout/target3"/>
    <dgm:cxn modelId="{0E5FAE1C-40E0-4599-AE2A-8F314619F766}" type="presParOf" srcId="{1B8867C1-7D6A-419C-A3AF-955CC255858F}" destId="{C738A687-16DC-4BF9-A833-AB6F1B8ED13B}" srcOrd="21" destOrd="0" presId="urn:microsoft.com/office/officeart/2005/8/layout/target3"/>
    <dgm:cxn modelId="{198C2F52-C5FA-4F50-83E7-7C19FD920033}" type="presParOf" srcId="{1B8867C1-7D6A-419C-A3AF-955CC255858F}" destId="{1C16BCE2-F452-4026-B09A-A27831404E15}" srcOrd="22" destOrd="0" presId="urn:microsoft.com/office/officeart/2005/8/layout/target3"/>
    <dgm:cxn modelId="{C06CE556-F283-4C3B-950F-87354FB3C537}" type="presParOf" srcId="{1B8867C1-7D6A-419C-A3AF-955CC255858F}" destId="{F2D9FDAA-70C8-4C0C-9EA2-4F163F299C77}" srcOrd="23" destOrd="0" presId="urn:microsoft.com/office/officeart/2005/8/layout/target3"/>
    <dgm:cxn modelId="{3259CD93-40D4-4C84-851A-4933A31E2839}" type="presParOf" srcId="{1B8867C1-7D6A-419C-A3AF-955CC255858F}" destId="{D0A389F3-7DC1-4271-ABEA-02C2135A8EB7}" srcOrd="24" destOrd="0" presId="urn:microsoft.com/office/officeart/2005/8/layout/target3"/>
    <dgm:cxn modelId="{431F55CC-B884-4A96-8E55-599FF316E667}" type="presParOf" srcId="{1B8867C1-7D6A-419C-A3AF-955CC255858F}" destId="{7B71AFC7-2EA1-482A-A3B4-D3C07843CD18}" srcOrd="25" destOrd="0" presId="urn:microsoft.com/office/officeart/2005/8/layout/target3"/>
    <dgm:cxn modelId="{EA2A3296-2DB2-42F4-90CA-3B7C69092F58}" type="presParOf" srcId="{1B8867C1-7D6A-419C-A3AF-955CC255858F}" destId="{AC197036-8565-403F-82BC-5F150F1FF6B9}" srcOrd="26" destOrd="0" presId="urn:microsoft.com/office/officeart/2005/8/layout/target3"/>
    <dgm:cxn modelId="{1B82E97A-DB42-4A9A-8963-81098D48ECB2}" type="presParOf" srcId="{1B8867C1-7D6A-419C-A3AF-955CC255858F}" destId="{CF9DABEA-97B9-44F0-97DE-4987370E280E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452B60-2014-4BB9-92CE-1D2116FF5193}" type="doc">
      <dgm:prSet loTypeId="urn:microsoft.com/office/officeart/2005/8/layout/vList2" loCatId="list" qsTypeId="urn:microsoft.com/office/officeart/2005/8/quickstyle/3d3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E7ABC50A-EE04-4CCC-B0D8-6D7AEDFD9F8C}">
      <dgm:prSet/>
      <dgm:spPr/>
      <dgm:t>
        <a:bodyPr/>
        <a:lstStyle/>
        <a:p>
          <a:pPr rtl="0"/>
          <a:r>
            <a:rPr lang="cs-CZ" dirty="0" smtClean="0"/>
            <a:t>Drogy jsou škodlivé, vysoce návykové látky. Můžou to být tablety, prášek, rostliny, nápoje, oleje, injekce.</a:t>
          </a:r>
          <a:endParaRPr lang="cs-CZ" dirty="0"/>
        </a:p>
      </dgm:t>
    </dgm:pt>
    <dgm:pt modelId="{FB135087-B4BD-416C-A550-3548B835B5F6}" type="parTrans" cxnId="{321CCB15-BE92-406D-B9B4-A4E0AEA0E7B7}">
      <dgm:prSet/>
      <dgm:spPr/>
      <dgm:t>
        <a:bodyPr/>
        <a:lstStyle/>
        <a:p>
          <a:endParaRPr lang="cs-CZ"/>
        </a:p>
      </dgm:t>
    </dgm:pt>
    <dgm:pt modelId="{95A5F5A4-AE25-453D-B43A-AC02ABB5A8CD}" type="sibTrans" cxnId="{321CCB15-BE92-406D-B9B4-A4E0AEA0E7B7}">
      <dgm:prSet/>
      <dgm:spPr/>
      <dgm:t>
        <a:bodyPr/>
        <a:lstStyle/>
        <a:p>
          <a:endParaRPr lang="cs-CZ"/>
        </a:p>
      </dgm:t>
    </dgm:pt>
    <dgm:pt modelId="{46192B13-37A7-4EDE-8006-B672DBF01554}">
      <dgm:prSet/>
      <dgm:spPr/>
      <dgm:t>
        <a:bodyPr/>
        <a:lstStyle/>
        <a:p>
          <a:pPr rtl="0"/>
          <a:r>
            <a:rPr lang="cs-CZ" dirty="0" smtClean="0"/>
            <a:t>Poškozují zdraví a mohou způsobit smrt.</a:t>
          </a:r>
          <a:endParaRPr lang="cs-CZ" dirty="0"/>
        </a:p>
      </dgm:t>
    </dgm:pt>
    <dgm:pt modelId="{2A63CC79-BC51-4A11-A02B-FC516C98BB9E}" type="parTrans" cxnId="{92604287-A448-48F7-A1BE-98345F46C1EA}">
      <dgm:prSet/>
      <dgm:spPr/>
      <dgm:t>
        <a:bodyPr/>
        <a:lstStyle/>
        <a:p>
          <a:endParaRPr lang="cs-CZ"/>
        </a:p>
      </dgm:t>
    </dgm:pt>
    <dgm:pt modelId="{C321283F-3B40-4027-A97A-B37799ED158F}" type="sibTrans" cxnId="{92604287-A448-48F7-A1BE-98345F46C1EA}">
      <dgm:prSet/>
      <dgm:spPr/>
      <dgm:t>
        <a:bodyPr/>
        <a:lstStyle/>
        <a:p>
          <a:endParaRPr lang="cs-CZ"/>
        </a:p>
      </dgm:t>
    </dgm:pt>
    <dgm:pt modelId="{B598E10F-2EE4-4FC1-82BA-B7E629D44037}">
      <dgm:prSet/>
      <dgm:spPr/>
      <dgm:t>
        <a:bodyPr/>
        <a:lstStyle/>
        <a:p>
          <a:pPr rtl="0"/>
          <a:r>
            <a:rPr lang="cs-CZ" dirty="0" smtClean="0"/>
            <a:t>Závislost může vzniknout i po jednom užití.</a:t>
          </a:r>
          <a:endParaRPr lang="cs-CZ" dirty="0"/>
        </a:p>
      </dgm:t>
    </dgm:pt>
    <dgm:pt modelId="{1D6DB3A6-DE79-4009-9B5E-BBDD1DFFF9FF}" type="parTrans" cxnId="{577C1770-B84B-491B-8584-FF4F3345392F}">
      <dgm:prSet/>
      <dgm:spPr/>
      <dgm:t>
        <a:bodyPr/>
        <a:lstStyle/>
        <a:p>
          <a:endParaRPr lang="cs-CZ"/>
        </a:p>
      </dgm:t>
    </dgm:pt>
    <dgm:pt modelId="{07AF6BFF-9052-4F85-B690-E1CE4B7FFB96}" type="sibTrans" cxnId="{577C1770-B84B-491B-8584-FF4F3345392F}">
      <dgm:prSet/>
      <dgm:spPr/>
      <dgm:t>
        <a:bodyPr/>
        <a:lstStyle/>
        <a:p>
          <a:endParaRPr lang="cs-CZ"/>
        </a:p>
      </dgm:t>
    </dgm:pt>
    <dgm:pt modelId="{4F6BADBB-1774-4A9E-8563-EE3FFC2A32D0}">
      <dgm:prSet/>
      <dgm:spPr/>
      <dgm:t>
        <a:bodyPr/>
        <a:lstStyle/>
        <a:p>
          <a:pPr rtl="0"/>
          <a:r>
            <a:rPr lang="cs-CZ" dirty="0" smtClean="0"/>
            <a:t>Pokud nám někdo nabízí drogu, nikdy si ji nebereme a ihned to oznámíme rodičům. Je to moc důležité!</a:t>
          </a:r>
          <a:endParaRPr lang="cs-CZ" dirty="0"/>
        </a:p>
      </dgm:t>
    </dgm:pt>
    <dgm:pt modelId="{08B25047-065E-4FC3-A752-67F1EAC5C8C1}" type="parTrans" cxnId="{0A0B23C5-83FB-45FE-9487-A0062DE9B1B1}">
      <dgm:prSet/>
      <dgm:spPr/>
      <dgm:t>
        <a:bodyPr/>
        <a:lstStyle/>
        <a:p>
          <a:endParaRPr lang="cs-CZ"/>
        </a:p>
      </dgm:t>
    </dgm:pt>
    <dgm:pt modelId="{2119D49C-475C-4524-9465-6A440C5286E3}" type="sibTrans" cxnId="{0A0B23C5-83FB-45FE-9487-A0062DE9B1B1}">
      <dgm:prSet/>
      <dgm:spPr/>
      <dgm:t>
        <a:bodyPr/>
        <a:lstStyle/>
        <a:p>
          <a:endParaRPr lang="cs-CZ"/>
        </a:p>
      </dgm:t>
    </dgm:pt>
    <dgm:pt modelId="{55DCC6E8-1D3C-4241-9B6C-9C7F9F906828}">
      <dgm:prSet/>
      <dgm:spPr/>
      <dgm:t>
        <a:bodyPr/>
        <a:lstStyle/>
        <a:p>
          <a:pPr rtl="0"/>
          <a:r>
            <a:rPr lang="cs-CZ" dirty="0" smtClean="0"/>
            <a:t>Nikdy si nebereme od neznámých lidí dárky (např. bonbony).</a:t>
          </a:r>
          <a:endParaRPr lang="cs-CZ" dirty="0"/>
        </a:p>
      </dgm:t>
    </dgm:pt>
    <dgm:pt modelId="{52485937-6F61-451E-BCD0-2461A6FB6FD3}" type="parTrans" cxnId="{7FC0F465-38BE-4C26-94CC-1D155C62B0E2}">
      <dgm:prSet/>
      <dgm:spPr/>
      <dgm:t>
        <a:bodyPr/>
        <a:lstStyle/>
        <a:p>
          <a:endParaRPr lang="cs-CZ"/>
        </a:p>
      </dgm:t>
    </dgm:pt>
    <dgm:pt modelId="{F3BF03B7-20E0-44B1-B9B4-B7F767BFBB43}" type="sibTrans" cxnId="{7FC0F465-38BE-4C26-94CC-1D155C62B0E2}">
      <dgm:prSet/>
      <dgm:spPr/>
      <dgm:t>
        <a:bodyPr/>
        <a:lstStyle/>
        <a:p>
          <a:endParaRPr lang="cs-CZ"/>
        </a:p>
      </dgm:t>
    </dgm:pt>
    <dgm:pt modelId="{CAD9AADC-B3C7-4C68-955B-D72EF253DDCC}">
      <dgm:prSet/>
      <dgm:spPr/>
      <dgm:t>
        <a:bodyPr/>
        <a:lstStyle/>
        <a:p>
          <a:pPr rtl="0"/>
          <a:endParaRPr lang="cs-CZ" dirty="0"/>
        </a:p>
      </dgm:t>
    </dgm:pt>
    <dgm:pt modelId="{41A03BEE-B537-4EE0-B1FD-C4A9060668B3}" type="parTrans" cxnId="{6DB3C3E5-1B56-4BDC-AA7C-50D242A810C1}">
      <dgm:prSet/>
      <dgm:spPr/>
      <dgm:t>
        <a:bodyPr/>
        <a:lstStyle/>
        <a:p>
          <a:endParaRPr lang="cs-CZ"/>
        </a:p>
      </dgm:t>
    </dgm:pt>
    <dgm:pt modelId="{E24154C5-F87C-4327-856F-4AE7463E4DA3}" type="sibTrans" cxnId="{6DB3C3E5-1B56-4BDC-AA7C-50D242A810C1}">
      <dgm:prSet/>
      <dgm:spPr/>
      <dgm:t>
        <a:bodyPr/>
        <a:lstStyle/>
        <a:p>
          <a:endParaRPr lang="cs-CZ"/>
        </a:p>
      </dgm:t>
    </dgm:pt>
    <dgm:pt modelId="{584B05AE-B97D-4C8C-99E9-B2B539EC0E27}" type="pres">
      <dgm:prSet presAssocID="{24452B60-2014-4BB9-92CE-1D2116FF519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C8E186-9A88-4A53-B80A-63527ED0C2FD}" type="pres">
      <dgm:prSet presAssocID="{E7ABC50A-EE04-4CCC-B0D8-6D7AEDFD9F8C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AC150B-9E38-4209-8C7C-43AB98AF6A13}" type="pres">
      <dgm:prSet presAssocID="{95A5F5A4-AE25-453D-B43A-AC02ABB5A8CD}" presName="spacer" presStyleCnt="0"/>
      <dgm:spPr/>
    </dgm:pt>
    <dgm:pt modelId="{F4AF562C-5858-47D7-8AFD-0BD203238E9B}" type="pres">
      <dgm:prSet presAssocID="{46192B13-37A7-4EDE-8006-B672DBF01554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9ADF36-191B-4709-A9CC-985508522B9A}" type="pres">
      <dgm:prSet presAssocID="{C321283F-3B40-4027-A97A-B37799ED158F}" presName="spacer" presStyleCnt="0"/>
      <dgm:spPr/>
    </dgm:pt>
    <dgm:pt modelId="{62572D7B-F74C-49C9-BE7B-61DE89AF5AB3}" type="pres">
      <dgm:prSet presAssocID="{B598E10F-2EE4-4FC1-82BA-B7E629D44037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EE4C88-221E-4EED-99FA-63C711CB3908}" type="pres">
      <dgm:prSet presAssocID="{07AF6BFF-9052-4F85-B690-E1CE4B7FFB96}" presName="spacer" presStyleCnt="0"/>
      <dgm:spPr/>
    </dgm:pt>
    <dgm:pt modelId="{3D15AF00-1456-4B93-A9E8-7A550D33DCAE}" type="pres">
      <dgm:prSet presAssocID="{4F6BADBB-1774-4A9E-8563-EE3FFC2A32D0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F42CCB-29A2-4EFE-A5A4-EC70C2A20A86}" type="pres">
      <dgm:prSet presAssocID="{2119D49C-475C-4524-9465-6A440C5286E3}" presName="spacer" presStyleCnt="0"/>
      <dgm:spPr/>
    </dgm:pt>
    <dgm:pt modelId="{A81AE3EA-F3EF-40F8-9217-9B2A127EFAFF}" type="pres">
      <dgm:prSet presAssocID="{55DCC6E8-1D3C-4241-9B6C-9C7F9F90682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76DD4E-35A4-4024-83C1-484217667FB3}" type="pres">
      <dgm:prSet presAssocID="{F3BF03B7-20E0-44B1-B9B4-B7F767BFBB43}" presName="spacer" presStyleCnt="0"/>
      <dgm:spPr/>
    </dgm:pt>
    <dgm:pt modelId="{2C989B9D-7EF1-4D2E-8F2B-9CB1853E6E9E}" type="pres">
      <dgm:prSet presAssocID="{CAD9AADC-B3C7-4C68-955B-D72EF253DDCC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0B23C5-83FB-45FE-9487-A0062DE9B1B1}" srcId="{24452B60-2014-4BB9-92CE-1D2116FF5193}" destId="{4F6BADBB-1774-4A9E-8563-EE3FFC2A32D0}" srcOrd="3" destOrd="0" parTransId="{08B25047-065E-4FC3-A752-67F1EAC5C8C1}" sibTransId="{2119D49C-475C-4524-9465-6A440C5286E3}"/>
    <dgm:cxn modelId="{C7404E52-E4C1-43FC-BC9F-51D42117B051}" type="presOf" srcId="{E7ABC50A-EE04-4CCC-B0D8-6D7AEDFD9F8C}" destId="{AAC8E186-9A88-4A53-B80A-63527ED0C2FD}" srcOrd="0" destOrd="0" presId="urn:microsoft.com/office/officeart/2005/8/layout/vList2"/>
    <dgm:cxn modelId="{E87FD66D-9217-4248-A0F9-956C5A93D9B8}" type="presOf" srcId="{CAD9AADC-B3C7-4C68-955B-D72EF253DDCC}" destId="{2C989B9D-7EF1-4D2E-8F2B-9CB1853E6E9E}" srcOrd="0" destOrd="0" presId="urn:microsoft.com/office/officeart/2005/8/layout/vList2"/>
    <dgm:cxn modelId="{7FC0F465-38BE-4C26-94CC-1D155C62B0E2}" srcId="{24452B60-2014-4BB9-92CE-1D2116FF5193}" destId="{55DCC6E8-1D3C-4241-9B6C-9C7F9F906828}" srcOrd="4" destOrd="0" parTransId="{52485937-6F61-451E-BCD0-2461A6FB6FD3}" sibTransId="{F3BF03B7-20E0-44B1-B9B4-B7F767BFBB43}"/>
    <dgm:cxn modelId="{321CCB15-BE92-406D-B9B4-A4E0AEA0E7B7}" srcId="{24452B60-2014-4BB9-92CE-1D2116FF5193}" destId="{E7ABC50A-EE04-4CCC-B0D8-6D7AEDFD9F8C}" srcOrd="0" destOrd="0" parTransId="{FB135087-B4BD-416C-A550-3548B835B5F6}" sibTransId="{95A5F5A4-AE25-453D-B43A-AC02ABB5A8CD}"/>
    <dgm:cxn modelId="{76218CD5-07AC-4C19-B248-0317FD9C7228}" type="presOf" srcId="{24452B60-2014-4BB9-92CE-1D2116FF5193}" destId="{584B05AE-B97D-4C8C-99E9-B2B539EC0E27}" srcOrd="0" destOrd="0" presId="urn:microsoft.com/office/officeart/2005/8/layout/vList2"/>
    <dgm:cxn modelId="{89A1860F-AF12-4B03-8087-7D413A69F650}" type="presOf" srcId="{B598E10F-2EE4-4FC1-82BA-B7E629D44037}" destId="{62572D7B-F74C-49C9-BE7B-61DE89AF5AB3}" srcOrd="0" destOrd="0" presId="urn:microsoft.com/office/officeart/2005/8/layout/vList2"/>
    <dgm:cxn modelId="{6DB3C3E5-1B56-4BDC-AA7C-50D242A810C1}" srcId="{24452B60-2014-4BB9-92CE-1D2116FF5193}" destId="{CAD9AADC-B3C7-4C68-955B-D72EF253DDCC}" srcOrd="5" destOrd="0" parTransId="{41A03BEE-B537-4EE0-B1FD-C4A9060668B3}" sibTransId="{E24154C5-F87C-4327-856F-4AE7463E4DA3}"/>
    <dgm:cxn modelId="{F1AB22B2-891E-44B5-A207-02C6B4E4DD58}" type="presOf" srcId="{46192B13-37A7-4EDE-8006-B672DBF01554}" destId="{F4AF562C-5858-47D7-8AFD-0BD203238E9B}" srcOrd="0" destOrd="0" presId="urn:microsoft.com/office/officeart/2005/8/layout/vList2"/>
    <dgm:cxn modelId="{79DE47D4-F22A-4BA6-BC81-6AABF05B7622}" type="presOf" srcId="{4F6BADBB-1774-4A9E-8563-EE3FFC2A32D0}" destId="{3D15AF00-1456-4B93-A9E8-7A550D33DCAE}" srcOrd="0" destOrd="0" presId="urn:microsoft.com/office/officeart/2005/8/layout/vList2"/>
    <dgm:cxn modelId="{92604287-A448-48F7-A1BE-98345F46C1EA}" srcId="{24452B60-2014-4BB9-92CE-1D2116FF5193}" destId="{46192B13-37A7-4EDE-8006-B672DBF01554}" srcOrd="1" destOrd="0" parTransId="{2A63CC79-BC51-4A11-A02B-FC516C98BB9E}" sibTransId="{C321283F-3B40-4027-A97A-B37799ED158F}"/>
    <dgm:cxn modelId="{577C1770-B84B-491B-8584-FF4F3345392F}" srcId="{24452B60-2014-4BB9-92CE-1D2116FF5193}" destId="{B598E10F-2EE4-4FC1-82BA-B7E629D44037}" srcOrd="2" destOrd="0" parTransId="{1D6DB3A6-DE79-4009-9B5E-BBDD1DFFF9FF}" sibTransId="{07AF6BFF-9052-4F85-B690-E1CE4B7FFB96}"/>
    <dgm:cxn modelId="{AA20668F-8158-4486-A17C-1B88C7DAA723}" type="presOf" srcId="{55DCC6E8-1D3C-4241-9B6C-9C7F9F906828}" destId="{A81AE3EA-F3EF-40F8-9217-9B2A127EFAFF}" srcOrd="0" destOrd="0" presId="urn:microsoft.com/office/officeart/2005/8/layout/vList2"/>
    <dgm:cxn modelId="{953A172F-C12E-4FB1-B63C-AD62C15C9C1C}" type="presParOf" srcId="{584B05AE-B97D-4C8C-99E9-B2B539EC0E27}" destId="{AAC8E186-9A88-4A53-B80A-63527ED0C2FD}" srcOrd="0" destOrd="0" presId="urn:microsoft.com/office/officeart/2005/8/layout/vList2"/>
    <dgm:cxn modelId="{F2096D4F-F37E-457A-9CED-06CD34E517A4}" type="presParOf" srcId="{584B05AE-B97D-4C8C-99E9-B2B539EC0E27}" destId="{91AC150B-9E38-4209-8C7C-43AB98AF6A13}" srcOrd="1" destOrd="0" presId="urn:microsoft.com/office/officeart/2005/8/layout/vList2"/>
    <dgm:cxn modelId="{3AA1BD77-7D4C-42A9-B5C7-21EEADDC0397}" type="presParOf" srcId="{584B05AE-B97D-4C8C-99E9-B2B539EC0E27}" destId="{F4AF562C-5858-47D7-8AFD-0BD203238E9B}" srcOrd="2" destOrd="0" presId="urn:microsoft.com/office/officeart/2005/8/layout/vList2"/>
    <dgm:cxn modelId="{707E093C-BDA8-4166-AA87-A23B55B43724}" type="presParOf" srcId="{584B05AE-B97D-4C8C-99E9-B2B539EC0E27}" destId="{9F9ADF36-191B-4709-A9CC-985508522B9A}" srcOrd="3" destOrd="0" presId="urn:microsoft.com/office/officeart/2005/8/layout/vList2"/>
    <dgm:cxn modelId="{3C84D6CF-452A-4EE7-B1D9-436BE4552B0E}" type="presParOf" srcId="{584B05AE-B97D-4C8C-99E9-B2B539EC0E27}" destId="{62572D7B-F74C-49C9-BE7B-61DE89AF5AB3}" srcOrd="4" destOrd="0" presId="urn:microsoft.com/office/officeart/2005/8/layout/vList2"/>
    <dgm:cxn modelId="{9CCBA632-96C3-41DC-84B7-2755EE8FFDD1}" type="presParOf" srcId="{584B05AE-B97D-4C8C-99E9-B2B539EC0E27}" destId="{DCEE4C88-221E-4EED-99FA-63C711CB3908}" srcOrd="5" destOrd="0" presId="urn:microsoft.com/office/officeart/2005/8/layout/vList2"/>
    <dgm:cxn modelId="{4AC84559-0EA6-4C57-848C-144DE21D214E}" type="presParOf" srcId="{584B05AE-B97D-4C8C-99E9-B2B539EC0E27}" destId="{3D15AF00-1456-4B93-A9E8-7A550D33DCAE}" srcOrd="6" destOrd="0" presId="urn:microsoft.com/office/officeart/2005/8/layout/vList2"/>
    <dgm:cxn modelId="{E538976E-4BCF-4BD9-80B7-46754939FA64}" type="presParOf" srcId="{584B05AE-B97D-4C8C-99E9-B2B539EC0E27}" destId="{80F42CCB-29A2-4EFE-A5A4-EC70C2A20A86}" srcOrd="7" destOrd="0" presId="urn:microsoft.com/office/officeart/2005/8/layout/vList2"/>
    <dgm:cxn modelId="{D63370D9-4E33-42D0-A640-5D72DF505CD1}" type="presParOf" srcId="{584B05AE-B97D-4C8C-99E9-B2B539EC0E27}" destId="{A81AE3EA-F3EF-40F8-9217-9B2A127EFAFF}" srcOrd="8" destOrd="0" presId="urn:microsoft.com/office/officeart/2005/8/layout/vList2"/>
    <dgm:cxn modelId="{D3BEFA78-B694-475A-89C1-E36F5EFBCB17}" type="presParOf" srcId="{584B05AE-B97D-4C8C-99E9-B2B539EC0E27}" destId="{2476DD4E-35A4-4024-83C1-484217667FB3}" srcOrd="9" destOrd="0" presId="urn:microsoft.com/office/officeart/2005/8/layout/vList2"/>
    <dgm:cxn modelId="{06BAFA3F-C081-4268-8488-4FD9B0EE2BD3}" type="presParOf" srcId="{584B05AE-B97D-4C8C-99E9-B2B539EC0E27}" destId="{2C989B9D-7EF1-4D2E-8F2B-9CB1853E6E9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38C382-4782-42FC-8ABA-F2421105E8DD}" type="doc">
      <dgm:prSet loTypeId="urn:microsoft.com/office/officeart/2005/8/layout/vList2" loCatId="list" qsTypeId="urn:microsoft.com/office/officeart/2005/8/quickstyle/3d3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0B53EFA3-381E-4AC6-B1C1-A48AB4B1477C}">
      <dgm:prSet/>
      <dgm:spPr/>
      <dgm:t>
        <a:bodyPr/>
        <a:lstStyle/>
        <a:p>
          <a:pPr rtl="0"/>
          <a:r>
            <a:rPr lang="cs-CZ" dirty="0" smtClean="0"/>
            <a:t>Alkohol je návyková, škodlivá látka.</a:t>
          </a:r>
          <a:endParaRPr lang="cs-CZ" dirty="0"/>
        </a:p>
      </dgm:t>
    </dgm:pt>
    <dgm:pt modelId="{300B2654-B99A-410A-8C14-BFA2ACACA456}" type="parTrans" cxnId="{9A1AEA7B-1258-4093-9AA4-7BDDF1C9B0C5}">
      <dgm:prSet/>
      <dgm:spPr/>
      <dgm:t>
        <a:bodyPr/>
        <a:lstStyle/>
        <a:p>
          <a:endParaRPr lang="cs-CZ"/>
        </a:p>
      </dgm:t>
    </dgm:pt>
    <dgm:pt modelId="{2197868A-A70F-4699-8B02-14CF91E5639F}" type="sibTrans" cxnId="{9A1AEA7B-1258-4093-9AA4-7BDDF1C9B0C5}">
      <dgm:prSet/>
      <dgm:spPr/>
      <dgm:t>
        <a:bodyPr/>
        <a:lstStyle/>
        <a:p>
          <a:endParaRPr lang="cs-CZ"/>
        </a:p>
      </dgm:t>
    </dgm:pt>
    <dgm:pt modelId="{7043F317-F4DC-4FFF-83F2-E87A8955AD44}">
      <dgm:prSet/>
      <dgm:spPr/>
      <dgm:t>
        <a:bodyPr/>
        <a:lstStyle/>
        <a:p>
          <a:pPr rtl="0"/>
          <a:r>
            <a:rPr lang="cs-CZ" dirty="0" smtClean="0"/>
            <a:t>Alkohol nesmí pít děti a mladiství do 18 let.</a:t>
          </a:r>
          <a:endParaRPr lang="cs-CZ" dirty="0"/>
        </a:p>
      </dgm:t>
    </dgm:pt>
    <dgm:pt modelId="{6CC86858-D65E-4C48-8140-EBBEAAD613FB}" type="parTrans" cxnId="{A8CF26F3-F13E-45E5-88F1-E39F0BB6A5A9}">
      <dgm:prSet/>
      <dgm:spPr/>
      <dgm:t>
        <a:bodyPr/>
        <a:lstStyle/>
        <a:p>
          <a:endParaRPr lang="cs-CZ"/>
        </a:p>
      </dgm:t>
    </dgm:pt>
    <dgm:pt modelId="{AFB6FC03-22EE-4116-A1E8-F092FE01A7EE}" type="sibTrans" cxnId="{A8CF26F3-F13E-45E5-88F1-E39F0BB6A5A9}">
      <dgm:prSet/>
      <dgm:spPr/>
      <dgm:t>
        <a:bodyPr/>
        <a:lstStyle/>
        <a:p>
          <a:endParaRPr lang="cs-CZ"/>
        </a:p>
      </dgm:t>
    </dgm:pt>
    <dgm:pt modelId="{E9B2FA8F-B8DA-44B2-8535-C7940EE6770C}">
      <dgm:prSet/>
      <dgm:spPr/>
      <dgm:t>
        <a:bodyPr/>
        <a:lstStyle/>
        <a:p>
          <a:pPr rtl="0"/>
          <a:r>
            <a:rPr lang="cs-CZ" dirty="0" smtClean="0"/>
            <a:t>Škodí zdraví a může způsobit otravu a smrt.</a:t>
          </a:r>
          <a:endParaRPr lang="cs-CZ" dirty="0"/>
        </a:p>
      </dgm:t>
    </dgm:pt>
    <dgm:pt modelId="{9A81980C-A34F-479B-951D-4BFA996E1B88}" type="parTrans" cxnId="{9F77EBFA-8CD7-485B-AAA9-809A8FE22077}">
      <dgm:prSet/>
      <dgm:spPr/>
      <dgm:t>
        <a:bodyPr/>
        <a:lstStyle/>
        <a:p>
          <a:endParaRPr lang="cs-CZ"/>
        </a:p>
      </dgm:t>
    </dgm:pt>
    <dgm:pt modelId="{8C76C3E1-2E1D-4EB1-A7DE-0056EF97EB81}" type="sibTrans" cxnId="{9F77EBFA-8CD7-485B-AAA9-809A8FE22077}">
      <dgm:prSet/>
      <dgm:spPr/>
      <dgm:t>
        <a:bodyPr/>
        <a:lstStyle/>
        <a:p>
          <a:endParaRPr lang="cs-CZ"/>
        </a:p>
      </dgm:t>
    </dgm:pt>
    <dgm:pt modelId="{5CFB7479-2A3B-4634-A1C9-76E210D6C646}">
      <dgm:prSet/>
      <dgm:spPr/>
      <dgm:t>
        <a:bodyPr/>
        <a:lstStyle/>
        <a:p>
          <a:pPr rtl="0"/>
          <a:r>
            <a:rPr lang="cs-CZ" dirty="0" smtClean="0"/>
            <a:t>Alkohol ničí játra, mozek a způsobuje mnoho nemocí.</a:t>
          </a:r>
          <a:endParaRPr lang="cs-CZ" dirty="0"/>
        </a:p>
      </dgm:t>
    </dgm:pt>
    <dgm:pt modelId="{33A4A4FF-7EAA-470E-A42A-1CCECCA6B5BF}" type="parTrans" cxnId="{5C1A6E6B-112F-4970-91CE-87EDA4EA9669}">
      <dgm:prSet/>
      <dgm:spPr/>
      <dgm:t>
        <a:bodyPr/>
        <a:lstStyle/>
        <a:p>
          <a:endParaRPr lang="cs-CZ"/>
        </a:p>
      </dgm:t>
    </dgm:pt>
    <dgm:pt modelId="{1B6E313F-D641-49DC-B006-89108C10CAEF}" type="sibTrans" cxnId="{5C1A6E6B-112F-4970-91CE-87EDA4EA9669}">
      <dgm:prSet/>
      <dgm:spPr/>
      <dgm:t>
        <a:bodyPr/>
        <a:lstStyle/>
        <a:p>
          <a:endParaRPr lang="cs-CZ"/>
        </a:p>
      </dgm:t>
    </dgm:pt>
    <dgm:pt modelId="{72DA8D54-AAF6-4817-B3C9-B5ADBDAEABB9}">
      <dgm:prSet/>
      <dgm:spPr/>
      <dgm:t>
        <a:bodyPr/>
        <a:lstStyle/>
        <a:p>
          <a:pPr rtl="0"/>
          <a:r>
            <a:rPr lang="cs-CZ" dirty="0" smtClean="0"/>
            <a:t>Pití alkoholu zvyšuje riziko přechodu na tvrdé drogy.</a:t>
          </a:r>
          <a:endParaRPr lang="cs-CZ" dirty="0"/>
        </a:p>
      </dgm:t>
    </dgm:pt>
    <dgm:pt modelId="{0C842173-0F09-44C5-BBB8-0BBB98513E2C}" type="parTrans" cxnId="{0694606C-9AE4-42B8-9A97-7748FE930974}">
      <dgm:prSet/>
      <dgm:spPr/>
      <dgm:t>
        <a:bodyPr/>
        <a:lstStyle/>
        <a:p>
          <a:endParaRPr lang="cs-CZ"/>
        </a:p>
      </dgm:t>
    </dgm:pt>
    <dgm:pt modelId="{F3CA2021-BCCD-497C-B46F-E99691E79BE6}" type="sibTrans" cxnId="{0694606C-9AE4-42B8-9A97-7748FE930974}">
      <dgm:prSet/>
      <dgm:spPr/>
      <dgm:t>
        <a:bodyPr/>
        <a:lstStyle/>
        <a:p>
          <a:endParaRPr lang="cs-CZ"/>
        </a:p>
      </dgm:t>
    </dgm:pt>
    <dgm:pt modelId="{582CDD76-DBEB-449E-8FC0-3AAEA7275333}" type="pres">
      <dgm:prSet presAssocID="{C338C382-4782-42FC-8ABA-F2421105E8D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635D539-3C52-4885-9C86-3E6E8565B4FC}" type="pres">
      <dgm:prSet presAssocID="{0B53EFA3-381E-4AC6-B1C1-A48AB4B1477C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DC3AD4-8EEE-48FB-902F-AD9EAA553CA4}" type="pres">
      <dgm:prSet presAssocID="{2197868A-A70F-4699-8B02-14CF91E5639F}" presName="spacer" presStyleCnt="0"/>
      <dgm:spPr/>
    </dgm:pt>
    <dgm:pt modelId="{0F4E13E6-1EC5-463F-BA7C-E3569C24844E}" type="pres">
      <dgm:prSet presAssocID="{7043F317-F4DC-4FFF-83F2-E87A8955AD44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082FEA-E9C1-4B52-8B1B-5F4B77309450}" type="pres">
      <dgm:prSet presAssocID="{AFB6FC03-22EE-4116-A1E8-F092FE01A7EE}" presName="spacer" presStyleCnt="0"/>
      <dgm:spPr/>
    </dgm:pt>
    <dgm:pt modelId="{13BA6000-78DE-4D8E-9638-DDE8CB4CAF77}" type="pres">
      <dgm:prSet presAssocID="{E9B2FA8F-B8DA-44B2-8535-C7940EE6770C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8DF39F-0787-4F3C-BE33-37695D4F5059}" type="pres">
      <dgm:prSet presAssocID="{8C76C3E1-2E1D-4EB1-A7DE-0056EF97EB81}" presName="spacer" presStyleCnt="0"/>
      <dgm:spPr/>
    </dgm:pt>
    <dgm:pt modelId="{92F1101B-2062-4083-B85E-72ED6B0B6207}" type="pres">
      <dgm:prSet presAssocID="{5CFB7479-2A3B-4634-A1C9-76E210D6C64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694569-4483-46C4-8C70-AC8CD9CCB5A5}" type="pres">
      <dgm:prSet presAssocID="{1B6E313F-D641-49DC-B006-89108C10CAEF}" presName="spacer" presStyleCnt="0"/>
      <dgm:spPr/>
    </dgm:pt>
    <dgm:pt modelId="{00948DD0-30CF-4ADF-BB23-F108FF9CAC88}" type="pres">
      <dgm:prSet presAssocID="{72DA8D54-AAF6-4817-B3C9-B5ADBDAEABB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F42F89-1B71-4E23-A317-4D6CAF799D7F}" type="presOf" srcId="{E9B2FA8F-B8DA-44B2-8535-C7940EE6770C}" destId="{13BA6000-78DE-4D8E-9638-DDE8CB4CAF77}" srcOrd="0" destOrd="0" presId="urn:microsoft.com/office/officeart/2005/8/layout/vList2"/>
    <dgm:cxn modelId="{A53F6879-A722-4A67-842B-8EA409137BFA}" type="presOf" srcId="{72DA8D54-AAF6-4817-B3C9-B5ADBDAEABB9}" destId="{00948DD0-30CF-4ADF-BB23-F108FF9CAC88}" srcOrd="0" destOrd="0" presId="urn:microsoft.com/office/officeart/2005/8/layout/vList2"/>
    <dgm:cxn modelId="{240F727F-8162-4056-9FD1-B3BD1D8085FC}" type="presOf" srcId="{C338C382-4782-42FC-8ABA-F2421105E8DD}" destId="{582CDD76-DBEB-449E-8FC0-3AAEA7275333}" srcOrd="0" destOrd="0" presId="urn:microsoft.com/office/officeart/2005/8/layout/vList2"/>
    <dgm:cxn modelId="{9F77EBFA-8CD7-485B-AAA9-809A8FE22077}" srcId="{C338C382-4782-42FC-8ABA-F2421105E8DD}" destId="{E9B2FA8F-B8DA-44B2-8535-C7940EE6770C}" srcOrd="2" destOrd="0" parTransId="{9A81980C-A34F-479B-951D-4BFA996E1B88}" sibTransId="{8C76C3E1-2E1D-4EB1-A7DE-0056EF97EB81}"/>
    <dgm:cxn modelId="{7257F92F-F9F9-4D4C-A581-0BE8A9340B91}" type="presOf" srcId="{7043F317-F4DC-4FFF-83F2-E87A8955AD44}" destId="{0F4E13E6-1EC5-463F-BA7C-E3569C24844E}" srcOrd="0" destOrd="0" presId="urn:microsoft.com/office/officeart/2005/8/layout/vList2"/>
    <dgm:cxn modelId="{E9F051E4-4155-46A7-8EB4-4349B8A31626}" type="presOf" srcId="{5CFB7479-2A3B-4634-A1C9-76E210D6C646}" destId="{92F1101B-2062-4083-B85E-72ED6B0B6207}" srcOrd="0" destOrd="0" presId="urn:microsoft.com/office/officeart/2005/8/layout/vList2"/>
    <dgm:cxn modelId="{5C1A6E6B-112F-4970-91CE-87EDA4EA9669}" srcId="{C338C382-4782-42FC-8ABA-F2421105E8DD}" destId="{5CFB7479-2A3B-4634-A1C9-76E210D6C646}" srcOrd="3" destOrd="0" parTransId="{33A4A4FF-7EAA-470E-A42A-1CCECCA6B5BF}" sibTransId="{1B6E313F-D641-49DC-B006-89108C10CAEF}"/>
    <dgm:cxn modelId="{0694606C-9AE4-42B8-9A97-7748FE930974}" srcId="{C338C382-4782-42FC-8ABA-F2421105E8DD}" destId="{72DA8D54-AAF6-4817-B3C9-B5ADBDAEABB9}" srcOrd="4" destOrd="0" parTransId="{0C842173-0F09-44C5-BBB8-0BBB98513E2C}" sibTransId="{F3CA2021-BCCD-497C-B46F-E99691E79BE6}"/>
    <dgm:cxn modelId="{9A1AEA7B-1258-4093-9AA4-7BDDF1C9B0C5}" srcId="{C338C382-4782-42FC-8ABA-F2421105E8DD}" destId="{0B53EFA3-381E-4AC6-B1C1-A48AB4B1477C}" srcOrd="0" destOrd="0" parTransId="{300B2654-B99A-410A-8C14-BFA2ACACA456}" sibTransId="{2197868A-A70F-4699-8B02-14CF91E5639F}"/>
    <dgm:cxn modelId="{A8CF26F3-F13E-45E5-88F1-E39F0BB6A5A9}" srcId="{C338C382-4782-42FC-8ABA-F2421105E8DD}" destId="{7043F317-F4DC-4FFF-83F2-E87A8955AD44}" srcOrd="1" destOrd="0" parTransId="{6CC86858-D65E-4C48-8140-EBBEAAD613FB}" sibTransId="{AFB6FC03-22EE-4116-A1E8-F092FE01A7EE}"/>
    <dgm:cxn modelId="{9FAC9C79-2344-42E8-853D-22D409B8A9A4}" type="presOf" srcId="{0B53EFA3-381E-4AC6-B1C1-A48AB4B1477C}" destId="{F635D539-3C52-4885-9C86-3E6E8565B4FC}" srcOrd="0" destOrd="0" presId="urn:microsoft.com/office/officeart/2005/8/layout/vList2"/>
    <dgm:cxn modelId="{7DC082C9-7920-486E-AE7B-558648F3FFC5}" type="presParOf" srcId="{582CDD76-DBEB-449E-8FC0-3AAEA7275333}" destId="{F635D539-3C52-4885-9C86-3E6E8565B4FC}" srcOrd="0" destOrd="0" presId="urn:microsoft.com/office/officeart/2005/8/layout/vList2"/>
    <dgm:cxn modelId="{611C2CAF-1FFA-4062-8DBC-875F40A85941}" type="presParOf" srcId="{582CDD76-DBEB-449E-8FC0-3AAEA7275333}" destId="{42DC3AD4-8EEE-48FB-902F-AD9EAA553CA4}" srcOrd="1" destOrd="0" presId="urn:microsoft.com/office/officeart/2005/8/layout/vList2"/>
    <dgm:cxn modelId="{103EEF1C-FAA9-4756-92B2-3ED9D6696953}" type="presParOf" srcId="{582CDD76-DBEB-449E-8FC0-3AAEA7275333}" destId="{0F4E13E6-1EC5-463F-BA7C-E3569C24844E}" srcOrd="2" destOrd="0" presId="urn:microsoft.com/office/officeart/2005/8/layout/vList2"/>
    <dgm:cxn modelId="{791FF3E8-46A7-45FC-9704-8E1ABC60C923}" type="presParOf" srcId="{582CDD76-DBEB-449E-8FC0-3AAEA7275333}" destId="{7E082FEA-E9C1-4B52-8B1B-5F4B77309450}" srcOrd="3" destOrd="0" presId="urn:microsoft.com/office/officeart/2005/8/layout/vList2"/>
    <dgm:cxn modelId="{5DB19757-4D33-4B95-B899-2D7D7297AFF5}" type="presParOf" srcId="{582CDD76-DBEB-449E-8FC0-3AAEA7275333}" destId="{13BA6000-78DE-4D8E-9638-DDE8CB4CAF77}" srcOrd="4" destOrd="0" presId="urn:microsoft.com/office/officeart/2005/8/layout/vList2"/>
    <dgm:cxn modelId="{1D8FFF80-0CA4-4A43-AA79-A4AF36FF4CC5}" type="presParOf" srcId="{582CDD76-DBEB-449E-8FC0-3AAEA7275333}" destId="{DD8DF39F-0787-4F3C-BE33-37695D4F5059}" srcOrd="5" destOrd="0" presId="urn:microsoft.com/office/officeart/2005/8/layout/vList2"/>
    <dgm:cxn modelId="{E5F228E5-3238-48E8-BB7A-48C3CE0A9C42}" type="presParOf" srcId="{582CDD76-DBEB-449E-8FC0-3AAEA7275333}" destId="{92F1101B-2062-4083-B85E-72ED6B0B6207}" srcOrd="6" destOrd="0" presId="urn:microsoft.com/office/officeart/2005/8/layout/vList2"/>
    <dgm:cxn modelId="{5C5EEBC7-D79B-47EF-BED8-8D7C03053100}" type="presParOf" srcId="{582CDD76-DBEB-449E-8FC0-3AAEA7275333}" destId="{24694569-4483-46C4-8C70-AC8CD9CCB5A5}" srcOrd="7" destOrd="0" presId="urn:microsoft.com/office/officeart/2005/8/layout/vList2"/>
    <dgm:cxn modelId="{E1CA7222-F31A-4EAF-A6C3-9708F28CB486}" type="presParOf" srcId="{582CDD76-DBEB-449E-8FC0-3AAEA7275333}" destId="{00948DD0-30CF-4ADF-BB23-F108FF9CAC8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2DFEAB-1CCB-4FF7-9BC5-B8AF384D33BE}" type="doc">
      <dgm:prSet loTypeId="urn:microsoft.com/office/officeart/2005/8/layout/vList2" loCatId="list" qsTypeId="urn:microsoft.com/office/officeart/2005/8/quickstyle/3d3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1E049ED-A57B-4768-B1E5-E4874099D5CF}">
      <dgm:prSet/>
      <dgm:spPr/>
      <dgm:t>
        <a:bodyPr/>
        <a:lstStyle/>
        <a:p>
          <a:pPr rtl="0"/>
          <a:r>
            <a:rPr lang="cs-CZ" dirty="0" smtClean="0"/>
            <a:t>Cigaretový kouř škodí kuřákům i lidem v jejich okolí.</a:t>
          </a:r>
          <a:endParaRPr lang="cs-CZ" dirty="0"/>
        </a:p>
      </dgm:t>
    </dgm:pt>
    <dgm:pt modelId="{366EB4B1-3600-47FE-ACBF-E0F66BE527E8}" type="parTrans" cxnId="{2E47B636-4373-4E71-B3E8-8610B9BCFB62}">
      <dgm:prSet/>
      <dgm:spPr/>
      <dgm:t>
        <a:bodyPr/>
        <a:lstStyle/>
        <a:p>
          <a:endParaRPr lang="cs-CZ"/>
        </a:p>
      </dgm:t>
    </dgm:pt>
    <dgm:pt modelId="{95C708A6-B762-45B9-8EDE-21F33B1A7750}" type="sibTrans" cxnId="{2E47B636-4373-4E71-B3E8-8610B9BCFB62}">
      <dgm:prSet/>
      <dgm:spPr/>
      <dgm:t>
        <a:bodyPr/>
        <a:lstStyle/>
        <a:p>
          <a:endParaRPr lang="cs-CZ"/>
        </a:p>
      </dgm:t>
    </dgm:pt>
    <dgm:pt modelId="{636C9935-5D9E-4CEB-BBDB-F97EE566485F}">
      <dgm:prSet/>
      <dgm:spPr/>
      <dgm:t>
        <a:bodyPr/>
        <a:lstStyle/>
        <a:p>
          <a:pPr rtl="0"/>
          <a:r>
            <a:rPr lang="cs-CZ" dirty="0" smtClean="0"/>
            <a:t>Kouření způsobuje mnoho vážných nemocí (rakovina plic, nádory, vysoký krevní tlak, infarkt, mrtvice).</a:t>
          </a:r>
          <a:endParaRPr lang="cs-CZ" dirty="0"/>
        </a:p>
      </dgm:t>
    </dgm:pt>
    <dgm:pt modelId="{4E0270C3-BD63-4520-9C82-739DAC8ED1AE}" type="parTrans" cxnId="{CDAEBD55-99F0-42BA-A5EB-E68934464E59}">
      <dgm:prSet/>
      <dgm:spPr/>
      <dgm:t>
        <a:bodyPr/>
        <a:lstStyle/>
        <a:p>
          <a:endParaRPr lang="cs-CZ"/>
        </a:p>
      </dgm:t>
    </dgm:pt>
    <dgm:pt modelId="{31CED379-3465-4E69-AF23-7A422A95C760}" type="sibTrans" cxnId="{CDAEBD55-99F0-42BA-A5EB-E68934464E59}">
      <dgm:prSet/>
      <dgm:spPr/>
      <dgm:t>
        <a:bodyPr/>
        <a:lstStyle/>
        <a:p>
          <a:endParaRPr lang="cs-CZ"/>
        </a:p>
      </dgm:t>
    </dgm:pt>
    <dgm:pt modelId="{285DBB9C-CE45-4CD2-A6FC-35E9E5C66CA7}">
      <dgm:prSet/>
      <dgm:spPr/>
      <dgm:t>
        <a:bodyPr/>
        <a:lstStyle/>
        <a:p>
          <a:pPr rtl="0"/>
          <a:r>
            <a:rPr lang="cs-CZ" dirty="0" smtClean="0"/>
            <a:t>Kouření také ničí náš vzhled (padají vlasy, dělá se více vrásek,žloutnou prsty a nehty.</a:t>
          </a:r>
          <a:endParaRPr lang="cs-CZ" dirty="0"/>
        </a:p>
      </dgm:t>
    </dgm:pt>
    <dgm:pt modelId="{16E8B30D-BE09-46AD-9EFD-7E64EE0E1A49}" type="parTrans" cxnId="{661B8177-036A-4C6A-83BE-915E9C903CB5}">
      <dgm:prSet/>
      <dgm:spPr/>
      <dgm:t>
        <a:bodyPr/>
        <a:lstStyle/>
        <a:p>
          <a:endParaRPr lang="cs-CZ"/>
        </a:p>
      </dgm:t>
    </dgm:pt>
    <dgm:pt modelId="{28E698DA-F09D-4F1F-A4E1-068B077AB957}" type="sibTrans" cxnId="{661B8177-036A-4C6A-83BE-915E9C903CB5}">
      <dgm:prSet/>
      <dgm:spPr/>
      <dgm:t>
        <a:bodyPr/>
        <a:lstStyle/>
        <a:p>
          <a:endParaRPr lang="cs-CZ"/>
        </a:p>
      </dgm:t>
    </dgm:pt>
    <dgm:pt modelId="{8A0740AA-2E8F-4AC2-855C-328EE8D4F846}">
      <dgm:prSet/>
      <dgm:spPr/>
      <dgm:t>
        <a:bodyPr/>
        <a:lstStyle/>
        <a:p>
          <a:pPr rtl="0"/>
          <a:r>
            <a:rPr lang="cs-CZ" dirty="0" smtClean="0"/>
            <a:t>Kuřákům zapáchá oblečení, vlasy a z úst.</a:t>
          </a:r>
          <a:endParaRPr lang="cs-CZ" dirty="0"/>
        </a:p>
      </dgm:t>
    </dgm:pt>
    <dgm:pt modelId="{4E146AEB-5265-44B4-AD27-268FB2A96F67}" type="parTrans" cxnId="{C8CDF03E-BAE6-4801-82AB-8E33AF326079}">
      <dgm:prSet/>
      <dgm:spPr/>
      <dgm:t>
        <a:bodyPr/>
        <a:lstStyle/>
        <a:p>
          <a:endParaRPr lang="cs-CZ"/>
        </a:p>
      </dgm:t>
    </dgm:pt>
    <dgm:pt modelId="{93779D16-F6B4-4F60-8CD7-8E4E8652D146}" type="sibTrans" cxnId="{C8CDF03E-BAE6-4801-82AB-8E33AF326079}">
      <dgm:prSet/>
      <dgm:spPr/>
      <dgm:t>
        <a:bodyPr/>
        <a:lstStyle/>
        <a:p>
          <a:endParaRPr lang="cs-CZ"/>
        </a:p>
      </dgm:t>
    </dgm:pt>
    <dgm:pt modelId="{B2AA3801-FCEA-4CD2-BE69-AFA46025C016}">
      <dgm:prSet/>
      <dgm:spPr/>
      <dgm:t>
        <a:bodyPr/>
        <a:lstStyle/>
        <a:p>
          <a:pPr rtl="0"/>
          <a:r>
            <a:rPr lang="cs-CZ" dirty="0" smtClean="0"/>
            <a:t>Pokud kouří těhotná žena, ohrožuje své nenarozené dítě, které se může narodit postižené.</a:t>
          </a:r>
          <a:endParaRPr lang="cs-CZ" dirty="0"/>
        </a:p>
      </dgm:t>
    </dgm:pt>
    <dgm:pt modelId="{50E1DBFA-9E8E-4B9D-88E3-BA68BCEB9019}" type="parTrans" cxnId="{3BBB1B21-3B55-4737-A3FC-1D4867B3152A}">
      <dgm:prSet/>
      <dgm:spPr/>
      <dgm:t>
        <a:bodyPr/>
        <a:lstStyle/>
        <a:p>
          <a:endParaRPr lang="cs-CZ"/>
        </a:p>
      </dgm:t>
    </dgm:pt>
    <dgm:pt modelId="{ED420764-8DA4-4165-994A-5B469DA9B05D}" type="sibTrans" cxnId="{3BBB1B21-3B55-4737-A3FC-1D4867B3152A}">
      <dgm:prSet/>
      <dgm:spPr/>
      <dgm:t>
        <a:bodyPr/>
        <a:lstStyle/>
        <a:p>
          <a:endParaRPr lang="cs-CZ"/>
        </a:p>
      </dgm:t>
    </dgm:pt>
    <dgm:pt modelId="{E7060A14-777B-49B1-8C6F-24A65895D09A}" type="pres">
      <dgm:prSet presAssocID="{5A2DFEAB-1CCB-4FF7-9BC5-B8AF384D33B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A53D34B-6EA5-4E51-A5CA-B45339B39C42}" type="pres">
      <dgm:prSet presAssocID="{B1E049ED-A57B-4768-B1E5-E4874099D5CF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657B9B-1AE9-4293-BE7C-4E12E14CDABA}" type="pres">
      <dgm:prSet presAssocID="{95C708A6-B762-45B9-8EDE-21F33B1A7750}" presName="spacer" presStyleCnt="0"/>
      <dgm:spPr/>
    </dgm:pt>
    <dgm:pt modelId="{13DB3C94-4DE7-4B92-A0DC-725B70952FFB}" type="pres">
      <dgm:prSet presAssocID="{636C9935-5D9E-4CEB-BBDB-F97EE566485F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A56C84-82FB-4D58-BA53-AF3BA9EA73F9}" type="pres">
      <dgm:prSet presAssocID="{31CED379-3465-4E69-AF23-7A422A95C760}" presName="spacer" presStyleCnt="0"/>
      <dgm:spPr/>
    </dgm:pt>
    <dgm:pt modelId="{480FD79C-6C57-4EB3-823C-F540B72CDBF6}" type="pres">
      <dgm:prSet presAssocID="{285DBB9C-CE45-4CD2-A6FC-35E9E5C66CA7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A9F80-D252-4530-875F-3199089C1BD7}" type="pres">
      <dgm:prSet presAssocID="{28E698DA-F09D-4F1F-A4E1-068B077AB957}" presName="spacer" presStyleCnt="0"/>
      <dgm:spPr/>
    </dgm:pt>
    <dgm:pt modelId="{9AA25F59-75FD-4D3F-BF65-2AE5872E78CC}" type="pres">
      <dgm:prSet presAssocID="{8A0740AA-2E8F-4AC2-855C-328EE8D4F84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6F12F0-6633-4226-B50B-F4832098D4AB}" type="pres">
      <dgm:prSet presAssocID="{93779D16-F6B4-4F60-8CD7-8E4E8652D146}" presName="spacer" presStyleCnt="0"/>
      <dgm:spPr/>
    </dgm:pt>
    <dgm:pt modelId="{B116D4D4-0485-41B5-9D73-FE8E4B6E94B9}" type="pres">
      <dgm:prSet presAssocID="{B2AA3801-FCEA-4CD2-BE69-AFA46025C016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5A7F01-FA85-40FC-B342-2A76EFC0926F}" type="presOf" srcId="{8A0740AA-2E8F-4AC2-855C-328EE8D4F846}" destId="{9AA25F59-75FD-4D3F-BF65-2AE5872E78CC}" srcOrd="0" destOrd="0" presId="urn:microsoft.com/office/officeart/2005/8/layout/vList2"/>
    <dgm:cxn modelId="{29C1F2B2-288C-4F6E-817A-CA6D46AA6779}" type="presOf" srcId="{B1E049ED-A57B-4768-B1E5-E4874099D5CF}" destId="{2A53D34B-6EA5-4E51-A5CA-B45339B39C42}" srcOrd="0" destOrd="0" presId="urn:microsoft.com/office/officeart/2005/8/layout/vList2"/>
    <dgm:cxn modelId="{3BBB1B21-3B55-4737-A3FC-1D4867B3152A}" srcId="{5A2DFEAB-1CCB-4FF7-9BC5-B8AF384D33BE}" destId="{B2AA3801-FCEA-4CD2-BE69-AFA46025C016}" srcOrd="4" destOrd="0" parTransId="{50E1DBFA-9E8E-4B9D-88E3-BA68BCEB9019}" sibTransId="{ED420764-8DA4-4165-994A-5B469DA9B05D}"/>
    <dgm:cxn modelId="{C82230F6-E09C-4DCC-9078-B09C98FE62D0}" type="presOf" srcId="{5A2DFEAB-1CCB-4FF7-9BC5-B8AF384D33BE}" destId="{E7060A14-777B-49B1-8C6F-24A65895D09A}" srcOrd="0" destOrd="0" presId="urn:microsoft.com/office/officeart/2005/8/layout/vList2"/>
    <dgm:cxn modelId="{05923966-B3B7-4C8C-B8C6-CF514427446E}" type="presOf" srcId="{B2AA3801-FCEA-4CD2-BE69-AFA46025C016}" destId="{B116D4D4-0485-41B5-9D73-FE8E4B6E94B9}" srcOrd="0" destOrd="0" presId="urn:microsoft.com/office/officeart/2005/8/layout/vList2"/>
    <dgm:cxn modelId="{661B8177-036A-4C6A-83BE-915E9C903CB5}" srcId="{5A2DFEAB-1CCB-4FF7-9BC5-B8AF384D33BE}" destId="{285DBB9C-CE45-4CD2-A6FC-35E9E5C66CA7}" srcOrd="2" destOrd="0" parTransId="{16E8B30D-BE09-46AD-9EFD-7E64EE0E1A49}" sibTransId="{28E698DA-F09D-4F1F-A4E1-068B077AB957}"/>
    <dgm:cxn modelId="{AEB02EC8-B966-4793-B511-6D78972260F1}" type="presOf" srcId="{636C9935-5D9E-4CEB-BBDB-F97EE566485F}" destId="{13DB3C94-4DE7-4B92-A0DC-725B70952FFB}" srcOrd="0" destOrd="0" presId="urn:microsoft.com/office/officeart/2005/8/layout/vList2"/>
    <dgm:cxn modelId="{39906D06-FC43-4433-9D7C-7496C4480770}" type="presOf" srcId="{285DBB9C-CE45-4CD2-A6FC-35E9E5C66CA7}" destId="{480FD79C-6C57-4EB3-823C-F540B72CDBF6}" srcOrd="0" destOrd="0" presId="urn:microsoft.com/office/officeart/2005/8/layout/vList2"/>
    <dgm:cxn modelId="{CDAEBD55-99F0-42BA-A5EB-E68934464E59}" srcId="{5A2DFEAB-1CCB-4FF7-9BC5-B8AF384D33BE}" destId="{636C9935-5D9E-4CEB-BBDB-F97EE566485F}" srcOrd="1" destOrd="0" parTransId="{4E0270C3-BD63-4520-9C82-739DAC8ED1AE}" sibTransId="{31CED379-3465-4E69-AF23-7A422A95C760}"/>
    <dgm:cxn modelId="{C8CDF03E-BAE6-4801-82AB-8E33AF326079}" srcId="{5A2DFEAB-1CCB-4FF7-9BC5-B8AF384D33BE}" destId="{8A0740AA-2E8F-4AC2-855C-328EE8D4F846}" srcOrd="3" destOrd="0" parTransId="{4E146AEB-5265-44B4-AD27-268FB2A96F67}" sibTransId="{93779D16-F6B4-4F60-8CD7-8E4E8652D146}"/>
    <dgm:cxn modelId="{2E47B636-4373-4E71-B3E8-8610B9BCFB62}" srcId="{5A2DFEAB-1CCB-4FF7-9BC5-B8AF384D33BE}" destId="{B1E049ED-A57B-4768-B1E5-E4874099D5CF}" srcOrd="0" destOrd="0" parTransId="{366EB4B1-3600-47FE-ACBF-E0F66BE527E8}" sibTransId="{95C708A6-B762-45B9-8EDE-21F33B1A7750}"/>
    <dgm:cxn modelId="{153BB4A5-830F-4080-B557-2F0D84401FCB}" type="presParOf" srcId="{E7060A14-777B-49B1-8C6F-24A65895D09A}" destId="{2A53D34B-6EA5-4E51-A5CA-B45339B39C42}" srcOrd="0" destOrd="0" presId="urn:microsoft.com/office/officeart/2005/8/layout/vList2"/>
    <dgm:cxn modelId="{258E499C-B1A3-42EA-9206-85D3113DB923}" type="presParOf" srcId="{E7060A14-777B-49B1-8C6F-24A65895D09A}" destId="{CC657B9B-1AE9-4293-BE7C-4E12E14CDABA}" srcOrd="1" destOrd="0" presId="urn:microsoft.com/office/officeart/2005/8/layout/vList2"/>
    <dgm:cxn modelId="{2027EAB9-D7C0-44B5-B3E5-D478F191A36D}" type="presParOf" srcId="{E7060A14-777B-49B1-8C6F-24A65895D09A}" destId="{13DB3C94-4DE7-4B92-A0DC-725B70952FFB}" srcOrd="2" destOrd="0" presId="urn:microsoft.com/office/officeart/2005/8/layout/vList2"/>
    <dgm:cxn modelId="{7829AC9A-6364-41A1-9947-26090CA23B2D}" type="presParOf" srcId="{E7060A14-777B-49B1-8C6F-24A65895D09A}" destId="{49A56C84-82FB-4D58-BA53-AF3BA9EA73F9}" srcOrd="3" destOrd="0" presId="urn:microsoft.com/office/officeart/2005/8/layout/vList2"/>
    <dgm:cxn modelId="{14F0B7E3-E4D9-44E4-B42A-EA778A1C4E6A}" type="presParOf" srcId="{E7060A14-777B-49B1-8C6F-24A65895D09A}" destId="{480FD79C-6C57-4EB3-823C-F540B72CDBF6}" srcOrd="4" destOrd="0" presId="urn:microsoft.com/office/officeart/2005/8/layout/vList2"/>
    <dgm:cxn modelId="{782F6691-C93C-4547-A89D-B4F080AAC0D9}" type="presParOf" srcId="{E7060A14-777B-49B1-8C6F-24A65895D09A}" destId="{C7DA9F80-D252-4530-875F-3199089C1BD7}" srcOrd="5" destOrd="0" presId="urn:microsoft.com/office/officeart/2005/8/layout/vList2"/>
    <dgm:cxn modelId="{1374C39D-1A51-4CC5-9F6E-993D8BCE3B72}" type="presParOf" srcId="{E7060A14-777B-49B1-8C6F-24A65895D09A}" destId="{9AA25F59-75FD-4D3F-BF65-2AE5872E78CC}" srcOrd="6" destOrd="0" presId="urn:microsoft.com/office/officeart/2005/8/layout/vList2"/>
    <dgm:cxn modelId="{3F96C00A-FB8A-429A-90D3-ECC6AA68BF84}" type="presParOf" srcId="{E7060A14-777B-49B1-8C6F-24A65895D09A}" destId="{8A6F12F0-6633-4226-B50B-F4832098D4AB}" srcOrd="7" destOrd="0" presId="urn:microsoft.com/office/officeart/2005/8/layout/vList2"/>
    <dgm:cxn modelId="{A5BAEB0D-AE96-4A8D-BCE4-5BF4531DBB87}" type="presParOf" srcId="{E7060A14-777B-49B1-8C6F-24A65895D09A}" destId="{B116D4D4-0485-41B5-9D73-FE8E4B6E94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C83D1-4C90-4857-83BF-368051CA0B84}">
      <dsp:nvSpPr>
        <dsp:cNvPr id="0" name=""/>
        <dsp:cNvSpPr/>
      </dsp:nvSpPr>
      <dsp:spPr>
        <a:xfrm>
          <a:off x="0" y="0"/>
          <a:ext cx="4389120" cy="43891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FA149-4477-4521-BD35-DD5712EAB1FA}">
      <dsp:nvSpPr>
        <dsp:cNvPr id="0" name=""/>
        <dsp:cNvSpPr/>
      </dsp:nvSpPr>
      <dsp:spPr>
        <a:xfrm>
          <a:off x="2194560" y="0"/>
          <a:ext cx="6035039" cy="43891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Jíme pestrou stravu s dostatkem živin a vitamínů.</a:t>
          </a:r>
          <a:endParaRPr lang="cs-CZ" sz="2000" kern="1200" dirty="0"/>
        </a:p>
      </dsp:txBody>
      <dsp:txXfrm>
        <a:off x="2194560" y="0"/>
        <a:ext cx="6035039" cy="438911"/>
      </dsp:txXfrm>
    </dsp:sp>
    <dsp:sp modelId="{138FA418-18EE-4E59-A03E-51BE34B520EE}">
      <dsp:nvSpPr>
        <dsp:cNvPr id="0" name=""/>
        <dsp:cNvSpPr/>
      </dsp:nvSpPr>
      <dsp:spPr>
        <a:xfrm>
          <a:off x="329183" y="438911"/>
          <a:ext cx="3730752" cy="37307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56A88-FF2C-4589-9300-6FB3C958F7C4}">
      <dsp:nvSpPr>
        <dsp:cNvPr id="0" name=""/>
        <dsp:cNvSpPr/>
      </dsp:nvSpPr>
      <dsp:spPr>
        <a:xfrm>
          <a:off x="2194560" y="438911"/>
          <a:ext cx="6035039" cy="3730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Pijeme čistou vodu.</a:t>
          </a:r>
          <a:endParaRPr lang="cs-CZ" sz="2000" kern="1200" dirty="0"/>
        </a:p>
      </dsp:txBody>
      <dsp:txXfrm>
        <a:off x="2194560" y="438911"/>
        <a:ext cx="6035039" cy="438911"/>
      </dsp:txXfrm>
    </dsp:sp>
    <dsp:sp modelId="{103E97B4-1657-4878-8E9E-1D6E1E62FED0}">
      <dsp:nvSpPr>
        <dsp:cNvPr id="0" name=""/>
        <dsp:cNvSpPr/>
      </dsp:nvSpPr>
      <dsp:spPr>
        <a:xfrm>
          <a:off x="658367" y="877822"/>
          <a:ext cx="3072385" cy="3072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6934F-16BC-4438-A7CF-7B082F6C0649}">
      <dsp:nvSpPr>
        <dsp:cNvPr id="0" name=""/>
        <dsp:cNvSpPr/>
      </dsp:nvSpPr>
      <dsp:spPr>
        <a:xfrm>
          <a:off x="2194560" y="877822"/>
          <a:ext cx="6035039" cy="3072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Pohybujeme se co nejvíce na čerstvém vzduchu.</a:t>
          </a:r>
          <a:endParaRPr lang="cs-CZ" sz="2000" kern="1200" dirty="0"/>
        </a:p>
      </dsp:txBody>
      <dsp:txXfrm>
        <a:off x="2194560" y="877822"/>
        <a:ext cx="6035039" cy="438911"/>
      </dsp:txXfrm>
    </dsp:sp>
    <dsp:sp modelId="{CA4B7D0A-E03D-4285-ADBC-1095AAC1360C}">
      <dsp:nvSpPr>
        <dsp:cNvPr id="0" name=""/>
        <dsp:cNvSpPr/>
      </dsp:nvSpPr>
      <dsp:spPr>
        <a:xfrm>
          <a:off x="987551" y="1316734"/>
          <a:ext cx="2414017" cy="241401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12DFF-84A8-400A-8CCE-A3B4D58E374A}">
      <dsp:nvSpPr>
        <dsp:cNvPr id="0" name=""/>
        <dsp:cNvSpPr/>
      </dsp:nvSpPr>
      <dsp:spPr>
        <a:xfrm>
          <a:off x="2194560" y="1316734"/>
          <a:ext cx="6035039" cy="24140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Sportujeme.</a:t>
          </a:r>
          <a:endParaRPr lang="cs-CZ" sz="2000" kern="1200" dirty="0"/>
        </a:p>
      </dsp:txBody>
      <dsp:txXfrm>
        <a:off x="2194560" y="1316734"/>
        <a:ext cx="6035039" cy="438915"/>
      </dsp:txXfrm>
    </dsp:sp>
    <dsp:sp modelId="{85DFE6D5-6BFC-4C35-BC83-F1BBA2D03117}">
      <dsp:nvSpPr>
        <dsp:cNvPr id="0" name=""/>
        <dsp:cNvSpPr/>
      </dsp:nvSpPr>
      <dsp:spPr>
        <a:xfrm>
          <a:off x="1316736" y="1755649"/>
          <a:ext cx="1755646" cy="1755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A87B3-C294-4B1D-A310-D873467B123B}">
      <dsp:nvSpPr>
        <dsp:cNvPr id="0" name=""/>
        <dsp:cNvSpPr/>
      </dsp:nvSpPr>
      <dsp:spPr>
        <a:xfrm>
          <a:off x="2194560" y="1755649"/>
          <a:ext cx="6035039" cy="1755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Otužujeme se.</a:t>
          </a:r>
          <a:endParaRPr lang="cs-CZ" sz="2000" kern="1200" dirty="0"/>
        </a:p>
      </dsp:txBody>
      <dsp:txXfrm>
        <a:off x="2194560" y="1755649"/>
        <a:ext cx="6035039" cy="438911"/>
      </dsp:txXfrm>
    </dsp:sp>
    <dsp:sp modelId="{CF08A32E-E432-4A9C-A115-7540C976ECE4}">
      <dsp:nvSpPr>
        <dsp:cNvPr id="0" name=""/>
        <dsp:cNvSpPr/>
      </dsp:nvSpPr>
      <dsp:spPr>
        <a:xfrm>
          <a:off x="1645920" y="2194561"/>
          <a:ext cx="1097278" cy="10972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2A873-1B44-4286-8148-D957A03AAB55}">
      <dsp:nvSpPr>
        <dsp:cNvPr id="0" name=""/>
        <dsp:cNvSpPr/>
      </dsp:nvSpPr>
      <dsp:spPr>
        <a:xfrm>
          <a:off x="2194560" y="2194561"/>
          <a:ext cx="6035039" cy="10972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Chodíme na preventivní prohlídky k lékaři.</a:t>
          </a:r>
          <a:endParaRPr lang="cs-CZ" sz="2000" kern="1200" dirty="0"/>
        </a:p>
      </dsp:txBody>
      <dsp:txXfrm>
        <a:off x="2194560" y="2194561"/>
        <a:ext cx="6035039" cy="438911"/>
      </dsp:txXfrm>
    </dsp:sp>
    <dsp:sp modelId="{644E85E7-1328-4070-A6D7-A7BD306E0CD6}">
      <dsp:nvSpPr>
        <dsp:cNvPr id="0" name=""/>
        <dsp:cNvSpPr/>
      </dsp:nvSpPr>
      <dsp:spPr>
        <a:xfrm>
          <a:off x="1975104" y="2633472"/>
          <a:ext cx="438911" cy="4389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31C53-407B-4651-920F-342A569CE306}">
      <dsp:nvSpPr>
        <dsp:cNvPr id="0" name=""/>
        <dsp:cNvSpPr/>
      </dsp:nvSpPr>
      <dsp:spPr>
        <a:xfrm>
          <a:off x="2194560" y="2633472"/>
          <a:ext cx="6035039" cy="4389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Udržujeme si veselou náladu.</a:t>
          </a:r>
          <a:endParaRPr lang="cs-CZ" sz="2000" kern="1200" dirty="0"/>
        </a:p>
      </dsp:txBody>
      <dsp:txXfrm>
        <a:off x="2194560" y="2633472"/>
        <a:ext cx="6035039" cy="4389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7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14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Žijeme zdravě, škodlivost drog, alkoholu, cigaret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VY_32_INOVACE_51_VU2_04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Žijeme zdravě, škodlivost drog, alkoholu, cigaret.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Zdravý životní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styl bez užívání návykových látek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pravidla zdravého životního stylu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, znát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škodlivost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drog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7.1.2013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Žijeme zdravě, škodlivost drog, alkoholu, cigaret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Zásady zdravé výživy.</a:t>
            </a:r>
          </a:p>
          <a:p>
            <a:r>
              <a:rPr lang="cs-CZ" smtClean="0"/>
              <a:t>Nebezpečí návykových látek.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Žijeme zdravě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W0DRLASM\MP90044845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2924944"/>
            <a:ext cx="1491887" cy="24836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Škodlivost drog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X8ORGK0F\MP90017547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188640"/>
            <a:ext cx="2468786" cy="1645858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W0DRLASM\MC90023320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84782" y="5295510"/>
            <a:ext cx="1729068" cy="1406443"/>
          </a:xfrm>
          <a:prstGeom prst="rect">
            <a:avLst/>
          </a:prstGeom>
          <a:noFill/>
        </p:spPr>
      </p:pic>
      <p:pic>
        <p:nvPicPr>
          <p:cNvPr id="2052" name="Picture 4" descr="C:\Documents and Settings\Ondra\Local Settings\Temporary Internet Files\Content.IE5\X8ORGK0F\MC90021721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5445224"/>
            <a:ext cx="1920627" cy="1535830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W0DRLASM\MC90032442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2564904"/>
            <a:ext cx="1819275" cy="15478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Škodlivost alkoholu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W0DRLASM\MP9004339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52607" y="0"/>
            <a:ext cx="1891393" cy="2564903"/>
          </a:xfrm>
          <a:prstGeom prst="rect">
            <a:avLst/>
          </a:prstGeom>
          <a:noFill/>
        </p:spPr>
      </p:pic>
      <p:pic>
        <p:nvPicPr>
          <p:cNvPr id="3075" name="Picture 3" descr="C:\Documents and Settings\Ondra\Local Settings\Temporary Internet Files\Content.IE5\X8ORGK0F\MC900407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05700" y="4591050"/>
            <a:ext cx="1533525" cy="1841500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3DQM1X5J\MC90028241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116632"/>
            <a:ext cx="1588716" cy="20136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Škodlivost kouření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E3XFQM78\MP9003995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31430" y="0"/>
            <a:ext cx="1612570" cy="2016224"/>
          </a:xfrm>
          <a:prstGeom prst="rect">
            <a:avLst/>
          </a:prstGeom>
          <a:noFill/>
        </p:spPr>
      </p:pic>
      <p:pic>
        <p:nvPicPr>
          <p:cNvPr id="4099" name="Picture 3" descr="C:\Documents and Settings\Ondra\Local Settings\Temporary Internet Files\Content.IE5\E3XFQM78\MP90017882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004719" y="5144616"/>
            <a:ext cx="1139281" cy="1713384"/>
          </a:xfrm>
          <a:prstGeom prst="rect">
            <a:avLst/>
          </a:prstGeom>
          <a:noFill/>
        </p:spPr>
      </p:pic>
      <p:pic>
        <p:nvPicPr>
          <p:cNvPr id="4100" name="Picture 4" descr="C:\Documents and Settings\Ondra\Local Settings\Temporary Internet Files\Content.IE5\W0DRLASM\MP90028908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96136" y="5421427"/>
            <a:ext cx="2176110" cy="1436573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X8ORGK0F\MP90034170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176" y="188640"/>
            <a:ext cx="1150447" cy="1612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366</TotalTime>
  <Words>485</Words>
  <Application>Microsoft Office PowerPoint</Application>
  <PresentationFormat>Předvádění na obrazovce (4:3)</PresentationFormat>
  <Paragraphs>76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Žijeme zdravě, škodlivost drog, alkoholu, cigaret</vt:lpstr>
      <vt:lpstr>Prezentace aplikace PowerPoint</vt:lpstr>
      <vt:lpstr>Žijeme zdravě, škodlivost drog, alkoholu, cigaret</vt:lpstr>
      <vt:lpstr>Žijeme zdravě</vt:lpstr>
      <vt:lpstr>Škodlivost drog</vt:lpstr>
      <vt:lpstr>Škodlivost alkoholu</vt:lpstr>
      <vt:lpstr>Škodlivost kouření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51</cp:revision>
  <dcterms:created xsi:type="dcterms:W3CDTF">2012-06-27T08:54:30Z</dcterms:created>
  <dcterms:modified xsi:type="dcterms:W3CDTF">2013-03-05T18:49:49Z</dcterms:modified>
</cp:coreProperties>
</file>