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7" r:id="rId4"/>
    <p:sldId id="263" r:id="rId5"/>
    <p:sldId id="264" r:id="rId6"/>
    <p:sldId id="265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A05115-B700-43DA-AF79-0639BC0E4B03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51A32CFD-4D4E-40AE-9885-6059B2B19DEF}">
      <dgm:prSet/>
      <dgm:spPr/>
      <dgm:t>
        <a:bodyPr/>
        <a:lstStyle/>
        <a:p>
          <a:pPr rtl="0"/>
          <a:r>
            <a:rPr lang="cs-CZ" u="sng" dirty="0" smtClean="0"/>
            <a:t>Složky správné životosprávy:</a:t>
          </a:r>
          <a:endParaRPr lang="cs-CZ" u="sng" dirty="0"/>
        </a:p>
      </dgm:t>
    </dgm:pt>
    <dgm:pt modelId="{73812A0E-8ADB-41C2-84B7-9E0D53FBB539}" type="parTrans" cxnId="{E755B115-C784-4F2E-B28C-EA89952D3E0E}">
      <dgm:prSet/>
      <dgm:spPr/>
      <dgm:t>
        <a:bodyPr/>
        <a:lstStyle/>
        <a:p>
          <a:endParaRPr lang="cs-CZ"/>
        </a:p>
      </dgm:t>
    </dgm:pt>
    <dgm:pt modelId="{D5B1AE57-35D7-4A72-9FFA-4A10739E6B79}" type="sibTrans" cxnId="{E755B115-C784-4F2E-B28C-EA89952D3E0E}">
      <dgm:prSet/>
      <dgm:spPr/>
      <dgm:t>
        <a:bodyPr/>
        <a:lstStyle/>
        <a:p>
          <a:endParaRPr lang="cs-CZ"/>
        </a:p>
      </dgm:t>
    </dgm:pt>
    <dgm:pt modelId="{DB083ED9-E6E9-41D4-8DDE-55B14E7AF1B7}">
      <dgm:prSet/>
      <dgm:spPr/>
      <dgm:t>
        <a:bodyPr/>
        <a:lstStyle/>
        <a:p>
          <a:pPr rtl="0"/>
          <a:r>
            <a:rPr lang="cs-CZ" dirty="0" smtClean="0"/>
            <a:t>Zdravá strava s dostatkem živin a vitamínů.</a:t>
          </a:r>
          <a:endParaRPr lang="cs-CZ" dirty="0"/>
        </a:p>
      </dgm:t>
    </dgm:pt>
    <dgm:pt modelId="{10CB3BC3-C1BF-4B79-81CF-25A74E4511B5}" type="parTrans" cxnId="{F0B0719F-FF5E-41F6-8B90-255575DC732F}">
      <dgm:prSet/>
      <dgm:spPr/>
      <dgm:t>
        <a:bodyPr/>
        <a:lstStyle/>
        <a:p>
          <a:endParaRPr lang="cs-CZ"/>
        </a:p>
      </dgm:t>
    </dgm:pt>
    <dgm:pt modelId="{E77DBCB0-18E6-431A-A496-E45FD8DE11FC}" type="sibTrans" cxnId="{F0B0719F-FF5E-41F6-8B90-255575DC732F}">
      <dgm:prSet/>
      <dgm:spPr/>
      <dgm:t>
        <a:bodyPr/>
        <a:lstStyle/>
        <a:p>
          <a:endParaRPr lang="cs-CZ"/>
        </a:p>
      </dgm:t>
    </dgm:pt>
    <dgm:pt modelId="{F4CC8F24-14EF-42C4-89D7-24015778272F}">
      <dgm:prSet/>
      <dgm:spPr/>
      <dgm:t>
        <a:bodyPr/>
        <a:lstStyle/>
        <a:p>
          <a:pPr rtl="0"/>
          <a:r>
            <a:rPr lang="cs-CZ" dirty="0" smtClean="0"/>
            <a:t>Dostatek pohybu na čerstvém vzduchu.</a:t>
          </a:r>
          <a:endParaRPr lang="cs-CZ" dirty="0"/>
        </a:p>
      </dgm:t>
    </dgm:pt>
    <dgm:pt modelId="{2A582586-DFF6-4341-85F8-DE01BD51EB8D}" type="parTrans" cxnId="{8DEEEBAA-DF0D-4376-819D-ECBC97CF66F3}">
      <dgm:prSet/>
      <dgm:spPr/>
      <dgm:t>
        <a:bodyPr/>
        <a:lstStyle/>
        <a:p>
          <a:endParaRPr lang="cs-CZ"/>
        </a:p>
      </dgm:t>
    </dgm:pt>
    <dgm:pt modelId="{14346B1E-DF0F-41B3-982F-F506C9DD7E26}" type="sibTrans" cxnId="{8DEEEBAA-DF0D-4376-819D-ECBC97CF66F3}">
      <dgm:prSet/>
      <dgm:spPr/>
      <dgm:t>
        <a:bodyPr/>
        <a:lstStyle/>
        <a:p>
          <a:endParaRPr lang="cs-CZ"/>
        </a:p>
      </dgm:t>
    </dgm:pt>
    <dgm:pt modelId="{248B4987-52CC-4E14-8C34-879596B459B3}">
      <dgm:prSet/>
      <dgm:spPr/>
      <dgm:t>
        <a:bodyPr/>
        <a:lstStyle/>
        <a:p>
          <a:pPr rtl="0"/>
          <a:r>
            <a:rPr lang="cs-CZ" dirty="0" smtClean="0"/>
            <a:t>Dlouhý a nerušený spánek.</a:t>
          </a:r>
          <a:endParaRPr lang="cs-CZ" dirty="0"/>
        </a:p>
      </dgm:t>
    </dgm:pt>
    <dgm:pt modelId="{3C3AD40B-1CCB-46B1-BC47-623D3CD72405}" type="parTrans" cxnId="{36F065B9-1B14-4DBD-9F56-01964107E385}">
      <dgm:prSet/>
      <dgm:spPr/>
      <dgm:t>
        <a:bodyPr/>
        <a:lstStyle/>
        <a:p>
          <a:endParaRPr lang="cs-CZ"/>
        </a:p>
      </dgm:t>
    </dgm:pt>
    <dgm:pt modelId="{DDE3D69A-002F-4E2E-A64F-F5BED446F34A}" type="sibTrans" cxnId="{36F065B9-1B14-4DBD-9F56-01964107E385}">
      <dgm:prSet/>
      <dgm:spPr/>
      <dgm:t>
        <a:bodyPr/>
        <a:lstStyle/>
        <a:p>
          <a:endParaRPr lang="cs-CZ"/>
        </a:p>
      </dgm:t>
    </dgm:pt>
    <dgm:pt modelId="{060DA9AA-07F1-44E5-9563-9CA9AF06BAD0}">
      <dgm:prSet/>
      <dgm:spPr/>
      <dgm:t>
        <a:bodyPr/>
        <a:lstStyle/>
        <a:p>
          <a:pPr rtl="0"/>
          <a:r>
            <a:rPr lang="cs-CZ" dirty="0" smtClean="0"/>
            <a:t>Dodržování zásad osobní hygieny.</a:t>
          </a:r>
          <a:endParaRPr lang="cs-CZ" dirty="0"/>
        </a:p>
      </dgm:t>
    </dgm:pt>
    <dgm:pt modelId="{30B08D40-431C-4A84-A36A-AA3C635D2047}" type="parTrans" cxnId="{5DA1F13E-6116-4BAC-97EF-2C686EBE9532}">
      <dgm:prSet/>
      <dgm:spPr/>
      <dgm:t>
        <a:bodyPr/>
        <a:lstStyle/>
        <a:p>
          <a:endParaRPr lang="cs-CZ"/>
        </a:p>
      </dgm:t>
    </dgm:pt>
    <dgm:pt modelId="{DC4B6DB2-BEA4-46EF-BE38-544245D923E2}" type="sibTrans" cxnId="{5DA1F13E-6116-4BAC-97EF-2C686EBE9532}">
      <dgm:prSet/>
      <dgm:spPr/>
      <dgm:t>
        <a:bodyPr/>
        <a:lstStyle/>
        <a:p>
          <a:endParaRPr lang="cs-CZ"/>
        </a:p>
      </dgm:t>
    </dgm:pt>
    <dgm:pt modelId="{E2E2F4C5-D4BC-4329-8F8B-E95B837DD8AE}">
      <dgm:prSet/>
      <dgm:spPr/>
      <dgm:t>
        <a:bodyPr/>
        <a:lstStyle/>
        <a:p>
          <a:pPr rtl="0"/>
          <a:r>
            <a:rPr lang="cs-CZ" dirty="0" smtClean="0"/>
            <a:t>Preventivní zdravotní prohlídky u lékaře.</a:t>
          </a:r>
          <a:endParaRPr lang="cs-CZ" dirty="0"/>
        </a:p>
      </dgm:t>
    </dgm:pt>
    <dgm:pt modelId="{4031B4C6-DD53-49AA-9206-CBCE925CDD66}" type="parTrans" cxnId="{C7E0C358-7FC6-4794-9BED-643CE590B7B6}">
      <dgm:prSet/>
      <dgm:spPr/>
      <dgm:t>
        <a:bodyPr/>
        <a:lstStyle/>
        <a:p>
          <a:endParaRPr lang="cs-CZ"/>
        </a:p>
      </dgm:t>
    </dgm:pt>
    <dgm:pt modelId="{8F7ECFE8-08A7-48EC-B2C3-393878B52551}" type="sibTrans" cxnId="{C7E0C358-7FC6-4794-9BED-643CE590B7B6}">
      <dgm:prSet/>
      <dgm:spPr/>
      <dgm:t>
        <a:bodyPr/>
        <a:lstStyle/>
        <a:p>
          <a:endParaRPr lang="cs-CZ"/>
        </a:p>
      </dgm:t>
    </dgm:pt>
    <dgm:pt modelId="{B6200845-0BD8-4EB6-B92E-4FD45FCE580E}">
      <dgm:prSet/>
      <dgm:spPr/>
      <dgm:t>
        <a:bodyPr/>
        <a:lstStyle/>
        <a:p>
          <a:pPr rtl="0"/>
          <a:r>
            <a:rPr lang="cs-CZ" dirty="0" smtClean="0"/>
            <a:t>Šťastné rodinné prostředí.</a:t>
          </a:r>
          <a:endParaRPr lang="cs-CZ" dirty="0"/>
        </a:p>
      </dgm:t>
    </dgm:pt>
    <dgm:pt modelId="{73418C53-B031-405F-A733-379E7F570406}" type="parTrans" cxnId="{31883845-5CE8-45ED-B8AF-07754AEC3BB6}">
      <dgm:prSet/>
      <dgm:spPr/>
      <dgm:t>
        <a:bodyPr/>
        <a:lstStyle/>
        <a:p>
          <a:endParaRPr lang="cs-CZ"/>
        </a:p>
      </dgm:t>
    </dgm:pt>
    <dgm:pt modelId="{5FF31F21-0637-4DC5-ADE1-02A51ECBFBF8}" type="sibTrans" cxnId="{31883845-5CE8-45ED-B8AF-07754AEC3BB6}">
      <dgm:prSet/>
      <dgm:spPr/>
      <dgm:t>
        <a:bodyPr/>
        <a:lstStyle/>
        <a:p>
          <a:endParaRPr lang="cs-CZ"/>
        </a:p>
      </dgm:t>
    </dgm:pt>
    <dgm:pt modelId="{3A119452-CB5E-4E77-838F-7A24E6C8FCA9}" type="pres">
      <dgm:prSet presAssocID="{C7A05115-B700-43DA-AF79-0639BC0E4B0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B1BDB10-E3A8-46B7-9090-99C381EA2EB7}" type="pres">
      <dgm:prSet presAssocID="{51A32CFD-4D4E-40AE-9885-6059B2B19DEF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471542-A608-46BF-AA37-0104C7981B5F}" type="pres">
      <dgm:prSet presAssocID="{D5B1AE57-35D7-4A72-9FFA-4A10739E6B79}" presName="spacer" presStyleCnt="0"/>
      <dgm:spPr/>
    </dgm:pt>
    <dgm:pt modelId="{0030467D-169D-4A16-A448-2B44BB50E4CE}" type="pres">
      <dgm:prSet presAssocID="{DB083ED9-E6E9-41D4-8DDE-55B14E7AF1B7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9DD302-F6D1-402E-92E0-DA6194EDE067}" type="pres">
      <dgm:prSet presAssocID="{E77DBCB0-18E6-431A-A496-E45FD8DE11FC}" presName="spacer" presStyleCnt="0"/>
      <dgm:spPr/>
    </dgm:pt>
    <dgm:pt modelId="{E67B053E-D6BB-49A8-BC31-335AD2E22D93}" type="pres">
      <dgm:prSet presAssocID="{F4CC8F24-14EF-42C4-89D7-24015778272F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563CE-5CFA-4BC2-A76D-AC6BADD9D603}" type="pres">
      <dgm:prSet presAssocID="{14346B1E-DF0F-41B3-982F-F506C9DD7E26}" presName="spacer" presStyleCnt="0"/>
      <dgm:spPr/>
    </dgm:pt>
    <dgm:pt modelId="{1C3F62C8-5B58-4106-B355-F1A86FD3F8F6}" type="pres">
      <dgm:prSet presAssocID="{248B4987-52CC-4E14-8C34-879596B459B3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199982-3D6B-4F81-A0AC-DD9FC952655B}" type="pres">
      <dgm:prSet presAssocID="{DDE3D69A-002F-4E2E-A64F-F5BED446F34A}" presName="spacer" presStyleCnt="0"/>
      <dgm:spPr/>
    </dgm:pt>
    <dgm:pt modelId="{CE9FA988-3B77-4CBB-BFD5-43BC9E21488D}" type="pres">
      <dgm:prSet presAssocID="{060DA9AA-07F1-44E5-9563-9CA9AF06BAD0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607F65-D701-4512-9997-EE578AC9C218}" type="pres">
      <dgm:prSet presAssocID="{DC4B6DB2-BEA4-46EF-BE38-544245D923E2}" presName="spacer" presStyleCnt="0"/>
      <dgm:spPr/>
    </dgm:pt>
    <dgm:pt modelId="{D3E07E51-0688-4FD9-82FB-5CFEA5AF5E4A}" type="pres">
      <dgm:prSet presAssocID="{E2E2F4C5-D4BC-4329-8F8B-E95B837DD8AE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652E5F-E53E-4B94-96C8-A79F7448DB2C}" type="pres">
      <dgm:prSet presAssocID="{8F7ECFE8-08A7-48EC-B2C3-393878B52551}" presName="spacer" presStyleCnt="0"/>
      <dgm:spPr/>
    </dgm:pt>
    <dgm:pt modelId="{A3B17144-F92F-4C10-9856-135AF726295F}" type="pres">
      <dgm:prSet presAssocID="{B6200845-0BD8-4EB6-B92E-4FD45FCE580E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E38E0F-571C-4310-B0B9-E2FF30E0078A}" type="presOf" srcId="{F4CC8F24-14EF-42C4-89D7-24015778272F}" destId="{E67B053E-D6BB-49A8-BC31-335AD2E22D93}" srcOrd="0" destOrd="0" presId="urn:microsoft.com/office/officeart/2005/8/layout/vList2"/>
    <dgm:cxn modelId="{647E557F-FFB1-4567-8ED6-D571F90A8D61}" type="presOf" srcId="{B6200845-0BD8-4EB6-B92E-4FD45FCE580E}" destId="{A3B17144-F92F-4C10-9856-135AF726295F}" srcOrd="0" destOrd="0" presId="urn:microsoft.com/office/officeart/2005/8/layout/vList2"/>
    <dgm:cxn modelId="{5DA1F13E-6116-4BAC-97EF-2C686EBE9532}" srcId="{C7A05115-B700-43DA-AF79-0639BC0E4B03}" destId="{060DA9AA-07F1-44E5-9563-9CA9AF06BAD0}" srcOrd="4" destOrd="0" parTransId="{30B08D40-431C-4A84-A36A-AA3C635D2047}" sibTransId="{DC4B6DB2-BEA4-46EF-BE38-544245D923E2}"/>
    <dgm:cxn modelId="{AF877672-0407-49C3-A825-878068099594}" type="presOf" srcId="{DB083ED9-E6E9-41D4-8DDE-55B14E7AF1B7}" destId="{0030467D-169D-4A16-A448-2B44BB50E4CE}" srcOrd="0" destOrd="0" presId="urn:microsoft.com/office/officeart/2005/8/layout/vList2"/>
    <dgm:cxn modelId="{36F065B9-1B14-4DBD-9F56-01964107E385}" srcId="{C7A05115-B700-43DA-AF79-0639BC0E4B03}" destId="{248B4987-52CC-4E14-8C34-879596B459B3}" srcOrd="3" destOrd="0" parTransId="{3C3AD40B-1CCB-46B1-BC47-623D3CD72405}" sibTransId="{DDE3D69A-002F-4E2E-A64F-F5BED446F34A}"/>
    <dgm:cxn modelId="{01F6A7F1-84B3-4257-9AA0-E7B1BBF58C3F}" type="presOf" srcId="{E2E2F4C5-D4BC-4329-8F8B-E95B837DD8AE}" destId="{D3E07E51-0688-4FD9-82FB-5CFEA5AF5E4A}" srcOrd="0" destOrd="0" presId="urn:microsoft.com/office/officeart/2005/8/layout/vList2"/>
    <dgm:cxn modelId="{8D52DEAD-B822-4FE8-829D-71C7BB3C43E5}" type="presOf" srcId="{51A32CFD-4D4E-40AE-9885-6059B2B19DEF}" destId="{9B1BDB10-E3A8-46B7-9090-99C381EA2EB7}" srcOrd="0" destOrd="0" presId="urn:microsoft.com/office/officeart/2005/8/layout/vList2"/>
    <dgm:cxn modelId="{A87FA4A1-DF86-4CFB-BD49-A9B8A85E8B94}" type="presOf" srcId="{C7A05115-B700-43DA-AF79-0639BC0E4B03}" destId="{3A119452-CB5E-4E77-838F-7A24E6C8FCA9}" srcOrd="0" destOrd="0" presId="urn:microsoft.com/office/officeart/2005/8/layout/vList2"/>
    <dgm:cxn modelId="{8DEEEBAA-DF0D-4376-819D-ECBC97CF66F3}" srcId="{C7A05115-B700-43DA-AF79-0639BC0E4B03}" destId="{F4CC8F24-14EF-42C4-89D7-24015778272F}" srcOrd="2" destOrd="0" parTransId="{2A582586-DFF6-4341-85F8-DE01BD51EB8D}" sibTransId="{14346B1E-DF0F-41B3-982F-F506C9DD7E26}"/>
    <dgm:cxn modelId="{7564119E-2045-4934-A49F-1ECDB419F2CD}" type="presOf" srcId="{248B4987-52CC-4E14-8C34-879596B459B3}" destId="{1C3F62C8-5B58-4106-B355-F1A86FD3F8F6}" srcOrd="0" destOrd="0" presId="urn:microsoft.com/office/officeart/2005/8/layout/vList2"/>
    <dgm:cxn modelId="{F0B0719F-FF5E-41F6-8B90-255575DC732F}" srcId="{C7A05115-B700-43DA-AF79-0639BC0E4B03}" destId="{DB083ED9-E6E9-41D4-8DDE-55B14E7AF1B7}" srcOrd="1" destOrd="0" parTransId="{10CB3BC3-C1BF-4B79-81CF-25A74E4511B5}" sibTransId="{E77DBCB0-18E6-431A-A496-E45FD8DE11FC}"/>
    <dgm:cxn modelId="{31883845-5CE8-45ED-B8AF-07754AEC3BB6}" srcId="{C7A05115-B700-43DA-AF79-0639BC0E4B03}" destId="{B6200845-0BD8-4EB6-B92E-4FD45FCE580E}" srcOrd="6" destOrd="0" parTransId="{73418C53-B031-405F-A733-379E7F570406}" sibTransId="{5FF31F21-0637-4DC5-ADE1-02A51ECBFBF8}"/>
    <dgm:cxn modelId="{C7E0C358-7FC6-4794-9BED-643CE590B7B6}" srcId="{C7A05115-B700-43DA-AF79-0639BC0E4B03}" destId="{E2E2F4C5-D4BC-4329-8F8B-E95B837DD8AE}" srcOrd="5" destOrd="0" parTransId="{4031B4C6-DD53-49AA-9206-CBCE925CDD66}" sibTransId="{8F7ECFE8-08A7-48EC-B2C3-393878B52551}"/>
    <dgm:cxn modelId="{5C4DFD55-EEF7-4482-9B30-C704A5FAE3B4}" type="presOf" srcId="{060DA9AA-07F1-44E5-9563-9CA9AF06BAD0}" destId="{CE9FA988-3B77-4CBB-BFD5-43BC9E21488D}" srcOrd="0" destOrd="0" presId="urn:microsoft.com/office/officeart/2005/8/layout/vList2"/>
    <dgm:cxn modelId="{E755B115-C784-4F2E-B28C-EA89952D3E0E}" srcId="{C7A05115-B700-43DA-AF79-0639BC0E4B03}" destId="{51A32CFD-4D4E-40AE-9885-6059B2B19DEF}" srcOrd="0" destOrd="0" parTransId="{73812A0E-8ADB-41C2-84B7-9E0D53FBB539}" sibTransId="{D5B1AE57-35D7-4A72-9FFA-4A10739E6B79}"/>
    <dgm:cxn modelId="{6A0AE323-7AD7-44B5-BC7C-8148220DD2DF}" type="presParOf" srcId="{3A119452-CB5E-4E77-838F-7A24E6C8FCA9}" destId="{9B1BDB10-E3A8-46B7-9090-99C381EA2EB7}" srcOrd="0" destOrd="0" presId="urn:microsoft.com/office/officeart/2005/8/layout/vList2"/>
    <dgm:cxn modelId="{33BCD0BD-0906-4802-8CC3-59C0B6BB350B}" type="presParOf" srcId="{3A119452-CB5E-4E77-838F-7A24E6C8FCA9}" destId="{AD471542-A608-46BF-AA37-0104C7981B5F}" srcOrd="1" destOrd="0" presId="urn:microsoft.com/office/officeart/2005/8/layout/vList2"/>
    <dgm:cxn modelId="{671506DA-E359-42F5-8E4B-2A3214F8F4B8}" type="presParOf" srcId="{3A119452-CB5E-4E77-838F-7A24E6C8FCA9}" destId="{0030467D-169D-4A16-A448-2B44BB50E4CE}" srcOrd="2" destOrd="0" presId="urn:microsoft.com/office/officeart/2005/8/layout/vList2"/>
    <dgm:cxn modelId="{FEA62A19-5A7C-4290-98B3-A7CD95779301}" type="presParOf" srcId="{3A119452-CB5E-4E77-838F-7A24E6C8FCA9}" destId="{3D9DD302-F6D1-402E-92E0-DA6194EDE067}" srcOrd="3" destOrd="0" presId="urn:microsoft.com/office/officeart/2005/8/layout/vList2"/>
    <dgm:cxn modelId="{F27A861E-8839-4F1B-828A-7EB150F725EF}" type="presParOf" srcId="{3A119452-CB5E-4E77-838F-7A24E6C8FCA9}" destId="{E67B053E-D6BB-49A8-BC31-335AD2E22D93}" srcOrd="4" destOrd="0" presId="urn:microsoft.com/office/officeart/2005/8/layout/vList2"/>
    <dgm:cxn modelId="{0153129C-911D-4F58-AB38-C05C2B3C2267}" type="presParOf" srcId="{3A119452-CB5E-4E77-838F-7A24E6C8FCA9}" destId="{0E2563CE-5CFA-4BC2-A76D-AC6BADD9D603}" srcOrd="5" destOrd="0" presId="urn:microsoft.com/office/officeart/2005/8/layout/vList2"/>
    <dgm:cxn modelId="{37B7EC9F-2E17-4199-812D-C9EF63286749}" type="presParOf" srcId="{3A119452-CB5E-4E77-838F-7A24E6C8FCA9}" destId="{1C3F62C8-5B58-4106-B355-F1A86FD3F8F6}" srcOrd="6" destOrd="0" presId="urn:microsoft.com/office/officeart/2005/8/layout/vList2"/>
    <dgm:cxn modelId="{B4895B16-D659-4B4D-B716-587C28A75E75}" type="presParOf" srcId="{3A119452-CB5E-4E77-838F-7A24E6C8FCA9}" destId="{58199982-3D6B-4F81-A0AC-DD9FC952655B}" srcOrd="7" destOrd="0" presId="urn:microsoft.com/office/officeart/2005/8/layout/vList2"/>
    <dgm:cxn modelId="{21552858-E4C6-4096-8E17-A22FCBEB8D40}" type="presParOf" srcId="{3A119452-CB5E-4E77-838F-7A24E6C8FCA9}" destId="{CE9FA988-3B77-4CBB-BFD5-43BC9E21488D}" srcOrd="8" destOrd="0" presId="urn:microsoft.com/office/officeart/2005/8/layout/vList2"/>
    <dgm:cxn modelId="{898678C0-5507-46AA-B8EF-520D57D3A4AE}" type="presParOf" srcId="{3A119452-CB5E-4E77-838F-7A24E6C8FCA9}" destId="{B8607F65-D701-4512-9997-EE578AC9C218}" srcOrd="9" destOrd="0" presId="urn:microsoft.com/office/officeart/2005/8/layout/vList2"/>
    <dgm:cxn modelId="{90B7246B-0D86-4CC0-90F9-BA33111457B1}" type="presParOf" srcId="{3A119452-CB5E-4E77-838F-7A24E6C8FCA9}" destId="{D3E07E51-0688-4FD9-82FB-5CFEA5AF5E4A}" srcOrd="10" destOrd="0" presId="urn:microsoft.com/office/officeart/2005/8/layout/vList2"/>
    <dgm:cxn modelId="{8DD715EB-9B64-4E90-8999-305845FCA542}" type="presParOf" srcId="{3A119452-CB5E-4E77-838F-7A24E6C8FCA9}" destId="{C6652E5F-E53E-4B94-96C8-A79F7448DB2C}" srcOrd="11" destOrd="0" presId="urn:microsoft.com/office/officeart/2005/8/layout/vList2"/>
    <dgm:cxn modelId="{37C1E49D-4989-4542-9C10-2C7973B0076F}" type="presParOf" srcId="{3A119452-CB5E-4E77-838F-7A24E6C8FCA9}" destId="{A3B17144-F92F-4C10-9856-135AF726295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B4317A-8A8F-40E6-B544-E11FB6546D9C}" type="doc">
      <dgm:prSet loTypeId="urn:microsoft.com/office/officeart/2005/8/layout/vList2" loCatId="list" qsTypeId="urn:microsoft.com/office/officeart/2005/8/quickstyle/3d3" qsCatId="3D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7E470590-4A11-4EF6-896B-02625B39C2D3}">
      <dgm:prSet/>
      <dgm:spPr/>
      <dgm:t>
        <a:bodyPr/>
        <a:lstStyle/>
        <a:p>
          <a:pPr rtl="0"/>
          <a:r>
            <a:rPr lang="cs-CZ" u="sng" dirty="0" smtClean="0"/>
            <a:t>Zdravá výživa </a:t>
          </a:r>
          <a:endParaRPr lang="cs-CZ" dirty="0"/>
        </a:p>
      </dgm:t>
    </dgm:pt>
    <dgm:pt modelId="{75831E77-41AD-4559-8D38-A839DEDBAF80}" type="parTrans" cxnId="{B141EC3E-9B41-4B4B-9A20-2AF10EF3CA3A}">
      <dgm:prSet/>
      <dgm:spPr/>
      <dgm:t>
        <a:bodyPr/>
        <a:lstStyle/>
        <a:p>
          <a:endParaRPr lang="cs-CZ"/>
        </a:p>
      </dgm:t>
    </dgm:pt>
    <dgm:pt modelId="{EFDBA11E-FB2C-4DD9-824F-1D6D77C0C3DF}" type="sibTrans" cxnId="{B141EC3E-9B41-4B4B-9A20-2AF10EF3CA3A}">
      <dgm:prSet/>
      <dgm:spPr/>
      <dgm:t>
        <a:bodyPr/>
        <a:lstStyle/>
        <a:p>
          <a:endParaRPr lang="cs-CZ"/>
        </a:p>
      </dgm:t>
    </dgm:pt>
    <dgm:pt modelId="{2AE94657-C133-4234-AB62-270AA82DED5D}">
      <dgm:prSet/>
      <dgm:spPr/>
      <dgm:t>
        <a:bodyPr/>
        <a:lstStyle/>
        <a:p>
          <a:pPr rtl="0"/>
          <a:r>
            <a:rPr lang="cs-CZ" dirty="0" smtClean="0"/>
            <a:t>nepřejídat se</a:t>
          </a:r>
          <a:endParaRPr lang="cs-CZ" dirty="0"/>
        </a:p>
      </dgm:t>
    </dgm:pt>
    <dgm:pt modelId="{C738BF58-8AFC-4E74-ABE1-18B0228E0399}" type="parTrans" cxnId="{DE064755-5FA4-4E32-BCBD-94BD486C08C1}">
      <dgm:prSet/>
      <dgm:spPr/>
      <dgm:t>
        <a:bodyPr/>
        <a:lstStyle/>
        <a:p>
          <a:endParaRPr lang="cs-CZ"/>
        </a:p>
      </dgm:t>
    </dgm:pt>
    <dgm:pt modelId="{91D31508-8F34-4E26-98CE-24801E9C53AF}" type="sibTrans" cxnId="{DE064755-5FA4-4E32-BCBD-94BD486C08C1}">
      <dgm:prSet/>
      <dgm:spPr/>
      <dgm:t>
        <a:bodyPr/>
        <a:lstStyle/>
        <a:p>
          <a:endParaRPr lang="cs-CZ"/>
        </a:p>
      </dgm:t>
    </dgm:pt>
    <dgm:pt modelId="{5B84E8B6-16EF-45B9-A4FE-D0668EEC210B}">
      <dgm:prSet/>
      <dgm:spPr/>
      <dgm:t>
        <a:bodyPr/>
        <a:lstStyle/>
        <a:p>
          <a:pPr rtl="0"/>
          <a:r>
            <a:rPr lang="cs-CZ" dirty="0" smtClean="0"/>
            <a:t>nehladovět</a:t>
          </a:r>
          <a:endParaRPr lang="cs-CZ" dirty="0"/>
        </a:p>
      </dgm:t>
    </dgm:pt>
    <dgm:pt modelId="{ED5F2C7F-983D-498E-BD68-CC6BEC1F3F9B}" type="parTrans" cxnId="{262690DE-60E0-4506-BF99-10546037DC42}">
      <dgm:prSet/>
      <dgm:spPr/>
      <dgm:t>
        <a:bodyPr/>
        <a:lstStyle/>
        <a:p>
          <a:endParaRPr lang="cs-CZ"/>
        </a:p>
      </dgm:t>
    </dgm:pt>
    <dgm:pt modelId="{D2766FAF-8319-48A4-81E1-C73B0C21B132}" type="sibTrans" cxnId="{262690DE-60E0-4506-BF99-10546037DC42}">
      <dgm:prSet/>
      <dgm:spPr/>
      <dgm:t>
        <a:bodyPr/>
        <a:lstStyle/>
        <a:p>
          <a:endParaRPr lang="cs-CZ"/>
        </a:p>
      </dgm:t>
    </dgm:pt>
    <dgm:pt modelId="{0B74C819-141C-4643-A9EB-6A74F2D5C22B}">
      <dgm:prSet/>
      <dgm:spPr/>
      <dgm:t>
        <a:bodyPr/>
        <a:lstStyle/>
        <a:p>
          <a:pPr rtl="0"/>
          <a:r>
            <a:rPr lang="cs-CZ" dirty="0" smtClean="0"/>
            <a:t>nejíst hodně sladkostí a uzenin</a:t>
          </a:r>
          <a:endParaRPr lang="cs-CZ" dirty="0"/>
        </a:p>
      </dgm:t>
    </dgm:pt>
    <dgm:pt modelId="{3AF60456-D704-467A-AA54-1300CC4CD0DC}" type="parTrans" cxnId="{EF1240E9-AAAE-4E43-8FC4-7A0F7ED78051}">
      <dgm:prSet/>
      <dgm:spPr/>
      <dgm:t>
        <a:bodyPr/>
        <a:lstStyle/>
        <a:p>
          <a:endParaRPr lang="cs-CZ"/>
        </a:p>
      </dgm:t>
    </dgm:pt>
    <dgm:pt modelId="{F0941BAE-6AEE-4BBA-9888-ED710C09CA38}" type="sibTrans" cxnId="{EF1240E9-AAAE-4E43-8FC4-7A0F7ED78051}">
      <dgm:prSet/>
      <dgm:spPr/>
      <dgm:t>
        <a:bodyPr/>
        <a:lstStyle/>
        <a:p>
          <a:endParaRPr lang="cs-CZ"/>
        </a:p>
      </dgm:t>
    </dgm:pt>
    <dgm:pt modelId="{33224E2B-8600-45E8-8465-F211D257F2A7}">
      <dgm:prSet/>
      <dgm:spPr/>
      <dgm:t>
        <a:bodyPr/>
        <a:lstStyle/>
        <a:p>
          <a:pPr rtl="0"/>
          <a:r>
            <a:rPr lang="cs-CZ" dirty="0" smtClean="0"/>
            <a:t>nepřesolovat pokrmy</a:t>
          </a:r>
          <a:endParaRPr lang="cs-CZ" dirty="0"/>
        </a:p>
      </dgm:t>
    </dgm:pt>
    <dgm:pt modelId="{8C5AB216-F63F-4B51-95CA-45A3C03B49C7}" type="parTrans" cxnId="{5C9F2B98-97DA-42AF-927A-DDB7678A00B0}">
      <dgm:prSet/>
      <dgm:spPr/>
      <dgm:t>
        <a:bodyPr/>
        <a:lstStyle/>
        <a:p>
          <a:endParaRPr lang="cs-CZ"/>
        </a:p>
      </dgm:t>
    </dgm:pt>
    <dgm:pt modelId="{6C66EAEC-8341-48EE-84AF-DAE3AEE22305}" type="sibTrans" cxnId="{5C9F2B98-97DA-42AF-927A-DDB7678A00B0}">
      <dgm:prSet/>
      <dgm:spPr/>
      <dgm:t>
        <a:bodyPr/>
        <a:lstStyle/>
        <a:p>
          <a:endParaRPr lang="cs-CZ"/>
        </a:p>
      </dgm:t>
    </dgm:pt>
    <dgm:pt modelId="{0D6E80CA-1692-4345-A629-E99499CC83BD}">
      <dgm:prSet/>
      <dgm:spPr/>
      <dgm:t>
        <a:bodyPr/>
        <a:lstStyle/>
        <a:p>
          <a:pPr rtl="0"/>
          <a:r>
            <a:rPr lang="cs-CZ" dirty="0" smtClean="0"/>
            <a:t>nepít limonády a sladké nápoje</a:t>
          </a:r>
          <a:endParaRPr lang="cs-CZ" dirty="0"/>
        </a:p>
      </dgm:t>
    </dgm:pt>
    <dgm:pt modelId="{0B675AA0-C54A-4083-84B7-6FCC65A23BD3}" type="parTrans" cxnId="{99E17002-E121-4BCD-8233-49D337023C46}">
      <dgm:prSet/>
      <dgm:spPr/>
      <dgm:t>
        <a:bodyPr/>
        <a:lstStyle/>
        <a:p>
          <a:endParaRPr lang="cs-CZ"/>
        </a:p>
      </dgm:t>
    </dgm:pt>
    <dgm:pt modelId="{C936CB31-AAC1-47D1-BF63-7B04BEB52CA0}" type="sibTrans" cxnId="{99E17002-E121-4BCD-8233-49D337023C46}">
      <dgm:prSet/>
      <dgm:spPr/>
      <dgm:t>
        <a:bodyPr/>
        <a:lstStyle/>
        <a:p>
          <a:endParaRPr lang="cs-CZ"/>
        </a:p>
      </dgm:t>
    </dgm:pt>
    <dgm:pt modelId="{AEA63D9D-DF9E-4A25-9580-D33D0E758DBD}">
      <dgm:prSet/>
      <dgm:spPr/>
      <dgm:t>
        <a:bodyPr/>
        <a:lstStyle/>
        <a:p>
          <a:pPr rtl="0"/>
          <a:endParaRPr lang="cs-CZ" dirty="0"/>
        </a:p>
      </dgm:t>
    </dgm:pt>
    <dgm:pt modelId="{BEE9D697-A9E2-4006-BCD9-D8EB4604DFEB}" type="parTrans" cxnId="{4964D24C-DCBE-4DFF-840E-6942A9503E53}">
      <dgm:prSet/>
      <dgm:spPr/>
      <dgm:t>
        <a:bodyPr/>
        <a:lstStyle/>
        <a:p>
          <a:endParaRPr lang="cs-CZ"/>
        </a:p>
      </dgm:t>
    </dgm:pt>
    <dgm:pt modelId="{55C9EA60-97F5-4C14-9536-2B9074474BD0}" type="sibTrans" cxnId="{4964D24C-DCBE-4DFF-840E-6942A9503E53}">
      <dgm:prSet/>
      <dgm:spPr/>
      <dgm:t>
        <a:bodyPr/>
        <a:lstStyle/>
        <a:p>
          <a:endParaRPr lang="cs-CZ"/>
        </a:p>
      </dgm:t>
    </dgm:pt>
    <dgm:pt modelId="{F4B34A7F-2F57-4653-89F2-DF12BDD326D8}">
      <dgm:prSet/>
      <dgm:spPr/>
      <dgm:t>
        <a:bodyPr/>
        <a:lstStyle/>
        <a:p>
          <a:pPr rtl="0"/>
          <a:endParaRPr lang="cs-CZ" dirty="0"/>
        </a:p>
      </dgm:t>
    </dgm:pt>
    <dgm:pt modelId="{9B18BCED-F097-43B0-A4E9-2B9A2733080C}" type="parTrans" cxnId="{47573B58-34E1-4D87-AAFC-F9680D6611FE}">
      <dgm:prSet/>
      <dgm:spPr/>
      <dgm:t>
        <a:bodyPr/>
        <a:lstStyle/>
        <a:p>
          <a:endParaRPr lang="cs-CZ"/>
        </a:p>
      </dgm:t>
    </dgm:pt>
    <dgm:pt modelId="{389248A2-2C19-4261-9AC3-D22C57570BBC}" type="sibTrans" cxnId="{47573B58-34E1-4D87-AAFC-F9680D6611FE}">
      <dgm:prSet/>
      <dgm:spPr/>
      <dgm:t>
        <a:bodyPr/>
        <a:lstStyle/>
        <a:p>
          <a:endParaRPr lang="cs-CZ"/>
        </a:p>
      </dgm:t>
    </dgm:pt>
    <dgm:pt modelId="{AE660FE2-91F8-4FF0-BCDA-9905BE27E491}" type="pres">
      <dgm:prSet presAssocID="{0FB4317A-8A8F-40E6-B544-E11FB6546D9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D511A8-D404-4800-9DF2-402D9296F3EB}" type="pres">
      <dgm:prSet presAssocID="{7E470590-4A11-4EF6-896B-02625B39C2D3}" presName="parentText" presStyleLbl="node1" presStyleIdx="0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C9C28A-E8D4-47BD-B312-253062A638A6}" type="pres">
      <dgm:prSet presAssocID="{EFDBA11E-FB2C-4DD9-824F-1D6D77C0C3DF}" presName="spacer" presStyleCnt="0"/>
      <dgm:spPr/>
    </dgm:pt>
    <dgm:pt modelId="{00D64F57-BB37-45B8-B018-67D6AED9EFEC}" type="pres">
      <dgm:prSet presAssocID="{2AE94657-C133-4234-AB62-270AA82DED5D}" presName="parentText" presStyleLbl="node1" presStyleIdx="1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049237-6948-4B09-97BE-F36F09D1B56A}" type="pres">
      <dgm:prSet presAssocID="{91D31508-8F34-4E26-98CE-24801E9C53AF}" presName="spacer" presStyleCnt="0"/>
      <dgm:spPr/>
    </dgm:pt>
    <dgm:pt modelId="{6A8580F8-5587-4F0F-A007-6E854E78C566}" type="pres">
      <dgm:prSet presAssocID="{5B84E8B6-16EF-45B9-A4FE-D0668EEC210B}" presName="parentText" presStyleLbl="node1" presStyleIdx="2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28496E-1067-456D-B93A-9C74B2AB5A69}" type="pres">
      <dgm:prSet presAssocID="{D2766FAF-8319-48A4-81E1-C73B0C21B132}" presName="spacer" presStyleCnt="0"/>
      <dgm:spPr/>
    </dgm:pt>
    <dgm:pt modelId="{4F06733C-46D9-44F5-B2C9-162B044A1E0E}" type="pres">
      <dgm:prSet presAssocID="{0B74C819-141C-4643-A9EB-6A74F2D5C22B}" presName="parentText" presStyleLbl="node1" presStyleIdx="3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D578E7-D00B-4834-8FA0-FAC353FB7140}" type="pres">
      <dgm:prSet presAssocID="{F0941BAE-6AEE-4BBA-9888-ED710C09CA38}" presName="spacer" presStyleCnt="0"/>
      <dgm:spPr/>
    </dgm:pt>
    <dgm:pt modelId="{57370ADF-E919-4678-85E1-46BFBD0E40DF}" type="pres">
      <dgm:prSet presAssocID="{33224E2B-8600-45E8-8465-F211D257F2A7}" presName="parentText" presStyleLbl="node1" presStyleIdx="4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CFF14D-3617-4D79-B4AB-E502DAC378B7}" type="pres">
      <dgm:prSet presAssocID="{6C66EAEC-8341-48EE-84AF-DAE3AEE22305}" presName="spacer" presStyleCnt="0"/>
      <dgm:spPr/>
    </dgm:pt>
    <dgm:pt modelId="{87BC8CF2-4015-4130-AEC7-5C8BED48B005}" type="pres">
      <dgm:prSet presAssocID="{0D6E80CA-1692-4345-A629-E99499CC83BD}" presName="parentText" presStyleLbl="node1" presStyleIdx="5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1062C5-8570-44D7-8C42-95E11FBE937D}" type="pres">
      <dgm:prSet presAssocID="{C936CB31-AAC1-47D1-BF63-7B04BEB52CA0}" presName="spacer" presStyleCnt="0"/>
      <dgm:spPr/>
    </dgm:pt>
    <dgm:pt modelId="{EC8F9955-B4B4-4B15-852F-2D4B44DA2FC1}" type="pres">
      <dgm:prSet presAssocID="{AEA63D9D-DF9E-4A25-9580-D33D0E758DBD}" presName="parentText" presStyleLbl="node1" presStyleIdx="6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26FDA5-C6E3-494D-9542-F16B92711172}" type="pres">
      <dgm:prSet presAssocID="{55C9EA60-97F5-4C14-9536-2B9074474BD0}" presName="spacer" presStyleCnt="0"/>
      <dgm:spPr/>
    </dgm:pt>
    <dgm:pt modelId="{8A36F75C-5541-46FC-B96B-83503CD896CD}" type="pres">
      <dgm:prSet presAssocID="{F4B34A7F-2F57-4653-89F2-DF12BDD326D8}" presName="parentText" presStyleLbl="node1" presStyleIdx="7" presStyleCnt="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4EC331-E98F-43B4-B35E-868C4A4A5DC0}" type="presOf" srcId="{2AE94657-C133-4234-AB62-270AA82DED5D}" destId="{00D64F57-BB37-45B8-B018-67D6AED9EFEC}" srcOrd="0" destOrd="0" presId="urn:microsoft.com/office/officeart/2005/8/layout/vList2"/>
    <dgm:cxn modelId="{47573B58-34E1-4D87-AAFC-F9680D6611FE}" srcId="{0FB4317A-8A8F-40E6-B544-E11FB6546D9C}" destId="{F4B34A7F-2F57-4653-89F2-DF12BDD326D8}" srcOrd="7" destOrd="0" parTransId="{9B18BCED-F097-43B0-A4E9-2B9A2733080C}" sibTransId="{389248A2-2C19-4261-9AC3-D22C57570BBC}"/>
    <dgm:cxn modelId="{5C9F2B98-97DA-42AF-927A-DDB7678A00B0}" srcId="{0FB4317A-8A8F-40E6-B544-E11FB6546D9C}" destId="{33224E2B-8600-45E8-8465-F211D257F2A7}" srcOrd="4" destOrd="0" parTransId="{8C5AB216-F63F-4B51-95CA-45A3C03B49C7}" sibTransId="{6C66EAEC-8341-48EE-84AF-DAE3AEE22305}"/>
    <dgm:cxn modelId="{99E17002-E121-4BCD-8233-49D337023C46}" srcId="{0FB4317A-8A8F-40E6-B544-E11FB6546D9C}" destId="{0D6E80CA-1692-4345-A629-E99499CC83BD}" srcOrd="5" destOrd="0" parTransId="{0B675AA0-C54A-4083-84B7-6FCC65A23BD3}" sibTransId="{C936CB31-AAC1-47D1-BF63-7B04BEB52CA0}"/>
    <dgm:cxn modelId="{7E694912-7AA2-4DED-AEF2-749071B851C8}" type="presOf" srcId="{F4B34A7F-2F57-4653-89F2-DF12BDD326D8}" destId="{8A36F75C-5541-46FC-B96B-83503CD896CD}" srcOrd="0" destOrd="0" presId="urn:microsoft.com/office/officeart/2005/8/layout/vList2"/>
    <dgm:cxn modelId="{FA8082D7-8761-4DDA-A29E-B6C5BED845A4}" type="presOf" srcId="{5B84E8B6-16EF-45B9-A4FE-D0668EEC210B}" destId="{6A8580F8-5587-4F0F-A007-6E854E78C566}" srcOrd="0" destOrd="0" presId="urn:microsoft.com/office/officeart/2005/8/layout/vList2"/>
    <dgm:cxn modelId="{6FDB9D83-B5F2-491B-8C21-9DC9F2A7CBDE}" type="presOf" srcId="{7E470590-4A11-4EF6-896B-02625B39C2D3}" destId="{9AD511A8-D404-4800-9DF2-402D9296F3EB}" srcOrd="0" destOrd="0" presId="urn:microsoft.com/office/officeart/2005/8/layout/vList2"/>
    <dgm:cxn modelId="{95D6CB76-2C02-41EA-BB6B-C7CD1C84CED8}" type="presOf" srcId="{0D6E80CA-1692-4345-A629-E99499CC83BD}" destId="{87BC8CF2-4015-4130-AEC7-5C8BED48B005}" srcOrd="0" destOrd="0" presId="urn:microsoft.com/office/officeart/2005/8/layout/vList2"/>
    <dgm:cxn modelId="{3486BD41-BE6B-4DCE-B4E8-79EDF76E21FD}" type="presOf" srcId="{0FB4317A-8A8F-40E6-B544-E11FB6546D9C}" destId="{AE660FE2-91F8-4FF0-BCDA-9905BE27E491}" srcOrd="0" destOrd="0" presId="urn:microsoft.com/office/officeart/2005/8/layout/vList2"/>
    <dgm:cxn modelId="{FB74F524-D014-476C-8644-DAFB85010B4A}" type="presOf" srcId="{AEA63D9D-DF9E-4A25-9580-D33D0E758DBD}" destId="{EC8F9955-B4B4-4B15-852F-2D4B44DA2FC1}" srcOrd="0" destOrd="0" presId="urn:microsoft.com/office/officeart/2005/8/layout/vList2"/>
    <dgm:cxn modelId="{B141EC3E-9B41-4B4B-9A20-2AF10EF3CA3A}" srcId="{0FB4317A-8A8F-40E6-B544-E11FB6546D9C}" destId="{7E470590-4A11-4EF6-896B-02625B39C2D3}" srcOrd="0" destOrd="0" parTransId="{75831E77-41AD-4559-8D38-A839DEDBAF80}" sibTransId="{EFDBA11E-FB2C-4DD9-824F-1D6D77C0C3DF}"/>
    <dgm:cxn modelId="{FF5BAE1D-9443-476E-A592-3140FD03B962}" type="presOf" srcId="{0B74C819-141C-4643-A9EB-6A74F2D5C22B}" destId="{4F06733C-46D9-44F5-B2C9-162B044A1E0E}" srcOrd="0" destOrd="0" presId="urn:microsoft.com/office/officeart/2005/8/layout/vList2"/>
    <dgm:cxn modelId="{EF1240E9-AAAE-4E43-8FC4-7A0F7ED78051}" srcId="{0FB4317A-8A8F-40E6-B544-E11FB6546D9C}" destId="{0B74C819-141C-4643-A9EB-6A74F2D5C22B}" srcOrd="3" destOrd="0" parTransId="{3AF60456-D704-467A-AA54-1300CC4CD0DC}" sibTransId="{F0941BAE-6AEE-4BBA-9888-ED710C09CA38}"/>
    <dgm:cxn modelId="{A0468860-5CD9-4F75-93C1-02E2C9F88352}" type="presOf" srcId="{33224E2B-8600-45E8-8465-F211D257F2A7}" destId="{57370ADF-E919-4678-85E1-46BFBD0E40DF}" srcOrd="0" destOrd="0" presId="urn:microsoft.com/office/officeart/2005/8/layout/vList2"/>
    <dgm:cxn modelId="{4964D24C-DCBE-4DFF-840E-6942A9503E53}" srcId="{0FB4317A-8A8F-40E6-B544-E11FB6546D9C}" destId="{AEA63D9D-DF9E-4A25-9580-D33D0E758DBD}" srcOrd="6" destOrd="0" parTransId="{BEE9D697-A9E2-4006-BCD9-D8EB4604DFEB}" sibTransId="{55C9EA60-97F5-4C14-9536-2B9074474BD0}"/>
    <dgm:cxn modelId="{262690DE-60E0-4506-BF99-10546037DC42}" srcId="{0FB4317A-8A8F-40E6-B544-E11FB6546D9C}" destId="{5B84E8B6-16EF-45B9-A4FE-D0668EEC210B}" srcOrd="2" destOrd="0" parTransId="{ED5F2C7F-983D-498E-BD68-CC6BEC1F3F9B}" sibTransId="{D2766FAF-8319-48A4-81E1-C73B0C21B132}"/>
    <dgm:cxn modelId="{DE064755-5FA4-4E32-BCBD-94BD486C08C1}" srcId="{0FB4317A-8A8F-40E6-B544-E11FB6546D9C}" destId="{2AE94657-C133-4234-AB62-270AA82DED5D}" srcOrd="1" destOrd="0" parTransId="{C738BF58-8AFC-4E74-ABE1-18B0228E0399}" sibTransId="{91D31508-8F34-4E26-98CE-24801E9C53AF}"/>
    <dgm:cxn modelId="{35001736-1647-4D3B-8F32-3B822033A8EE}" type="presParOf" srcId="{AE660FE2-91F8-4FF0-BCDA-9905BE27E491}" destId="{9AD511A8-D404-4800-9DF2-402D9296F3EB}" srcOrd="0" destOrd="0" presId="urn:microsoft.com/office/officeart/2005/8/layout/vList2"/>
    <dgm:cxn modelId="{B9DF0DBB-138C-494D-BE26-E3E528CF3C47}" type="presParOf" srcId="{AE660FE2-91F8-4FF0-BCDA-9905BE27E491}" destId="{F3C9C28A-E8D4-47BD-B312-253062A638A6}" srcOrd="1" destOrd="0" presId="urn:microsoft.com/office/officeart/2005/8/layout/vList2"/>
    <dgm:cxn modelId="{60BB5094-9982-4606-BC79-B6982C70C38A}" type="presParOf" srcId="{AE660FE2-91F8-4FF0-BCDA-9905BE27E491}" destId="{00D64F57-BB37-45B8-B018-67D6AED9EFEC}" srcOrd="2" destOrd="0" presId="urn:microsoft.com/office/officeart/2005/8/layout/vList2"/>
    <dgm:cxn modelId="{DA5C1C92-9EBF-49C8-B926-6516A48E227C}" type="presParOf" srcId="{AE660FE2-91F8-4FF0-BCDA-9905BE27E491}" destId="{C5049237-6948-4B09-97BE-F36F09D1B56A}" srcOrd="3" destOrd="0" presId="urn:microsoft.com/office/officeart/2005/8/layout/vList2"/>
    <dgm:cxn modelId="{893C8C27-A518-4DCD-982C-BFBB5FAD42F6}" type="presParOf" srcId="{AE660FE2-91F8-4FF0-BCDA-9905BE27E491}" destId="{6A8580F8-5587-4F0F-A007-6E854E78C566}" srcOrd="4" destOrd="0" presId="urn:microsoft.com/office/officeart/2005/8/layout/vList2"/>
    <dgm:cxn modelId="{B2191C01-E4CD-460A-A501-7B1FC35C9A69}" type="presParOf" srcId="{AE660FE2-91F8-4FF0-BCDA-9905BE27E491}" destId="{0A28496E-1067-456D-B93A-9C74B2AB5A69}" srcOrd="5" destOrd="0" presId="urn:microsoft.com/office/officeart/2005/8/layout/vList2"/>
    <dgm:cxn modelId="{27D2DDE7-6C6F-463B-8C4E-04036659AE64}" type="presParOf" srcId="{AE660FE2-91F8-4FF0-BCDA-9905BE27E491}" destId="{4F06733C-46D9-44F5-B2C9-162B044A1E0E}" srcOrd="6" destOrd="0" presId="urn:microsoft.com/office/officeart/2005/8/layout/vList2"/>
    <dgm:cxn modelId="{B9A1E759-3804-4979-85D3-B459CB9E8987}" type="presParOf" srcId="{AE660FE2-91F8-4FF0-BCDA-9905BE27E491}" destId="{6CD578E7-D00B-4834-8FA0-FAC353FB7140}" srcOrd="7" destOrd="0" presId="urn:microsoft.com/office/officeart/2005/8/layout/vList2"/>
    <dgm:cxn modelId="{B0922952-8D0D-469B-AB91-2272D5996B10}" type="presParOf" srcId="{AE660FE2-91F8-4FF0-BCDA-9905BE27E491}" destId="{57370ADF-E919-4678-85E1-46BFBD0E40DF}" srcOrd="8" destOrd="0" presId="urn:microsoft.com/office/officeart/2005/8/layout/vList2"/>
    <dgm:cxn modelId="{642F6BCB-EBFD-4032-AD4D-D3A7A9FAA56B}" type="presParOf" srcId="{AE660FE2-91F8-4FF0-BCDA-9905BE27E491}" destId="{C2CFF14D-3617-4D79-B4AB-E502DAC378B7}" srcOrd="9" destOrd="0" presId="urn:microsoft.com/office/officeart/2005/8/layout/vList2"/>
    <dgm:cxn modelId="{C0EFDE18-1985-4494-A3C6-611A8821AD74}" type="presParOf" srcId="{AE660FE2-91F8-4FF0-BCDA-9905BE27E491}" destId="{87BC8CF2-4015-4130-AEC7-5C8BED48B005}" srcOrd="10" destOrd="0" presId="urn:microsoft.com/office/officeart/2005/8/layout/vList2"/>
    <dgm:cxn modelId="{013244B7-5535-407A-B386-C971A5BA947C}" type="presParOf" srcId="{AE660FE2-91F8-4FF0-BCDA-9905BE27E491}" destId="{351062C5-8570-44D7-8C42-95E11FBE937D}" srcOrd="11" destOrd="0" presId="urn:microsoft.com/office/officeart/2005/8/layout/vList2"/>
    <dgm:cxn modelId="{B9220192-2A13-4B6F-93D6-CFFB36C7E734}" type="presParOf" srcId="{AE660FE2-91F8-4FF0-BCDA-9905BE27E491}" destId="{EC8F9955-B4B4-4B15-852F-2D4B44DA2FC1}" srcOrd="12" destOrd="0" presId="urn:microsoft.com/office/officeart/2005/8/layout/vList2"/>
    <dgm:cxn modelId="{206B6471-CA7A-44FC-A969-3314572A1377}" type="presParOf" srcId="{AE660FE2-91F8-4FF0-BCDA-9905BE27E491}" destId="{E426FDA5-C6E3-494D-9542-F16B92711172}" srcOrd="13" destOrd="0" presId="urn:microsoft.com/office/officeart/2005/8/layout/vList2"/>
    <dgm:cxn modelId="{2D6E9290-5845-4484-8A22-B40EF5A2A732}" type="presParOf" srcId="{AE660FE2-91F8-4FF0-BCDA-9905BE27E491}" destId="{8A36F75C-5541-46FC-B96B-83503CD896C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844BEE-52C4-4926-9584-26AE0BBD50AE}" type="doc">
      <dgm:prSet loTypeId="urn:microsoft.com/office/officeart/2005/8/layout/vList2" loCatId="list" qsTypeId="urn:microsoft.com/office/officeart/2005/8/quickstyle/3d3" qsCatId="3D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7E4CDFEB-4D0B-4F5A-852C-4F5188166BEA}">
      <dgm:prSet/>
      <dgm:spPr/>
      <dgm:t>
        <a:bodyPr/>
        <a:lstStyle/>
        <a:p>
          <a:pPr rtl="0"/>
          <a:r>
            <a:rPr lang="cs-CZ" dirty="0" smtClean="0"/>
            <a:t>Po práci následuje odpočinek. </a:t>
          </a:r>
          <a:endParaRPr lang="cs-CZ" dirty="0"/>
        </a:p>
      </dgm:t>
    </dgm:pt>
    <dgm:pt modelId="{AD055D5E-D1B4-4586-9782-E0E951EDD5B6}" type="parTrans" cxnId="{35A87639-9B17-4C9F-A9E4-C235CE640008}">
      <dgm:prSet/>
      <dgm:spPr/>
      <dgm:t>
        <a:bodyPr/>
        <a:lstStyle/>
        <a:p>
          <a:endParaRPr lang="cs-CZ"/>
        </a:p>
      </dgm:t>
    </dgm:pt>
    <dgm:pt modelId="{D773C822-7EFC-48E6-8972-1924C2034042}" type="sibTrans" cxnId="{35A87639-9B17-4C9F-A9E4-C235CE640008}">
      <dgm:prSet/>
      <dgm:spPr/>
      <dgm:t>
        <a:bodyPr/>
        <a:lstStyle/>
        <a:p>
          <a:endParaRPr lang="cs-CZ"/>
        </a:p>
      </dgm:t>
    </dgm:pt>
    <dgm:pt modelId="{835207AC-63FC-4293-B37D-088DCDB39732}">
      <dgm:prSet/>
      <dgm:spPr/>
      <dgm:t>
        <a:bodyPr/>
        <a:lstStyle/>
        <a:p>
          <a:pPr rtl="0"/>
          <a:r>
            <a:rPr lang="cs-CZ" dirty="0" smtClean="0"/>
            <a:t>Pokud jsme pracovali, studovali nebo cvičili, musíme si také odpočinout a nabrat síly na další aktivity. </a:t>
          </a:r>
          <a:endParaRPr lang="cs-CZ" dirty="0"/>
        </a:p>
      </dgm:t>
    </dgm:pt>
    <dgm:pt modelId="{1ABC4CAF-744E-44CA-B2CE-70E86995899F}" type="parTrans" cxnId="{FDFD9FC9-4DD4-4A59-9205-70FE35D857A9}">
      <dgm:prSet/>
      <dgm:spPr/>
      <dgm:t>
        <a:bodyPr/>
        <a:lstStyle/>
        <a:p>
          <a:endParaRPr lang="cs-CZ"/>
        </a:p>
      </dgm:t>
    </dgm:pt>
    <dgm:pt modelId="{AEFD8F8C-5225-4BE6-A047-5AF869F3B6B8}" type="sibTrans" cxnId="{FDFD9FC9-4DD4-4A59-9205-70FE35D857A9}">
      <dgm:prSet/>
      <dgm:spPr/>
      <dgm:t>
        <a:bodyPr/>
        <a:lstStyle/>
        <a:p>
          <a:endParaRPr lang="cs-CZ"/>
        </a:p>
      </dgm:t>
    </dgm:pt>
    <dgm:pt modelId="{98D6A956-8E59-41AA-AF09-A369CAB9D594}">
      <dgm:prSet/>
      <dgm:spPr/>
      <dgm:t>
        <a:bodyPr/>
        <a:lstStyle/>
        <a:p>
          <a:pPr rtl="0"/>
          <a:r>
            <a:rPr lang="cs-CZ" dirty="0" smtClean="0"/>
            <a:t>Když jsme se dlouho učili (pracovala hlava), odpočineme si nejlépe při práci rukama (zalévání zahrádky).</a:t>
          </a:r>
          <a:endParaRPr lang="cs-CZ" dirty="0"/>
        </a:p>
      </dgm:t>
    </dgm:pt>
    <dgm:pt modelId="{44165D81-56D5-4930-ADD7-01262C1D8D80}" type="parTrans" cxnId="{952B3FBA-7E50-4929-A603-C65837FE02ED}">
      <dgm:prSet/>
      <dgm:spPr/>
      <dgm:t>
        <a:bodyPr/>
        <a:lstStyle/>
        <a:p>
          <a:endParaRPr lang="cs-CZ"/>
        </a:p>
      </dgm:t>
    </dgm:pt>
    <dgm:pt modelId="{31D96413-48F2-407F-9D92-2E945E0F6CBF}" type="sibTrans" cxnId="{952B3FBA-7E50-4929-A603-C65837FE02ED}">
      <dgm:prSet/>
      <dgm:spPr/>
      <dgm:t>
        <a:bodyPr/>
        <a:lstStyle/>
        <a:p>
          <a:endParaRPr lang="cs-CZ"/>
        </a:p>
      </dgm:t>
    </dgm:pt>
    <dgm:pt modelId="{BF1A3EA7-4A5A-4985-B8A5-140887BAFE38}">
      <dgm:prSet/>
      <dgm:spPr/>
      <dgm:t>
        <a:bodyPr/>
        <a:lstStyle/>
        <a:p>
          <a:pPr rtl="0"/>
          <a:r>
            <a:rPr lang="cs-CZ" dirty="0" smtClean="0"/>
            <a:t>Důležitý je dlouhý a ničím nerušený spánek.</a:t>
          </a:r>
          <a:endParaRPr lang="cs-CZ" dirty="0"/>
        </a:p>
      </dgm:t>
    </dgm:pt>
    <dgm:pt modelId="{538DA87C-3CA5-40CA-A616-EB1B21CEC62F}" type="parTrans" cxnId="{1C9DB2F8-0D0D-4E6E-9F12-3C0BEA37079F}">
      <dgm:prSet/>
      <dgm:spPr/>
      <dgm:t>
        <a:bodyPr/>
        <a:lstStyle/>
        <a:p>
          <a:endParaRPr lang="cs-CZ"/>
        </a:p>
      </dgm:t>
    </dgm:pt>
    <dgm:pt modelId="{CE2F99BE-13A2-49BF-98C5-F1ABD1E74C66}" type="sibTrans" cxnId="{1C9DB2F8-0D0D-4E6E-9F12-3C0BEA37079F}">
      <dgm:prSet/>
      <dgm:spPr/>
      <dgm:t>
        <a:bodyPr/>
        <a:lstStyle/>
        <a:p>
          <a:endParaRPr lang="cs-CZ"/>
        </a:p>
      </dgm:t>
    </dgm:pt>
    <dgm:pt modelId="{E38324AE-6F30-4574-A4C6-E8BFCB3B2C96}">
      <dgm:prSet/>
      <dgm:spPr/>
      <dgm:t>
        <a:bodyPr/>
        <a:lstStyle/>
        <a:p>
          <a:pPr rtl="0"/>
          <a:r>
            <a:rPr lang="cs-CZ" dirty="0" smtClean="0"/>
            <a:t>Spíme, aby si odpočinulo tělo a mysl.</a:t>
          </a:r>
          <a:endParaRPr lang="cs-CZ" dirty="0"/>
        </a:p>
      </dgm:t>
    </dgm:pt>
    <dgm:pt modelId="{124E49D4-8BDB-4AC7-BD46-0E199630F375}" type="parTrans" cxnId="{37982653-EC9C-449A-8C42-24AD0FE62254}">
      <dgm:prSet/>
      <dgm:spPr/>
      <dgm:t>
        <a:bodyPr/>
        <a:lstStyle/>
        <a:p>
          <a:endParaRPr lang="cs-CZ"/>
        </a:p>
      </dgm:t>
    </dgm:pt>
    <dgm:pt modelId="{632FD31B-87E2-47F8-B2C5-4A9169F70829}" type="sibTrans" cxnId="{37982653-EC9C-449A-8C42-24AD0FE62254}">
      <dgm:prSet/>
      <dgm:spPr/>
      <dgm:t>
        <a:bodyPr/>
        <a:lstStyle/>
        <a:p>
          <a:endParaRPr lang="cs-CZ"/>
        </a:p>
      </dgm:t>
    </dgm:pt>
    <dgm:pt modelId="{1BAFE6DA-4555-4191-9DC9-F4F7ED2564F7}" type="pres">
      <dgm:prSet presAssocID="{DD844BEE-52C4-4926-9584-26AE0BBD50A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002954-FC33-49DE-B1D6-FDD04575D54A}" type="pres">
      <dgm:prSet presAssocID="{7E4CDFEB-4D0B-4F5A-852C-4F5188166BEA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D936BB-E857-4FC4-8B1A-618D0AC1F14D}" type="pres">
      <dgm:prSet presAssocID="{D773C822-7EFC-48E6-8972-1924C2034042}" presName="spacer" presStyleCnt="0"/>
      <dgm:spPr/>
    </dgm:pt>
    <dgm:pt modelId="{8C7401E2-23AC-4F2F-BA7D-7077DF7BF5D5}" type="pres">
      <dgm:prSet presAssocID="{835207AC-63FC-4293-B37D-088DCDB39732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600327-CBC4-48A5-B6B0-529DB8E9D644}" type="pres">
      <dgm:prSet presAssocID="{AEFD8F8C-5225-4BE6-A047-5AF869F3B6B8}" presName="spacer" presStyleCnt="0"/>
      <dgm:spPr/>
    </dgm:pt>
    <dgm:pt modelId="{929B6A42-10F1-4B2B-9FA4-A6DE1B6D0E0B}" type="pres">
      <dgm:prSet presAssocID="{98D6A956-8E59-41AA-AF09-A369CAB9D594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F62935-A231-429D-AF80-0C490BE3FEF5}" type="pres">
      <dgm:prSet presAssocID="{31D96413-48F2-407F-9D92-2E945E0F6CBF}" presName="spacer" presStyleCnt="0"/>
      <dgm:spPr/>
    </dgm:pt>
    <dgm:pt modelId="{F8310E25-7F21-4E7D-8917-C7C4BD2B800D}" type="pres">
      <dgm:prSet presAssocID="{BF1A3EA7-4A5A-4985-B8A5-140887BAFE38}" presName="parentText" presStyleLbl="node1" presStyleIdx="3" presStyleCnt="5" custLinFactNeighborX="126" custLinFactNeighborY="-65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1E0005-D19E-401D-946F-45AE2DC64613}" type="pres">
      <dgm:prSet presAssocID="{CE2F99BE-13A2-49BF-98C5-F1ABD1E74C66}" presName="spacer" presStyleCnt="0"/>
      <dgm:spPr/>
    </dgm:pt>
    <dgm:pt modelId="{241621A5-2113-4499-A3B8-42E07E591467}" type="pres">
      <dgm:prSet presAssocID="{E38324AE-6F30-4574-A4C6-E8BFCB3B2C96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982653-EC9C-449A-8C42-24AD0FE62254}" srcId="{DD844BEE-52C4-4926-9584-26AE0BBD50AE}" destId="{E38324AE-6F30-4574-A4C6-E8BFCB3B2C96}" srcOrd="4" destOrd="0" parTransId="{124E49D4-8BDB-4AC7-BD46-0E199630F375}" sibTransId="{632FD31B-87E2-47F8-B2C5-4A9169F70829}"/>
    <dgm:cxn modelId="{134D3FBF-450C-486F-ADC7-B2B8F50FC94E}" type="presOf" srcId="{E38324AE-6F30-4574-A4C6-E8BFCB3B2C96}" destId="{241621A5-2113-4499-A3B8-42E07E591467}" srcOrd="0" destOrd="0" presId="urn:microsoft.com/office/officeart/2005/8/layout/vList2"/>
    <dgm:cxn modelId="{CDBFF6BA-CAE7-418D-9252-761CC3A7F2F1}" type="presOf" srcId="{835207AC-63FC-4293-B37D-088DCDB39732}" destId="{8C7401E2-23AC-4F2F-BA7D-7077DF7BF5D5}" srcOrd="0" destOrd="0" presId="urn:microsoft.com/office/officeart/2005/8/layout/vList2"/>
    <dgm:cxn modelId="{35A87639-9B17-4C9F-A9E4-C235CE640008}" srcId="{DD844BEE-52C4-4926-9584-26AE0BBD50AE}" destId="{7E4CDFEB-4D0B-4F5A-852C-4F5188166BEA}" srcOrd="0" destOrd="0" parTransId="{AD055D5E-D1B4-4586-9782-E0E951EDD5B6}" sibTransId="{D773C822-7EFC-48E6-8972-1924C2034042}"/>
    <dgm:cxn modelId="{952B3FBA-7E50-4929-A603-C65837FE02ED}" srcId="{DD844BEE-52C4-4926-9584-26AE0BBD50AE}" destId="{98D6A956-8E59-41AA-AF09-A369CAB9D594}" srcOrd="2" destOrd="0" parTransId="{44165D81-56D5-4930-ADD7-01262C1D8D80}" sibTransId="{31D96413-48F2-407F-9D92-2E945E0F6CBF}"/>
    <dgm:cxn modelId="{FDFD9FC9-4DD4-4A59-9205-70FE35D857A9}" srcId="{DD844BEE-52C4-4926-9584-26AE0BBD50AE}" destId="{835207AC-63FC-4293-B37D-088DCDB39732}" srcOrd="1" destOrd="0" parTransId="{1ABC4CAF-744E-44CA-B2CE-70E86995899F}" sibTransId="{AEFD8F8C-5225-4BE6-A047-5AF869F3B6B8}"/>
    <dgm:cxn modelId="{BB3D320A-AD23-4D05-9C1F-3B7C463AE8B1}" type="presOf" srcId="{98D6A956-8E59-41AA-AF09-A369CAB9D594}" destId="{929B6A42-10F1-4B2B-9FA4-A6DE1B6D0E0B}" srcOrd="0" destOrd="0" presId="urn:microsoft.com/office/officeart/2005/8/layout/vList2"/>
    <dgm:cxn modelId="{BE53FBB0-DB46-4CC9-BC50-2F5CCEEF1B06}" type="presOf" srcId="{7E4CDFEB-4D0B-4F5A-852C-4F5188166BEA}" destId="{E1002954-FC33-49DE-B1D6-FDD04575D54A}" srcOrd="0" destOrd="0" presId="urn:microsoft.com/office/officeart/2005/8/layout/vList2"/>
    <dgm:cxn modelId="{A191A428-0061-484F-AEC1-A96B466C4D88}" type="presOf" srcId="{BF1A3EA7-4A5A-4985-B8A5-140887BAFE38}" destId="{F8310E25-7F21-4E7D-8917-C7C4BD2B800D}" srcOrd="0" destOrd="0" presId="urn:microsoft.com/office/officeart/2005/8/layout/vList2"/>
    <dgm:cxn modelId="{97834E92-C3F1-4074-900F-4D17E47F5D09}" type="presOf" srcId="{DD844BEE-52C4-4926-9584-26AE0BBD50AE}" destId="{1BAFE6DA-4555-4191-9DC9-F4F7ED2564F7}" srcOrd="0" destOrd="0" presId="urn:microsoft.com/office/officeart/2005/8/layout/vList2"/>
    <dgm:cxn modelId="{1C9DB2F8-0D0D-4E6E-9F12-3C0BEA37079F}" srcId="{DD844BEE-52C4-4926-9584-26AE0BBD50AE}" destId="{BF1A3EA7-4A5A-4985-B8A5-140887BAFE38}" srcOrd="3" destOrd="0" parTransId="{538DA87C-3CA5-40CA-A616-EB1B21CEC62F}" sibTransId="{CE2F99BE-13A2-49BF-98C5-F1ABD1E74C66}"/>
    <dgm:cxn modelId="{FA112CEA-2396-463F-BCA9-CE03C0E8E93A}" type="presParOf" srcId="{1BAFE6DA-4555-4191-9DC9-F4F7ED2564F7}" destId="{E1002954-FC33-49DE-B1D6-FDD04575D54A}" srcOrd="0" destOrd="0" presId="urn:microsoft.com/office/officeart/2005/8/layout/vList2"/>
    <dgm:cxn modelId="{CC5CE558-E500-41BD-9A3B-24BBD8876E4D}" type="presParOf" srcId="{1BAFE6DA-4555-4191-9DC9-F4F7ED2564F7}" destId="{FBD936BB-E857-4FC4-8B1A-618D0AC1F14D}" srcOrd="1" destOrd="0" presId="urn:microsoft.com/office/officeart/2005/8/layout/vList2"/>
    <dgm:cxn modelId="{D9312A59-C583-4CE6-BB2F-C39723D33E10}" type="presParOf" srcId="{1BAFE6DA-4555-4191-9DC9-F4F7ED2564F7}" destId="{8C7401E2-23AC-4F2F-BA7D-7077DF7BF5D5}" srcOrd="2" destOrd="0" presId="urn:microsoft.com/office/officeart/2005/8/layout/vList2"/>
    <dgm:cxn modelId="{465BE069-6052-4661-8BF8-0C2A3C9627C7}" type="presParOf" srcId="{1BAFE6DA-4555-4191-9DC9-F4F7ED2564F7}" destId="{ED600327-CBC4-48A5-B6B0-529DB8E9D644}" srcOrd="3" destOrd="0" presId="urn:microsoft.com/office/officeart/2005/8/layout/vList2"/>
    <dgm:cxn modelId="{ED8A43E1-95AA-4F74-8073-08C5AD93A74F}" type="presParOf" srcId="{1BAFE6DA-4555-4191-9DC9-F4F7ED2564F7}" destId="{929B6A42-10F1-4B2B-9FA4-A6DE1B6D0E0B}" srcOrd="4" destOrd="0" presId="urn:microsoft.com/office/officeart/2005/8/layout/vList2"/>
    <dgm:cxn modelId="{9EEE67F2-6094-45AC-90C8-FBC4B9A24127}" type="presParOf" srcId="{1BAFE6DA-4555-4191-9DC9-F4F7ED2564F7}" destId="{0CF62935-A231-429D-AF80-0C490BE3FEF5}" srcOrd="5" destOrd="0" presId="urn:microsoft.com/office/officeart/2005/8/layout/vList2"/>
    <dgm:cxn modelId="{AE660D84-15F3-4F34-B37E-690DEF90F25C}" type="presParOf" srcId="{1BAFE6DA-4555-4191-9DC9-F4F7ED2564F7}" destId="{F8310E25-7F21-4E7D-8917-C7C4BD2B800D}" srcOrd="6" destOrd="0" presId="urn:microsoft.com/office/officeart/2005/8/layout/vList2"/>
    <dgm:cxn modelId="{AC4C7A23-F366-4CAC-B669-2FE9CB1259B5}" type="presParOf" srcId="{1BAFE6DA-4555-4191-9DC9-F4F7ED2564F7}" destId="{7A1E0005-D19E-401D-946F-45AE2DC64613}" srcOrd="7" destOrd="0" presId="urn:microsoft.com/office/officeart/2005/8/layout/vList2"/>
    <dgm:cxn modelId="{02F1CD71-0C5A-4624-A136-9D633694D0CD}" type="presParOf" srcId="{1BAFE6DA-4555-4191-9DC9-F4F7ED2564F7}" destId="{241621A5-2113-4499-A3B8-42E07E59146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967CAC-4C71-4B0A-8BBB-9909C760A76D}" type="doc">
      <dgm:prSet loTypeId="urn:microsoft.com/office/officeart/2005/8/layout/vList2" loCatId="list" qsTypeId="urn:microsoft.com/office/officeart/2005/8/quickstyle/3d3" qsCatId="3D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7747E4A1-3BC1-4021-B6EB-B1846F9D20B2}">
      <dgm:prSet/>
      <dgm:spPr/>
      <dgm:t>
        <a:bodyPr/>
        <a:lstStyle/>
        <a:p>
          <a:pPr rtl="0"/>
          <a:r>
            <a:rPr lang="cs-CZ" dirty="0" smtClean="0"/>
            <a:t>Cvičení</a:t>
          </a:r>
          <a:endParaRPr lang="cs-CZ" dirty="0"/>
        </a:p>
      </dgm:t>
    </dgm:pt>
    <dgm:pt modelId="{2A884423-EDAA-43EF-A7F8-6ECE72F42B66}" type="parTrans" cxnId="{03E107B1-5D9A-4D75-9534-BE4F7C3D4AE4}">
      <dgm:prSet/>
      <dgm:spPr/>
      <dgm:t>
        <a:bodyPr/>
        <a:lstStyle/>
        <a:p>
          <a:endParaRPr lang="cs-CZ"/>
        </a:p>
      </dgm:t>
    </dgm:pt>
    <dgm:pt modelId="{1DE36F8B-FAB4-4121-8AD0-73C81BFDF9AF}" type="sibTrans" cxnId="{03E107B1-5D9A-4D75-9534-BE4F7C3D4AE4}">
      <dgm:prSet/>
      <dgm:spPr/>
      <dgm:t>
        <a:bodyPr/>
        <a:lstStyle/>
        <a:p>
          <a:endParaRPr lang="cs-CZ"/>
        </a:p>
      </dgm:t>
    </dgm:pt>
    <dgm:pt modelId="{EC9DFF07-D509-471C-B7F3-56B67CC0FDA1}">
      <dgm:prSet/>
      <dgm:spPr/>
      <dgm:t>
        <a:bodyPr/>
        <a:lstStyle/>
        <a:p>
          <a:pPr rtl="0"/>
          <a:r>
            <a:rPr lang="cs-CZ" dirty="0" smtClean="0"/>
            <a:t>Tancování</a:t>
          </a:r>
          <a:endParaRPr lang="cs-CZ" dirty="0"/>
        </a:p>
      </dgm:t>
    </dgm:pt>
    <dgm:pt modelId="{58BC8E96-B69C-470C-99F0-6938F94735DB}" type="parTrans" cxnId="{18E7D7A1-6C8E-4F14-ADE0-A9B0EAAE548A}">
      <dgm:prSet/>
      <dgm:spPr/>
      <dgm:t>
        <a:bodyPr/>
        <a:lstStyle/>
        <a:p>
          <a:endParaRPr lang="cs-CZ"/>
        </a:p>
      </dgm:t>
    </dgm:pt>
    <dgm:pt modelId="{5549BC50-8BF7-4CE4-8605-6C123E854DBD}" type="sibTrans" cxnId="{18E7D7A1-6C8E-4F14-ADE0-A9B0EAAE548A}">
      <dgm:prSet/>
      <dgm:spPr/>
      <dgm:t>
        <a:bodyPr/>
        <a:lstStyle/>
        <a:p>
          <a:endParaRPr lang="cs-CZ"/>
        </a:p>
      </dgm:t>
    </dgm:pt>
    <dgm:pt modelId="{B1E98EB3-2B58-4691-ABD4-D42882FF7E7B}">
      <dgm:prSet/>
      <dgm:spPr/>
      <dgm:t>
        <a:bodyPr/>
        <a:lstStyle/>
        <a:p>
          <a:pPr rtl="0"/>
          <a:r>
            <a:rPr lang="cs-CZ" dirty="0" smtClean="0"/>
            <a:t>Práce na zahradě</a:t>
          </a:r>
          <a:endParaRPr lang="cs-CZ" dirty="0"/>
        </a:p>
      </dgm:t>
    </dgm:pt>
    <dgm:pt modelId="{B4DD94E9-F6A6-43E3-B807-D6D0A770DE25}" type="parTrans" cxnId="{D92DCF20-05D6-44F6-B032-A13DE2C5A4AA}">
      <dgm:prSet/>
      <dgm:spPr/>
      <dgm:t>
        <a:bodyPr/>
        <a:lstStyle/>
        <a:p>
          <a:endParaRPr lang="cs-CZ"/>
        </a:p>
      </dgm:t>
    </dgm:pt>
    <dgm:pt modelId="{3BC32604-F6BF-4971-9EF9-737E9F67E80F}" type="sibTrans" cxnId="{D92DCF20-05D6-44F6-B032-A13DE2C5A4AA}">
      <dgm:prSet/>
      <dgm:spPr/>
      <dgm:t>
        <a:bodyPr/>
        <a:lstStyle/>
        <a:p>
          <a:endParaRPr lang="cs-CZ"/>
        </a:p>
      </dgm:t>
    </dgm:pt>
    <dgm:pt modelId="{4D22AE71-5733-4C7F-87C4-FAEA6A08BB7C}">
      <dgm:prSet/>
      <dgm:spPr/>
      <dgm:t>
        <a:bodyPr/>
        <a:lstStyle/>
        <a:p>
          <a:pPr rtl="0"/>
          <a:r>
            <a:rPr lang="cs-CZ" dirty="0" smtClean="0"/>
            <a:t>Vaření</a:t>
          </a:r>
          <a:endParaRPr lang="cs-CZ" dirty="0"/>
        </a:p>
      </dgm:t>
    </dgm:pt>
    <dgm:pt modelId="{1F6584B0-DC04-4277-AC32-5F2D44D757D0}" type="parTrans" cxnId="{99D74B06-F75C-40D1-B596-36A50A63833B}">
      <dgm:prSet/>
      <dgm:spPr/>
      <dgm:t>
        <a:bodyPr/>
        <a:lstStyle/>
        <a:p>
          <a:endParaRPr lang="cs-CZ"/>
        </a:p>
      </dgm:t>
    </dgm:pt>
    <dgm:pt modelId="{1952F3D0-BC3F-4344-B8E8-EC2E5E7BA82F}" type="sibTrans" cxnId="{99D74B06-F75C-40D1-B596-36A50A63833B}">
      <dgm:prSet/>
      <dgm:spPr/>
      <dgm:t>
        <a:bodyPr/>
        <a:lstStyle/>
        <a:p>
          <a:endParaRPr lang="cs-CZ"/>
        </a:p>
      </dgm:t>
    </dgm:pt>
    <dgm:pt modelId="{932D1FCC-4CFF-47E2-A024-8D6AB16132B6}">
      <dgm:prSet/>
      <dgm:spPr/>
      <dgm:t>
        <a:bodyPr/>
        <a:lstStyle/>
        <a:p>
          <a:pPr rtl="0"/>
          <a:r>
            <a:rPr lang="cs-CZ" dirty="0" smtClean="0"/>
            <a:t>Výlety</a:t>
          </a:r>
          <a:endParaRPr lang="cs-CZ" dirty="0"/>
        </a:p>
      </dgm:t>
    </dgm:pt>
    <dgm:pt modelId="{FF429D8B-4B93-4BA8-8B8F-AE2C58450CD9}" type="parTrans" cxnId="{473DD183-4A63-4EFD-965A-48D3E089AA2F}">
      <dgm:prSet/>
      <dgm:spPr/>
      <dgm:t>
        <a:bodyPr/>
        <a:lstStyle/>
        <a:p>
          <a:endParaRPr lang="cs-CZ"/>
        </a:p>
      </dgm:t>
    </dgm:pt>
    <dgm:pt modelId="{EE5DF381-39FC-486B-89FA-D41CC0AF47F3}" type="sibTrans" cxnId="{473DD183-4A63-4EFD-965A-48D3E089AA2F}">
      <dgm:prSet/>
      <dgm:spPr/>
      <dgm:t>
        <a:bodyPr/>
        <a:lstStyle/>
        <a:p>
          <a:endParaRPr lang="cs-CZ"/>
        </a:p>
      </dgm:t>
    </dgm:pt>
    <dgm:pt modelId="{B43BEB4B-659C-4A89-9B47-8B98142BA9E0}">
      <dgm:prSet/>
      <dgm:spPr/>
      <dgm:t>
        <a:bodyPr/>
        <a:lstStyle/>
        <a:p>
          <a:pPr rtl="0"/>
          <a:r>
            <a:rPr lang="cs-CZ" dirty="0" smtClean="0"/>
            <a:t>Relaxace</a:t>
          </a:r>
          <a:endParaRPr lang="cs-CZ" dirty="0"/>
        </a:p>
      </dgm:t>
    </dgm:pt>
    <dgm:pt modelId="{48EEB2FA-C2BA-4058-96ED-35041FFC8DCF}" type="parTrans" cxnId="{92707725-94B4-4F76-B63C-4453597FD9B1}">
      <dgm:prSet/>
      <dgm:spPr/>
      <dgm:t>
        <a:bodyPr/>
        <a:lstStyle/>
        <a:p>
          <a:endParaRPr lang="cs-CZ"/>
        </a:p>
      </dgm:t>
    </dgm:pt>
    <dgm:pt modelId="{0FBB339E-4C91-425F-B4CC-D72E6B241619}" type="sibTrans" cxnId="{92707725-94B4-4F76-B63C-4453597FD9B1}">
      <dgm:prSet/>
      <dgm:spPr/>
      <dgm:t>
        <a:bodyPr/>
        <a:lstStyle/>
        <a:p>
          <a:endParaRPr lang="cs-CZ"/>
        </a:p>
      </dgm:t>
    </dgm:pt>
    <dgm:pt modelId="{A7F93C5C-27F0-40C7-A224-E1339B99C955}">
      <dgm:prSet/>
      <dgm:spPr/>
      <dgm:t>
        <a:bodyPr/>
        <a:lstStyle/>
        <a:p>
          <a:pPr rtl="0"/>
          <a:r>
            <a:rPr lang="cs-CZ" dirty="0" smtClean="0"/>
            <a:t>Četba</a:t>
          </a:r>
          <a:endParaRPr lang="cs-CZ" dirty="0"/>
        </a:p>
      </dgm:t>
    </dgm:pt>
    <dgm:pt modelId="{5E61D2E0-37A9-40F1-8A2B-1FBB47CC6FFC}" type="parTrans" cxnId="{9D7B4E21-503E-4E5C-AE8E-0C92D1BFD68D}">
      <dgm:prSet/>
      <dgm:spPr/>
      <dgm:t>
        <a:bodyPr/>
        <a:lstStyle/>
        <a:p>
          <a:endParaRPr lang="cs-CZ"/>
        </a:p>
      </dgm:t>
    </dgm:pt>
    <dgm:pt modelId="{4CB71C0B-AF16-40BA-A672-47D368C34179}" type="sibTrans" cxnId="{9D7B4E21-503E-4E5C-AE8E-0C92D1BFD68D}">
      <dgm:prSet/>
      <dgm:spPr/>
      <dgm:t>
        <a:bodyPr/>
        <a:lstStyle/>
        <a:p>
          <a:endParaRPr lang="cs-CZ"/>
        </a:p>
      </dgm:t>
    </dgm:pt>
    <dgm:pt modelId="{EED66459-50A1-4552-B4D3-041FD30DB104}">
      <dgm:prSet/>
      <dgm:spPr/>
      <dgm:t>
        <a:bodyPr/>
        <a:lstStyle/>
        <a:p>
          <a:pPr rtl="0"/>
          <a:r>
            <a:rPr lang="cs-CZ" dirty="0" smtClean="0"/>
            <a:t>Malování</a:t>
          </a:r>
          <a:endParaRPr lang="cs-CZ" dirty="0"/>
        </a:p>
      </dgm:t>
    </dgm:pt>
    <dgm:pt modelId="{B8F8B5B3-40A3-4AD7-981F-423817AAC328}" type="parTrans" cxnId="{31AE025D-89BF-474D-94DC-B9EA8F6E19AD}">
      <dgm:prSet/>
      <dgm:spPr/>
      <dgm:t>
        <a:bodyPr/>
        <a:lstStyle/>
        <a:p>
          <a:endParaRPr lang="cs-CZ"/>
        </a:p>
      </dgm:t>
    </dgm:pt>
    <dgm:pt modelId="{B3D30814-1934-4C44-8693-B6BF1C26D8CA}" type="sibTrans" cxnId="{31AE025D-89BF-474D-94DC-B9EA8F6E19AD}">
      <dgm:prSet/>
      <dgm:spPr/>
      <dgm:t>
        <a:bodyPr/>
        <a:lstStyle/>
        <a:p>
          <a:endParaRPr lang="cs-CZ"/>
        </a:p>
      </dgm:t>
    </dgm:pt>
    <dgm:pt modelId="{8BAC3915-D20B-45A2-AC39-86FA56EF1208}">
      <dgm:prSet/>
      <dgm:spPr/>
      <dgm:t>
        <a:bodyPr/>
        <a:lstStyle/>
        <a:p>
          <a:pPr rtl="0"/>
          <a:r>
            <a:rPr lang="cs-CZ" dirty="0" smtClean="0"/>
            <a:t>Venčení psa</a:t>
          </a:r>
          <a:endParaRPr lang="cs-CZ" dirty="0"/>
        </a:p>
      </dgm:t>
    </dgm:pt>
    <dgm:pt modelId="{ED33F3A6-4A57-4464-BD48-0728AD472060}" type="parTrans" cxnId="{4F992C7E-D28F-4B2F-8D93-8E3BFE37A38B}">
      <dgm:prSet/>
      <dgm:spPr/>
      <dgm:t>
        <a:bodyPr/>
        <a:lstStyle/>
        <a:p>
          <a:endParaRPr lang="cs-CZ"/>
        </a:p>
      </dgm:t>
    </dgm:pt>
    <dgm:pt modelId="{6762E40A-0D26-4024-B668-9B7CF417EADA}" type="sibTrans" cxnId="{4F992C7E-D28F-4B2F-8D93-8E3BFE37A38B}">
      <dgm:prSet/>
      <dgm:spPr/>
      <dgm:t>
        <a:bodyPr/>
        <a:lstStyle/>
        <a:p>
          <a:endParaRPr lang="cs-CZ"/>
        </a:p>
      </dgm:t>
    </dgm:pt>
    <dgm:pt modelId="{EAB19E11-B5E5-414D-83DB-82F2FD42BE59}" type="pres">
      <dgm:prSet presAssocID="{B5967CAC-4C71-4B0A-8BBB-9909C760A76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535C138-7D86-4853-BFA8-FE77F2A62E9B}" type="pres">
      <dgm:prSet presAssocID="{7747E4A1-3BC1-4021-B6EB-B1846F9D20B2}" presName="parentText" presStyleLbl="node1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5B3F45-211B-4600-B097-7B09881C9552}" type="pres">
      <dgm:prSet presAssocID="{1DE36F8B-FAB4-4121-8AD0-73C81BFDF9AF}" presName="spacer" presStyleCnt="0"/>
      <dgm:spPr/>
    </dgm:pt>
    <dgm:pt modelId="{787DECBA-EF46-4F2A-AF3B-01CDBD7F8784}" type="pres">
      <dgm:prSet presAssocID="{EC9DFF07-D509-471C-B7F3-56B67CC0FDA1}" presName="parentText" presStyleLbl="node1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C986F1-9F90-4F01-946F-81468E11DA18}" type="pres">
      <dgm:prSet presAssocID="{5549BC50-8BF7-4CE4-8605-6C123E854DBD}" presName="spacer" presStyleCnt="0"/>
      <dgm:spPr/>
    </dgm:pt>
    <dgm:pt modelId="{1C4A53FA-F7C7-4ECE-9EAA-C4ECD43EC9E4}" type="pres">
      <dgm:prSet presAssocID="{B1E98EB3-2B58-4691-ABD4-D42882FF7E7B}" presName="parentText" presStyleLbl="node1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AE0028-8C72-4D6A-9DF0-868548B9D8BC}" type="pres">
      <dgm:prSet presAssocID="{3BC32604-F6BF-4971-9EF9-737E9F67E80F}" presName="spacer" presStyleCnt="0"/>
      <dgm:spPr/>
    </dgm:pt>
    <dgm:pt modelId="{5DD9A655-5FC7-4195-BF27-C66E34FACFD9}" type="pres">
      <dgm:prSet presAssocID="{4D22AE71-5733-4C7F-87C4-FAEA6A08BB7C}" presName="parentText" presStyleLbl="node1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CA0FF3-2751-4F84-B7B7-E6A7FD64F863}" type="pres">
      <dgm:prSet presAssocID="{1952F3D0-BC3F-4344-B8E8-EC2E5E7BA82F}" presName="spacer" presStyleCnt="0"/>
      <dgm:spPr/>
    </dgm:pt>
    <dgm:pt modelId="{E69FEA15-ED51-492B-BF83-EACA985D6E00}" type="pres">
      <dgm:prSet presAssocID="{932D1FCC-4CFF-47E2-A024-8D6AB16132B6}" presName="parentText" presStyleLbl="node1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E8A4BB-B646-4BA2-825D-FCC7E09A00C7}" type="pres">
      <dgm:prSet presAssocID="{EE5DF381-39FC-486B-89FA-D41CC0AF47F3}" presName="spacer" presStyleCnt="0"/>
      <dgm:spPr/>
    </dgm:pt>
    <dgm:pt modelId="{7685EF40-FC6E-4ECF-B4A8-8AC85A31B64F}" type="pres">
      <dgm:prSet presAssocID="{B43BEB4B-659C-4A89-9B47-8B98142BA9E0}" presName="parentText" presStyleLbl="node1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91B593-D74F-4985-B40C-EF74C158A913}" type="pres">
      <dgm:prSet presAssocID="{0FBB339E-4C91-425F-B4CC-D72E6B241619}" presName="spacer" presStyleCnt="0"/>
      <dgm:spPr/>
    </dgm:pt>
    <dgm:pt modelId="{CED9B575-DDCD-45C1-A6C9-C785D17DE838}" type="pres">
      <dgm:prSet presAssocID="{A7F93C5C-27F0-40C7-A224-E1339B99C955}" presName="parentText" presStyleLbl="node1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BE3A58-6EFC-42D6-A4BE-E0513BF2CFB1}" type="pres">
      <dgm:prSet presAssocID="{4CB71C0B-AF16-40BA-A672-47D368C34179}" presName="spacer" presStyleCnt="0"/>
      <dgm:spPr/>
    </dgm:pt>
    <dgm:pt modelId="{DF2929BD-DEBC-44F9-B70B-659DAE7FC4AA}" type="pres">
      <dgm:prSet presAssocID="{EED66459-50A1-4552-B4D3-041FD30DB104}" presName="parentText" presStyleLbl="node1" presStyleIdx="7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55D6A4-3EB4-4F82-B0F3-68A2C116CDE7}" type="pres">
      <dgm:prSet presAssocID="{B3D30814-1934-4C44-8693-B6BF1C26D8CA}" presName="spacer" presStyleCnt="0"/>
      <dgm:spPr/>
    </dgm:pt>
    <dgm:pt modelId="{E8012328-4187-4F4D-9E38-3A66C9BC01A4}" type="pres">
      <dgm:prSet presAssocID="{8BAC3915-D20B-45A2-AC39-86FA56EF1208}" presName="parentText" presStyleLbl="node1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24D7CF-7D96-4A62-A12A-38B7C2F5A094}" type="presOf" srcId="{932D1FCC-4CFF-47E2-A024-8D6AB16132B6}" destId="{E69FEA15-ED51-492B-BF83-EACA985D6E00}" srcOrd="0" destOrd="0" presId="urn:microsoft.com/office/officeart/2005/8/layout/vList2"/>
    <dgm:cxn modelId="{31AE025D-89BF-474D-94DC-B9EA8F6E19AD}" srcId="{B5967CAC-4C71-4B0A-8BBB-9909C760A76D}" destId="{EED66459-50A1-4552-B4D3-041FD30DB104}" srcOrd="7" destOrd="0" parTransId="{B8F8B5B3-40A3-4AD7-981F-423817AAC328}" sibTransId="{B3D30814-1934-4C44-8693-B6BF1C26D8CA}"/>
    <dgm:cxn modelId="{03E107B1-5D9A-4D75-9534-BE4F7C3D4AE4}" srcId="{B5967CAC-4C71-4B0A-8BBB-9909C760A76D}" destId="{7747E4A1-3BC1-4021-B6EB-B1846F9D20B2}" srcOrd="0" destOrd="0" parTransId="{2A884423-EDAA-43EF-A7F8-6ECE72F42B66}" sibTransId="{1DE36F8B-FAB4-4121-8AD0-73C81BFDF9AF}"/>
    <dgm:cxn modelId="{99D74B06-F75C-40D1-B596-36A50A63833B}" srcId="{B5967CAC-4C71-4B0A-8BBB-9909C760A76D}" destId="{4D22AE71-5733-4C7F-87C4-FAEA6A08BB7C}" srcOrd="3" destOrd="0" parTransId="{1F6584B0-DC04-4277-AC32-5F2D44D757D0}" sibTransId="{1952F3D0-BC3F-4344-B8E8-EC2E5E7BA82F}"/>
    <dgm:cxn modelId="{2AA7D5E8-5183-47C7-8040-FDD66B12502E}" type="presOf" srcId="{B1E98EB3-2B58-4691-ABD4-D42882FF7E7B}" destId="{1C4A53FA-F7C7-4ECE-9EAA-C4ECD43EC9E4}" srcOrd="0" destOrd="0" presId="urn:microsoft.com/office/officeart/2005/8/layout/vList2"/>
    <dgm:cxn modelId="{ADA1915E-E7C0-44F8-B560-9A25C0FB75D3}" type="presOf" srcId="{EED66459-50A1-4552-B4D3-041FD30DB104}" destId="{DF2929BD-DEBC-44F9-B70B-659DAE7FC4AA}" srcOrd="0" destOrd="0" presId="urn:microsoft.com/office/officeart/2005/8/layout/vList2"/>
    <dgm:cxn modelId="{F1C54933-BC01-4F1D-919B-B95BC3C2430A}" type="presOf" srcId="{4D22AE71-5733-4C7F-87C4-FAEA6A08BB7C}" destId="{5DD9A655-5FC7-4195-BF27-C66E34FACFD9}" srcOrd="0" destOrd="0" presId="urn:microsoft.com/office/officeart/2005/8/layout/vList2"/>
    <dgm:cxn modelId="{9D7B4E21-503E-4E5C-AE8E-0C92D1BFD68D}" srcId="{B5967CAC-4C71-4B0A-8BBB-9909C760A76D}" destId="{A7F93C5C-27F0-40C7-A224-E1339B99C955}" srcOrd="6" destOrd="0" parTransId="{5E61D2E0-37A9-40F1-8A2B-1FBB47CC6FFC}" sibTransId="{4CB71C0B-AF16-40BA-A672-47D368C34179}"/>
    <dgm:cxn modelId="{4F992C7E-D28F-4B2F-8D93-8E3BFE37A38B}" srcId="{B5967CAC-4C71-4B0A-8BBB-9909C760A76D}" destId="{8BAC3915-D20B-45A2-AC39-86FA56EF1208}" srcOrd="8" destOrd="0" parTransId="{ED33F3A6-4A57-4464-BD48-0728AD472060}" sibTransId="{6762E40A-0D26-4024-B668-9B7CF417EADA}"/>
    <dgm:cxn modelId="{8E98732D-45D4-4C6D-8238-27F8D8AEEBE2}" type="presOf" srcId="{7747E4A1-3BC1-4021-B6EB-B1846F9D20B2}" destId="{7535C138-7D86-4853-BFA8-FE77F2A62E9B}" srcOrd="0" destOrd="0" presId="urn:microsoft.com/office/officeart/2005/8/layout/vList2"/>
    <dgm:cxn modelId="{F68FFA42-A358-4A0A-A877-D8E513AA4262}" type="presOf" srcId="{B43BEB4B-659C-4A89-9B47-8B98142BA9E0}" destId="{7685EF40-FC6E-4ECF-B4A8-8AC85A31B64F}" srcOrd="0" destOrd="0" presId="urn:microsoft.com/office/officeart/2005/8/layout/vList2"/>
    <dgm:cxn modelId="{136EBD18-4A8B-4FBC-B126-20CB2BF1DBDA}" type="presOf" srcId="{8BAC3915-D20B-45A2-AC39-86FA56EF1208}" destId="{E8012328-4187-4F4D-9E38-3A66C9BC01A4}" srcOrd="0" destOrd="0" presId="urn:microsoft.com/office/officeart/2005/8/layout/vList2"/>
    <dgm:cxn modelId="{F1A3AA2D-8AFB-4515-88C9-97812E0B929F}" type="presOf" srcId="{EC9DFF07-D509-471C-B7F3-56B67CC0FDA1}" destId="{787DECBA-EF46-4F2A-AF3B-01CDBD7F8784}" srcOrd="0" destOrd="0" presId="urn:microsoft.com/office/officeart/2005/8/layout/vList2"/>
    <dgm:cxn modelId="{92707725-94B4-4F76-B63C-4453597FD9B1}" srcId="{B5967CAC-4C71-4B0A-8BBB-9909C760A76D}" destId="{B43BEB4B-659C-4A89-9B47-8B98142BA9E0}" srcOrd="5" destOrd="0" parTransId="{48EEB2FA-C2BA-4058-96ED-35041FFC8DCF}" sibTransId="{0FBB339E-4C91-425F-B4CC-D72E6B241619}"/>
    <dgm:cxn modelId="{EF29316F-0A39-45DB-8586-A48ACF05AEA8}" type="presOf" srcId="{B5967CAC-4C71-4B0A-8BBB-9909C760A76D}" destId="{EAB19E11-B5E5-414D-83DB-82F2FD42BE59}" srcOrd="0" destOrd="0" presId="urn:microsoft.com/office/officeart/2005/8/layout/vList2"/>
    <dgm:cxn modelId="{513A3525-D8CF-405B-BA0D-3F82E77E72E5}" type="presOf" srcId="{A7F93C5C-27F0-40C7-A224-E1339B99C955}" destId="{CED9B575-DDCD-45C1-A6C9-C785D17DE838}" srcOrd="0" destOrd="0" presId="urn:microsoft.com/office/officeart/2005/8/layout/vList2"/>
    <dgm:cxn modelId="{18E7D7A1-6C8E-4F14-ADE0-A9B0EAAE548A}" srcId="{B5967CAC-4C71-4B0A-8BBB-9909C760A76D}" destId="{EC9DFF07-D509-471C-B7F3-56B67CC0FDA1}" srcOrd="1" destOrd="0" parTransId="{58BC8E96-B69C-470C-99F0-6938F94735DB}" sibTransId="{5549BC50-8BF7-4CE4-8605-6C123E854DBD}"/>
    <dgm:cxn modelId="{473DD183-4A63-4EFD-965A-48D3E089AA2F}" srcId="{B5967CAC-4C71-4B0A-8BBB-9909C760A76D}" destId="{932D1FCC-4CFF-47E2-A024-8D6AB16132B6}" srcOrd="4" destOrd="0" parTransId="{FF429D8B-4B93-4BA8-8B8F-AE2C58450CD9}" sibTransId="{EE5DF381-39FC-486B-89FA-D41CC0AF47F3}"/>
    <dgm:cxn modelId="{D92DCF20-05D6-44F6-B032-A13DE2C5A4AA}" srcId="{B5967CAC-4C71-4B0A-8BBB-9909C760A76D}" destId="{B1E98EB3-2B58-4691-ABD4-D42882FF7E7B}" srcOrd="2" destOrd="0" parTransId="{B4DD94E9-F6A6-43E3-B807-D6D0A770DE25}" sibTransId="{3BC32604-F6BF-4971-9EF9-737E9F67E80F}"/>
    <dgm:cxn modelId="{4BE0B27A-7571-4234-AE71-DC50B7C372AB}" type="presParOf" srcId="{EAB19E11-B5E5-414D-83DB-82F2FD42BE59}" destId="{7535C138-7D86-4853-BFA8-FE77F2A62E9B}" srcOrd="0" destOrd="0" presId="urn:microsoft.com/office/officeart/2005/8/layout/vList2"/>
    <dgm:cxn modelId="{E7576015-D200-4734-8CCC-53FACD5613BB}" type="presParOf" srcId="{EAB19E11-B5E5-414D-83DB-82F2FD42BE59}" destId="{7E5B3F45-211B-4600-B097-7B09881C9552}" srcOrd="1" destOrd="0" presId="urn:microsoft.com/office/officeart/2005/8/layout/vList2"/>
    <dgm:cxn modelId="{D9363FE2-6427-43AE-A254-3A424C849917}" type="presParOf" srcId="{EAB19E11-B5E5-414D-83DB-82F2FD42BE59}" destId="{787DECBA-EF46-4F2A-AF3B-01CDBD7F8784}" srcOrd="2" destOrd="0" presId="urn:microsoft.com/office/officeart/2005/8/layout/vList2"/>
    <dgm:cxn modelId="{1E2EBDA7-03AE-48E8-AF4D-841FE01B582F}" type="presParOf" srcId="{EAB19E11-B5E5-414D-83DB-82F2FD42BE59}" destId="{1AC986F1-9F90-4F01-946F-81468E11DA18}" srcOrd="3" destOrd="0" presId="urn:microsoft.com/office/officeart/2005/8/layout/vList2"/>
    <dgm:cxn modelId="{E799FCE7-3572-4C98-8FF2-EA0EB6D6B746}" type="presParOf" srcId="{EAB19E11-B5E5-414D-83DB-82F2FD42BE59}" destId="{1C4A53FA-F7C7-4ECE-9EAA-C4ECD43EC9E4}" srcOrd="4" destOrd="0" presId="urn:microsoft.com/office/officeart/2005/8/layout/vList2"/>
    <dgm:cxn modelId="{A639A99C-DDCB-43E8-9B61-8FC43408A0E2}" type="presParOf" srcId="{EAB19E11-B5E5-414D-83DB-82F2FD42BE59}" destId="{9CAE0028-8C72-4D6A-9DF0-868548B9D8BC}" srcOrd="5" destOrd="0" presId="urn:microsoft.com/office/officeart/2005/8/layout/vList2"/>
    <dgm:cxn modelId="{C5DD2509-F54F-441B-AB29-E6A644B7E4B3}" type="presParOf" srcId="{EAB19E11-B5E5-414D-83DB-82F2FD42BE59}" destId="{5DD9A655-5FC7-4195-BF27-C66E34FACFD9}" srcOrd="6" destOrd="0" presId="urn:microsoft.com/office/officeart/2005/8/layout/vList2"/>
    <dgm:cxn modelId="{C09C00EF-1681-4A5A-9059-A88D81F6B93C}" type="presParOf" srcId="{EAB19E11-B5E5-414D-83DB-82F2FD42BE59}" destId="{D1CA0FF3-2751-4F84-B7B7-E6A7FD64F863}" srcOrd="7" destOrd="0" presId="urn:microsoft.com/office/officeart/2005/8/layout/vList2"/>
    <dgm:cxn modelId="{DB243366-E5B3-48E7-ABB8-36104310C63D}" type="presParOf" srcId="{EAB19E11-B5E5-414D-83DB-82F2FD42BE59}" destId="{E69FEA15-ED51-492B-BF83-EACA985D6E00}" srcOrd="8" destOrd="0" presId="urn:microsoft.com/office/officeart/2005/8/layout/vList2"/>
    <dgm:cxn modelId="{EAB4CC1C-C420-4345-A8C4-F8C24BC2C338}" type="presParOf" srcId="{EAB19E11-B5E5-414D-83DB-82F2FD42BE59}" destId="{6AE8A4BB-B646-4BA2-825D-FCC7E09A00C7}" srcOrd="9" destOrd="0" presId="urn:microsoft.com/office/officeart/2005/8/layout/vList2"/>
    <dgm:cxn modelId="{4075CB41-431E-4C51-AF4C-6139F3202A6F}" type="presParOf" srcId="{EAB19E11-B5E5-414D-83DB-82F2FD42BE59}" destId="{7685EF40-FC6E-4ECF-B4A8-8AC85A31B64F}" srcOrd="10" destOrd="0" presId="urn:microsoft.com/office/officeart/2005/8/layout/vList2"/>
    <dgm:cxn modelId="{8C279D30-4EFB-4237-9E23-CD632F6CF868}" type="presParOf" srcId="{EAB19E11-B5E5-414D-83DB-82F2FD42BE59}" destId="{C391B593-D74F-4985-B40C-EF74C158A913}" srcOrd="11" destOrd="0" presId="urn:microsoft.com/office/officeart/2005/8/layout/vList2"/>
    <dgm:cxn modelId="{A6EC81FD-4B90-4979-9A4A-6BF69B03902E}" type="presParOf" srcId="{EAB19E11-B5E5-414D-83DB-82F2FD42BE59}" destId="{CED9B575-DDCD-45C1-A6C9-C785D17DE838}" srcOrd="12" destOrd="0" presId="urn:microsoft.com/office/officeart/2005/8/layout/vList2"/>
    <dgm:cxn modelId="{0D81930C-19D6-4A60-92E3-AB0012E9D240}" type="presParOf" srcId="{EAB19E11-B5E5-414D-83DB-82F2FD42BE59}" destId="{5BBE3A58-6EFC-42D6-A4BE-E0513BF2CFB1}" srcOrd="13" destOrd="0" presId="urn:microsoft.com/office/officeart/2005/8/layout/vList2"/>
    <dgm:cxn modelId="{AB902EC9-0820-426B-B013-21AC589092DF}" type="presParOf" srcId="{EAB19E11-B5E5-414D-83DB-82F2FD42BE59}" destId="{DF2929BD-DEBC-44F9-B70B-659DAE7FC4AA}" srcOrd="14" destOrd="0" presId="urn:microsoft.com/office/officeart/2005/8/layout/vList2"/>
    <dgm:cxn modelId="{25161AC8-63D4-45C8-A9E8-FA0F183C4798}" type="presParOf" srcId="{EAB19E11-B5E5-414D-83DB-82F2FD42BE59}" destId="{8C55D6A4-3EB4-4F82-B0F3-68A2C116CDE7}" srcOrd="15" destOrd="0" presId="urn:microsoft.com/office/officeart/2005/8/layout/vList2"/>
    <dgm:cxn modelId="{53944D38-B339-4998-806B-5CA9A8D150F0}" type="presParOf" srcId="{EAB19E11-B5E5-414D-83DB-82F2FD42BE59}" destId="{E8012328-4187-4F4D-9E38-3A66C9BC01A4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1BDB10-E3A8-46B7-9090-99C381EA2EB7}">
      <dsp:nvSpPr>
        <dsp:cNvPr id="0" name=""/>
        <dsp:cNvSpPr/>
      </dsp:nvSpPr>
      <dsp:spPr>
        <a:xfrm>
          <a:off x="0" y="65047"/>
          <a:ext cx="8229600" cy="55165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u="sng" kern="1200" dirty="0" smtClean="0"/>
            <a:t>Složky správné životosprávy:</a:t>
          </a:r>
          <a:endParaRPr lang="cs-CZ" sz="2300" u="sng" kern="1200" dirty="0"/>
        </a:p>
      </dsp:txBody>
      <dsp:txXfrm>
        <a:off x="26930" y="91977"/>
        <a:ext cx="8175740" cy="497795"/>
      </dsp:txXfrm>
    </dsp:sp>
    <dsp:sp modelId="{0030467D-169D-4A16-A448-2B44BB50E4CE}">
      <dsp:nvSpPr>
        <dsp:cNvPr id="0" name=""/>
        <dsp:cNvSpPr/>
      </dsp:nvSpPr>
      <dsp:spPr>
        <a:xfrm>
          <a:off x="0" y="682942"/>
          <a:ext cx="8229600" cy="551655"/>
        </a:xfrm>
        <a:prstGeom prst="roundRect">
          <a:avLst/>
        </a:prstGeom>
        <a:solidFill>
          <a:schemeClr val="accent4">
            <a:hueOff val="-586657"/>
            <a:satOff val="-6022"/>
            <a:lumOff val="25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Zdravá strava s dostatkem živin a vitamínů.</a:t>
          </a:r>
          <a:endParaRPr lang="cs-CZ" sz="2300" kern="1200" dirty="0"/>
        </a:p>
      </dsp:txBody>
      <dsp:txXfrm>
        <a:off x="26930" y="709872"/>
        <a:ext cx="8175740" cy="497795"/>
      </dsp:txXfrm>
    </dsp:sp>
    <dsp:sp modelId="{E67B053E-D6BB-49A8-BC31-335AD2E22D93}">
      <dsp:nvSpPr>
        <dsp:cNvPr id="0" name=""/>
        <dsp:cNvSpPr/>
      </dsp:nvSpPr>
      <dsp:spPr>
        <a:xfrm>
          <a:off x="0" y="1300837"/>
          <a:ext cx="8229600" cy="551655"/>
        </a:xfrm>
        <a:prstGeom prst="roundRect">
          <a:avLst/>
        </a:prstGeom>
        <a:solidFill>
          <a:schemeClr val="accent4">
            <a:hueOff val="-1173315"/>
            <a:satOff val="-12043"/>
            <a:lumOff val="50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Dostatek pohybu na čerstvém vzduchu.</a:t>
          </a:r>
          <a:endParaRPr lang="cs-CZ" sz="2300" kern="1200" dirty="0"/>
        </a:p>
      </dsp:txBody>
      <dsp:txXfrm>
        <a:off x="26930" y="1327767"/>
        <a:ext cx="8175740" cy="497795"/>
      </dsp:txXfrm>
    </dsp:sp>
    <dsp:sp modelId="{1C3F62C8-5B58-4106-B355-F1A86FD3F8F6}">
      <dsp:nvSpPr>
        <dsp:cNvPr id="0" name=""/>
        <dsp:cNvSpPr/>
      </dsp:nvSpPr>
      <dsp:spPr>
        <a:xfrm>
          <a:off x="0" y="1918732"/>
          <a:ext cx="8229600" cy="551655"/>
        </a:xfrm>
        <a:prstGeom prst="roundRect">
          <a:avLst/>
        </a:prstGeom>
        <a:solidFill>
          <a:schemeClr val="accent4">
            <a:hueOff val="-1759972"/>
            <a:satOff val="-18065"/>
            <a:lumOff val="755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Dlouhý a nerušený spánek.</a:t>
          </a:r>
          <a:endParaRPr lang="cs-CZ" sz="2300" kern="1200" dirty="0"/>
        </a:p>
      </dsp:txBody>
      <dsp:txXfrm>
        <a:off x="26930" y="1945662"/>
        <a:ext cx="8175740" cy="497795"/>
      </dsp:txXfrm>
    </dsp:sp>
    <dsp:sp modelId="{CE9FA988-3B77-4CBB-BFD5-43BC9E21488D}">
      <dsp:nvSpPr>
        <dsp:cNvPr id="0" name=""/>
        <dsp:cNvSpPr/>
      </dsp:nvSpPr>
      <dsp:spPr>
        <a:xfrm>
          <a:off x="0" y="2536627"/>
          <a:ext cx="8229600" cy="551655"/>
        </a:xfrm>
        <a:prstGeom prst="roundRect">
          <a:avLst/>
        </a:prstGeom>
        <a:solidFill>
          <a:schemeClr val="accent4">
            <a:hueOff val="-2346630"/>
            <a:satOff val="-24086"/>
            <a:lumOff val="1006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Dodržování zásad osobní hygieny.</a:t>
          </a:r>
          <a:endParaRPr lang="cs-CZ" sz="2300" kern="1200" dirty="0"/>
        </a:p>
      </dsp:txBody>
      <dsp:txXfrm>
        <a:off x="26930" y="2563557"/>
        <a:ext cx="8175740" cy="497795"/>
      </dsp:txXfrm>
    </dsp:sp>
    <dsp:sp modelId="{D3E07E51-0688-4FD9-82FB-5CFEA5AF5E4A}">
      <dsp:nvSpPr>
        <dsp:cNvPr id="0" name=""/>
        <dsp:cNvSpPr/>
      </dsp:nvSpPr>
      <dsp:spPr>
        <a:xfrm>
          <a:off x="0" y="3154522"/>
          <a:ext cx="8229600" cy="551655"/>
        </a:xfrm>
        <a:prstGeom prst="roundRect">
          <a:avLst/>
        </a:prstGeom>
        <a:solidFill>
          <a:schemeClr val="accent4">
            <a:hueOff val="-2933287"/>
            <a:satOff val="-30108"/>
            <a:lumOff val="1258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Preventivní zdravotní prohlídky u lékaře.</a:t>
          </a:r>
          <a:endParaRPr lang="cs-CZ" sz="2300" kern="1200" dirty="0"/>
        </a:p>
      </dsp:txBody>
      <dsp:txXfrm>
        <a:off x="26930" y="3181452"/>
        <a:ext cx="8175740" cy="497795"/>
      </dsp:txXfrm>
    </dsp:sp>
    <dsp:sp modelId="{A3B17144-F92F-4C10-9856-135AF726295F}">
      <dsp:nvSpPr>
        <dsp:cNvPr id="0" name=""/>
        <dsp:cNvSpPr/>
      </dsp:nvSpPr>
      <dsp:spPr>
        <a:xfrm>
          <a:off x="0" y="3772417"/>
          <a:ext cx="8229600" cy="551655"/>
        </a:xfrm>
        <a:prstGeom prst="roundRect">
          <a:avLst/>
        </a:prstGeom>
        <a:solidFill>
          <a:schemeClr val="accent4">
            <a:hueOff val="-3519944"/>
            <a:satOff val="-36129"/>
            <a:lumOff val="1509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Šťastné rodinné prostředí.</a:t>
          </a:r>
          <a:endParaRPr lang="cs-CZ" sz="2300" kern="1200" dirty="0"/>
        </a:p>
      </dsp:txBody>
      <dsp:txXfrm>
        <a:off x="26930" y="3799347"/>
        <a:ext cx="8175740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8.wmf"/><Relationship Id="rId4" Type="http://schemas.openxmlformats.org/officeDocument/2006/relationships/diagramLayout" Target="../diagrams/layout3.xml"/><Relationship Id="rId9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openxmlformats.org/officeDocument/2006/relationships/image" Target="../media/image13.wmf"/><Relationship Id="rId5" Type="http://schemas.openxmlformats.org/officeDocument/2006/relationships/diagramColors" Target="../diagrams/colors4.xml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Správná životospráva, odpočinek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VY_32_INOVACE_51_VU2_05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Správná životospráva, odpočinek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zásadami správné životosprávy a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zdravého odpočinku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zásady správné životosprávy, umět aktivně a pasivně odpočívat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7.1.2013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Správná životospráva, odpočinek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Zásady správné životosprávy.</a:t>
            </a:r>
          </a:p>
          <a:p>
            <a:r>
              <a:rPr lang="cs-CZ" dirty="0" smtClean="0"/>
              <a:t>Aktivní a </a:t>
            </a:r>
            <a:r>
              <a:rPr lang="cs-CZ" smtClean="0"/>
              <a:t>pasivní odpočinek.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životospráva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E3XFQM78\MP90044845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15344" y="3125285"/>
            <a:ext cx="2232714" cy="3717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životospráva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36401" y="1913205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W0DRLASM\MC9003981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3" y="4159179"/>
            <a:ext cx="2483768" cy="2698822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X8ORGK0F\MC90035905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792172"/>
            <a:ext cx="2102544" cy="19020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Odpočinek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6" name="Picture 4" descr="C:\Documents and Settings\Ondra\Local Settings\Temporary Internet Files\Content.IE5\W0DRLASM\MP9004308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38434" y="0"/>
            <a:ext cx="3005566" cy="2204864"/>
          </a:xfrm>
          <a:prstGeom prst="rect">
            <a:avLst/>
          </a:prstGeom>
          <a:noFill/>
        </p:spPr>
      </p:pic>
      <p:pic>
        <p:nvPicPr>
          <p:cNvPr id="3078" name="Picture 6" descr="C:\Documents and Settings\Ondra\Local Settings\Temporary Internet Files\Content.IE5\W0DRLASM\MC90037913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4885488"/>
            <a:ext cx="2267743" cy="1815747"/>
          </a:xfrm>
          <a:prstGeom prst="rect">
            <a:avLst/>
          </a:prstGeom>
          <a:noFill/>
        </p:spPr>
      </p:pic>
      <p:pic>
        <p:nvPicPr>
          <p:cNvPr id="3080" name="Picture 8" descr="C:\Documents and Settings\Ondra\Local Settings\Temporary Internet Files\Content.IE5\W0DRLASM\MC90036163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332656"/>
            <a:ext cx="1412576" cy="15567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můžeme ještě odpočívat?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W0DRLASM\MP90043052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1844824"/>
            <a:ext cx="2267744" cy="1533118"/>
          </a:xfrm>
          <a:prstGeom prst="rect">
            <a:avLst/>
          </a:prstGeom>
          <a:noFill/>
        </p:spPr>
      </p:pic>
      <p:pic>
        <p:nvPicPr>
          <p:cNvPr id="4099" name="Picture 3" descr="C:\Documents and Settings\Ondra\Local Settings\Temporary Internet Files\Content.IE5\E3XFQM78\MP90044865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3356992"/>
            <a:ext cx="2267744" cy="1502888"/>
          </a:xfrm>
          <a:prstGeom prst="rect">
            <a:avLst/>
          </a:prstGeom>
          <a:noFill/>
        </p:spPr>
      </p:pic>
      <p:pic>
        <p:nvPicPr>
          <p:cNvPr id="4100" name="Picture 4" descr="C:\Documents and Settings\Ondra\Local Settings\Temporary Internet Files\Content.IE5\3DQM1X5J\MP90030896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1844824"/>
            <a:ext cx="1665289" cy="1521301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3DQM1X5J\MP90040073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4869160"/>
            <a:ext cx="2267744" cy="1511214"/>
          </a:xfrm>
          <a:prstGeom prst="rect">
            <a:avLst/>
          </a:prstGeom>
          <a:noFill/>
        </p:spPr>
      </p:pic>
      <p:pic>
        <p:nvPicPr>
          <p:cNvPr id="4106" name="Picture 10" descr="C:\Documents and Settings\Ondra\Local Settings\Temporary Internet Files\Content.IE5\W0DRLASM\MC90029599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04048" y="4869160"/>
            <a:ext cx="1920439" cy="1536775"/>
          </a:xfrm>
          <a:prstGeom prst="rect">
            <a:avLst/>
          </a:prstGeom>
          <a:noFill/>
        </p:spPr>
      </p:pic>
      <p:pic>
        <p:nvPicPr>
          <p:cNvPr id="4107" name="Picture 11" descr="C:\Documents and Settings\Ondra\Local Settings\Temporary Internet Files\Content.IE5\X8ORGK0F\MP900448564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20072" y="3212976"/>
            <a:ext cx="1647263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http://office.microsoft.com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389</TotalTime>
  <Words>382</Words>
  <Application>Microsoft Office PowerPoint</Application>
  <PresentationFormat>Předvádění na obrazovce (4:3)</PresentationFormat>
  <Paragraphs>82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Správná životospráva, odpočinek</vt:lpstr>
      <vt:lpstr>Prezentace aplikace PowerPoint</vt:lpstr>
      <vt:lpstr>Správná životospráva, odpočinek</vt:lpstr>
      <vt:lpstr>Správná životospráva</vt:lpstr>
      <vt:lpstr>Správná životospráva</vt:lpstr>
      <vt:lpstr>Odpočinek</vt:lpstr>
      <vt:lpstr>Jak můžeme ještě odpočívat?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54</cp:revision>
  <dcterms:created xsi:type="dcterms:W3CDTF">2012-06-27T08:54:30Z</dcterms:created>
  <dcterms:modified xsi:type="dcterms:W3CDTF">2013-03-05T18:50:03Z</dcterms:modified>
</cp:coreProperties>
</file>