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1"/>
  </p:sldMasterIdLst>
  <p:notesMasterIdLst>
    <p:notesMasterId r:id="rId11"/>
  </p:notesMasterIdLst>
  <p:sldIdLst>
    <p:sldId id="257" r:id="rId2"/>
    <p:sldId id="258" r:id="rId3"/>
    <p:sldId id="265" r:id="rId4"/>
    <p:sldId id="260" r:id="rId5"/>
    <p:sldId id="261" r:id="rId6"/>
    <p:sldId id="262" r:id="rId7"/>
    <p:sldId id="263" r:id="rId8"/>
    <p:sldId id="264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9" autoAdjust="0"/>
  </p:normalViewPr>
  <p:slideViewPr>
    <p:cSldViewPr showGuides="1">
      <p:cViewPr varScale="1">
        <p:scale>
          <a:sx n="70" d="100"/>
          <a:sy n="70" d="100"/>
        </p:scale>
        <p:origin x="-115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A26ED0-4E0A-4F52-9D8B-D842FF1823C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cs-CZ"/>
        </a:p>
      </dgm:t>
    </dgm:pt>
    <dgm:pt modelId="{095B3DC1-1357-484F-83DC-E1808C169C47}">
      <dgm:prSet/>
      <dgm:spPr/>
      <dgm:t>
        <a:bodyPr/>
        <a:lstStyle/>
        <a:p>
          <a:pPr rtl="0"/>
          <a:r>
            <a:rPr lang="cs-CZ" dirty="0" smtClean="0"/>
            <a:t>Každý  z nás musí pracovat, aby vydělal peníze a mohl uživit sebe a rodinu. Pokud chceme dělat dobrou práci, musíme se dobře učit a vystudovat. </a:t>
          </a:r>
          <a:endParaRPr lang="cs-CZ" dirty="0"/>
        </a:p>
      </dgm:t>
    </dgm:pt>
    <dgm:pt modelId="{00940D93-8EBB-45F4-BA59-A8CFA8778DF8}" type="parTrans" cxnId="{180E1BC9-4A13-4308-87CD-09FF64896A2D}">
      <dgm:prSet/>
      <dgm:spPr/>
      <dgm:t>
        <a:bodyPr/>
        <a:lstStyle/>
        <a:p>
          <a:endParaRPr lang="cs-CZ"/>
        </a:p>
      </dgm:t>
    </dgm:pt>
    <dgm:pt modelId="{59CD1B60-4A20-4CD1-A1DC-5C0599F8FD41}" type="sibTrans" cxnId="{180E1BC9-4A13-4308-87CD-09FF64896A2D}">
      <dgm:prSet/>
      <dgm:spPr/>
      <dgm:t>
        <a:bodyPr/>
        <a:lstStyle/>
        <a:p>
          <a:endParaRPr lang="cs-CZ"/>
        </a:p>
      </dgm:t>
    </dgm:pt>
    <dgm:pt modelId="{17519B96-5E8A-40D2-9E8C-6F4B280BA2D7}">
      <dgm:prSet/>
      <dgm:spPr/>
      <dgm:t>
        <a:bodyPr/>
        <a:lstStyle/>
        <a:p>
          <a:pPr rtl="0"/>
          <a:r>
            <a:rPr lang="cs-CZ" dirty="0" smtClean="0"/>
            <a:t>Některá povolání může dělat každý (dělník), jiná zas pouze odborníci (lékař, účetní).</a:t>
          </a:r>
          <a:endParaRPr lang="cs-CZ" dirty="0"/>
        </a:p>
      </dgm:t>
    </dgm:pt>
    <dgm:pt modelId="{7954B633-3BD8-493F-91C5-9A4CA69F6352}" type="parTrans" cxnId="{40672719-70F8-4269-9680-8143A0FDA0CC}">
      <dgm:prSet/>
      <dgm:spPr/>
      <dgm:t>
        <a:bodyPr/>
        <a:lstStyle/>
        <a:p>
          <a:endParaRPr lang="cs-CZ"/>
        </a:p>
      </dgm:t>
    </dgm:pt>
    <dgm:pt modelId="{0087DC25-BDAC-47FC-BE3C-A47F423A1730}" type="sibTrans" cxnId="{40672719-70F8-4269-9680-8143A0FDA0CC}">
      <dgm:prSet/>
      <dgm:spPr/>
      <dgm:t>
        <a:bodyPr/>
        <a:lstStyle/>
        <a:p>
          <a:endParaRPr lang="cs-CZ"/>
        </a:p>
      </dgm:t>
    </dgm:pt>
    <dgm:pt modelId="{CF1BC3F0-CC2A-48B9-AC7B-EEB690775F9A}">
      <dgm:prSet/>
      <dgm:spPr/>
      <dgm:t>
        <a:bodyPr/>
        <a:lstStyle/>
        <a:p>
          <a:pPr rtl="0"/>
          <a:r>
            <a:rPr lang="cs-CZ" u="sng" dirty="0" smtClean="0"/>
            <a:t>Odpověz na otázky</a:t>
          </a:r>
          <a:endParaRPr lang="cs-CZ" dirty="0"/>
        </a:p>
      </dgm:t>
    </dgm:pt>
    <dgm:pt modelId="{332E483E-DF63-435B-8533-E6DA934571FF}" type="parTrans" cxnId="{3D09E8CC-64F6-4FEB-B204-BCCD57F7BF56}">
      <dgm:prSet/>
      <dgm:spPr/>
      <dgm:t>
        <a:bodyPr/>
        <a:lstStyle/>
        <a:p>
          <a:endParaRPr lang="cs-CZ"/>
        </a:p>
      </dgm:t>
    </dgm:pt>
    <dgm:pt modelId="{AC9B2A2C-2AA0-4210-8186-F5918869985F}" type="sibTrans" cxnId="{3D09E8CC-64F6-4FEB-B204-BCCD57F7BF56}">
      <dgm:prSet/>
      <dgm:spPr/>
      <dgm:t>
        <a:bodyPr/>
        <a:lstStyle/>
        <a:p>
          <a:endParaRPr lang="cs-CZ"/>
        </a:p>
      </dgm:t>
    </dgm:pt>
    <dgm:pt modelId="{BA6CFCDE-E54C-4CEF-AF85-C0DCE6D18197}">
      <dgm:prSet/>
      <dgm:spPr/>
      <dgm:t>
        <a:bodyPr/>
        <a:lstStyle/>
        <a:p>
          <a:pPr rtl="0"/>
          <a:r>
            <a:rPr lang="cs-CZ" i="1" dirty="0" smtClean="0"/>
            <a:t>Jaké povolání vykonávají tvoji rodiče?</a:t>
          </a:r>
          <a:endParaRPr lang="cs-CZ" dirty="0"/>
        </a:p>
      </dgm:t>
    </dgm:pt>
    <dgm:pt modelId="{497ABBC6-F246-4521-AABB-8C6464A7C13E}" type="parTrans" cxnId="{A5A945F1-CDDF-4790-B286-C91D875D9B86}">
      <dgm:prSet/>
      <dgm:spPr/>
      <dgm:t>
        <a:bodyPr/>
        <a:lstStyle/>
        <a:p>
          <a:endParaRPr lang="cs-CZ"/>
        </a:p>
      </dgm:t>
    </dgm:pt>
    <dgm:pt modelId="{8BF3C632-AC36-4A53-8E07-3EA0E16FB9BD}" type="sibTrans" cxnId="{A5A945F1-CDDF-4790-B286-C91D875D9B86}">
      <dgm:prSet/>
      <dgm:spPr/>
      <dgm:t>
        <a:bodyPr/>
        <a:lstStyle/>
        <a:p>
          <a:endParaRPr lang="cs-CZ"/>
        </a:p>
      </dgm:t>
    </dgm:pt>
    <dgm:pt modelId="{FFCD37D2-4C6D-475F-979B-9FD984AA278D}">
      <dgm:prSet/>
      <dgm:spPr/>
      <dgm:t>
        <a:bodyPr/>
        <a:lstStyle/>
        <a:p>
          <a:pPr rtl="0"/>
          <a:r>
            <a:rPr lang="cs-CZ" i="1" dirty="0" smtClean="0"/>
            <a:t>Čím bys chtěl být ty?</a:t>
          </a:r>
          <a:endParaRPr lang="cs-CZ" i="1" dirty="0"/>
        </a:p>
      </dgm:t>
    </dgm:pt>
    <dgm:pt modelId="{3E39EF4D-30E6-4CEA-A711-EE6126F380EF}" type="parTrans" cxnId="{5F95A722-DB02-4AAB-8AA0-E41BD07B3B35}">
      <dgm:prSet/>
      <dgm:spPr/>
      <dgm:t>
        <a:bodyPr/>
        <a:lstStyle/>
        <a:p>
          <a:endParaRPr lang="cs-CZ"/>
        </a:p>
      </dgm:t>
    </dgm:pt>
    <dgm:pt modelId="{7B637993-7B6D-40A1-AF88-3D015D53B118}" type="sibTrans" cxnId="{5F95A722-DB02-4AAB-8AA0-E41BD07B3B35}">
      <dgm:prSet/>
      <dgm:spPr/>
      <dgm:t>
        <a:bodyPr/>
        <a:lstStyle/>
        <a:p>
          <a:endParaRPr lang="cs-CZ"/>
        </a:p>
      </dgm:t>
    </dgm:pt>
    <dgm:pt modelId="{29E7E896-D267-4519-BE5F-874CF638874D}" type="pres">
      <dgm:prSet presAssocID="{B5A26ED0-4E0A-4F52-9D8B-D842FF1823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3BAA2B4-D08E-4CB5-B19C-FB7B26E7B335}" type="pres">
      <dgm:prSet presAssocID="{095B3DC1-1357-484F-83DC-E1808C169C47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6B5DC6-973B-4D85-9575-0312B4E143C4}" type="pres">
      <dgm:prSet presAssocID="{59CD1B60-4A20-4CD1-A1DC-5C0599F8FD41}" presName="spacer" presStyleCnt="0"/>
      <dgm:spPr/>
    </dgm:pt>
    <dgm:pt modelId="{801B51E3-6D5A-48F0-BBF9-01ED43631A4A}" type="pres">
      <dgm:prSet presAssocID="{17519B96-5E8A-40D2-9E8C-6F4B280BA2D7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D590E37-1A2A-4E94-BE45-3091A0CBECAB}" type="pres">
      <dgm:prSet presAssocID="{0087DC25-BDAC-47FC-BE3C-A47F423A1730}" presName="spacer" presStyleCnt="0"/>
      <dgm:spPr/>
    </dgm:pt>
    <dgm:pt modelId="{A74DBAB4-A301-41BE-A5FF-10783A4F8AEF}" type="pres">
      <dgm:prSet presAssocID="{CF1BC3F0-CC2A-48B9-AC7B-EEB690775F9A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4CFDF2-2607-40A8-B30E-CB1B496D660C}" type="pres">
      <dgm:prSet presAssocID="{AC9B2A2C-2AA0-4210-8186-F5918869985F}" presName="spacer" presStyleCnt="0"/>
      <dgm:spPr/>
    </dgm:pt>
    <dgm:pt modelId="{CF73DB6A-11DC-404A-B476-A50E22C7F033}" type="pres">
      <dgm:prSet presAssocID="{BA6CFCDE-E54C-4CEF-AF85-C0DCE6D18197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11F5693-A500-410A-A2A1-E476102A6FE7}" type="pres">
      <dgm:prSet presAssocID="{8BF3C632-AC36-4A53-8E07-3EA0E16FB9BD}" presName="spacer" presStyleCnt="0"/>
      <dgm:spPr/>
    </dgm:pt>
    <dgm:pt modelId="{70035112-5B22-4A1E-AB81-15363199898D}" type="pres">
      <dgm:prSet presAssocID="{FFCD37D2-4C6D-475F-979B-9FD984AA278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7F5DE7-40D1-4BC6-BC27-0B10E37C3BA4}" type="presOf" srcId="{17519B96-5E8A-40D2-9E8C-6F4B280BA2D7}" destId="{801B51E3-6D5A-48F0-BBF9-01ED43631A4A}" srcOrd="0" destOrd="0" presId="urn:microsoft.com/office/officeart/2005/8/layout/vList2"/>
    <dgm:cxn modelId="{40672719-70F8-4269-9680-8143A0FDA0CC}" srcId="{B5A26ED0-4E0A-4F52-9D8B-D842FF1823C2}" destId="{17519B96-5E8A-40D2-9E8C-6F4B280BA2D7}" srcOrd="1" destOrd="0" parTransId="{7954B633-3BD8-493F-91C5-9A4CA69F6352}" sibTransId="{0087DC25-BDAC-47FC-BE3C-A47F423A1730}"/>
    <dgm:cxn modelId="{5F95A722-DB02-4AAB-8AA0-E41BD07B3B35}" srcId="{B5A26ED0-4E0A-4F52-9D8B-D842FF1823C2}" destId="{FFCD37D2-4C6D-475F-979B-9FD984AA278D}" srcOrd="4" destOrd="0" parTransId="{3E39EF4D-30E6-4CEA-A711-EE6126F380EF}" sibTransId="{7B637993-7B6D-40A1-AF88-3D015D53B118}"/>
    <dgm:cxn modelId="{B833248A-AF5B-426C-8BC1-9BBC9516AE4B}" type="presOf" srcId="{CF1BC3F0-CC2A-48B9-AC7B-EEB690775F9A}" destId="{A74DBAB4-A301-41BE-A5FF-10783A4F8AEF}" srcOrd="0" destOrd="0" presId="urn:microsoft.com/office/officeart/2005/8/layout/vList2"/>
    <dgm:cxn modelId="{F20AF4F0-4E6A-4E34-8A5B-64AC5D1EE882}" type="presOf" srcId="{B5A26ED0-4E0A-4F52-9D8B-D842FF1823C2}" destId="{29E7E896-D267-4519-BE5F-874CF638874D}" srcOrd="0" destOrd="0" presId="urn:microsoft.com/office/officeart/2005/8/layout/vList2"/>
    <dgm:cxn modelId="{CE95EC1A-ADE8-44E3-A525-03F74B309668}" type="presOf" srcId="{095B3DC1-1357-484F-83DC-E1808C169C47}" destId="{E3BAA2B4-D08E-4CB5-B19C-FB7B26E7B335}" srcOrd="0" destOrd="0" presId="urn:microsoft.com/office/officeart/2005/8/layout/vList2"/>
    <dgm:cxn modelId="{9620CA49-E779-427F-BBD5-CCC952B72E7A}" type="presOf" srcId="{FFCD37D2-4C6D-475F-979B-9FD984AA278D}" destId="{70035112-5B22-4A1E-AB81-15363199898D}" srcOrd="0" destOrd="0" presId="urn:microsoft.com/office/officeart/2005/8/layout/vList2"/>
    <dgm:cxn modelId="{3D09E8CC-64F6-4FEB-B204-BCCD57F7BF56}" srcId="{B5A26ED0-4E0A-4F52-9D8B-D842FF1823C2}" destId="{CF1BC3F0-CC2A-48B9-AC7B-EEB690775F9A}" srcOrd="2" destOrd="0" parTransId="{332E483E-DF63-435B-8533-E6DA934571FF}" sibTransId="{AC9B2A2C-2AA0-4210-8186-F5918869985F}"/>
    <dgm:cxn modelId="{180E1BC9-4A13-4308-87CD-09FF64896A2D}" srcId="{B5A26ED0-4E0A-4F52-9D8B-D842FF1823C2}" destId="{095B3DC1-1357-484F-83DC-E1808C169C47}" srcOrd="0" destOrd="0" parTransId="{00940D93-8EBB-45F4-BA59-A8CFA8778DF8}" sibTransId="{59CD1B60-4A20-4CD1-A1DC-5C0599F8FD41}"/>
    <dgm:cxn modelId="{A5A945F1-CDDF-4790-B286-C91D875D9B86}" srcId="{B5A26ED0-4E0A-4F52-9D8B-D842FF1823C2}" destId="{BA6CFCDE-E54C-4CEF-AF85-C0DCE6D18197}" srcOrd="3" destOrd="0" parTransId="{497ABBC6-F246-4521-AABB-8C6464A7C13E}" sibTransId="{8BF3C632-AC36-4A53-8E07-3EA0E16FB9BD}"/>
    <dgm:cxn modelId="{BF1A1B65-080B-4B43-A650-CF419E70426C}" type="presOf" srcId="{BA6CFCDE-E54C-4CEF-AF85-C0DCE6D18197}" destId="{CF73DB6A-11DC-404A-B476-A50E22C7F033}" srcOrd="0" destOrd="0" presId="urn:microsoft.com/office/officeart/2005/8/layout/vList2"/>
    <dgm:cxn modelId="{6D53C085-705F-4209-A1E1-32EC0F2058A6}" type="presParOf" srcId="{29E7E896-D267-4519-BE5F-874CF638874D}" destId="{E3BAA2B4-D08E-4CB5-B19C-FB7B26E7B335}" srcOrd="0" destOrd="0" presId="urn:microsoft.com/office/officeart/2005/8/layout/vList2"/>
    <dgm:cxn modelId="{468C020E-2459-491D-9639-044AF0C9C632}" type="presParOf" srcId="{29E7E896-D267-4519-BE5F-874CF638874D}" destId="{416B5DC6-973B-4D85-9575-0312B4E143C4}" srcOrd="1" destOrd="0" presId="urn:microsoft.com/office/officeart/2005/8/layout/vList2"/>
    <dgm:cxn modelId="{3FE6F1F3-9706-4433-90A9-59B97DF889DC}" type="presParOf" srcId="{29E7E896-D267-4519-BE5F-874CF638874D}" destId="{801B51E3-6D5A-48F0-BBF9-01ED43631A4A}" srcOrd="2" destOrd="0" presId="urn:microsoft.com/office/officeart/2005/8/layout/vList2"/>
    <dgm:cxn modelId="{D96B2EFD-9208-477B-B48B-4EFE8906AB91}" type="presParOf" srcId="{29E7E896-D267-4519-BE5F-874CF638874D}" destId="{AD590E37-1A2A-4E94-BE45-3091A0CBECAB}" srcOrd="3" destOrd="0" presId="urn:microsoft.com/office/officeart/2005/8/layout/vList2"/>
    <dgm:cxn modelId="{33D8AF8B-97E4-42BA-81D0-259FDC415886}" type="presParOf" srcId="{29E7E896-D267-4519-BE5F-874CF638874D}" destId="{A74DBAB4-A301-41BE-A5FF-10783A4F8AEF}" srcOrd="4" destOrd="0" presId="urn:microsoft.com/office/officeart/2005/8/layout/vList2"/>
    <dgm:cxn modelId="{37DF1E94-2CEF-46C8-98B8-5974CCAE30B9}" type="presParOf" srcId="{29E7E896-D267-4519-BE5F-874CF638874D}" destId="{384CFDF2-2607-40A8-B30E-CB1B496D660C}" srcOrd="5" destOrd="0" presId="urn:microsoft.com/office/officeart/2005/8/layout/vList2"/>
    <dgm:cxn modelId="{26E38B6F-E310-4666-B61C-79058F0FDE4A}" type="presParOf" srcId="{29E7E896-D267-4519-BE5F-874CF638874D}" destId="{CF73DB6A-11DC-404A-B476-A50E22C7F033}" srcOrd="6" destOrd="0" presId="urn:microsoft.com/office/officeart/2005/8/layout/vList2"/>
    <dgm:cxn modelId="{AE7817E4-E5C6-413E-8933-775FF13F7A84}" type="presParOf" srcId="{29E7E896-D267-4519-BE5F-874CF638874D}" destId="{111F5693-A500-410A-A2A1-E476102A6FE7}" srcOrd="7" destOrd="0" presId="urn:microsoft.com/office/officeart/2005/8/layout/vList2"/>
    <dgm:cxn modelId="{70F22935-D252-495F-BAB8-62CE2E6E0E61}" type="presParOf" srcId="{29E7E896-D267-4519-BE5F-874CF638874D}" destId="{70035112-5B22-4A1E-AB81-15363199898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7674BE-E35A-4833-9288-DD032EC07C4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cs-CZ"/>
        </a:p>
      </dgm:t>
    </dgm:pt>
    <dgm:pt modelId="{4347E5C0-7C31-49B6-851A-A3B4F34A065F}">
      <dgm:prSet/>
      <dgm:spPr/>
      <dgm:t>
        <a:bodyPr/>
        <a:lstStyle/>
        <a:p>
          <a:pPr rtl="0"/>
          <a:r>
            <a:rPr lang="cs-CZ" dirty="0" smtClean="0"/>
            <a:t>Lékař                          prodává boty</a:t>
          </a:r>
          <a:endParaRPr lang="cs-CZ" dirty="0"/>
        </a:p>
      </dgm:t>
    </dgm:pt>
    <dgm:pt modelId="{394AD6C3-502D-400F-8204-A1F1D5184CC9}" type="parTrans" cxnId="{3DE438A2-8685-464C-9735-D695D1DF97B7}">
      <dgm:prSet/>
      <dgm:spPr/>
      <dgm:t>
        <a:bodyPr/>
        <a:lstStyle/>
        <a:p>
          <a:endParaRPr lang="cs-CZ"/>
        </a:p>
      </dgm:t>
    </dgm:pt>
    <dgm:pt modelId="{C335E98A-00BD-42EA-B0DE-826201A4DC0D}" type="sibTrans" cxnId="{3DE438A2-8685-464C-9735-D695D1DF97B7}">
      <dgm:prSet/>
      <dgm:spPr/>
      <dgm:t>
        <a:bodyPr/>
        <a:lstStyle/>
        <a:p>
          <a:endParaRPr lang="cs-CZ"/>
        </a:p>
      </dgm:t>
    </dgm:pt>
    <dgm:pt modelId="{9D314A06-34E8-4A9C-A17F-F3604F78C53F}">
      <dgm:prSet/>
      <dgm:spPr/>
      <dgm:t>
        <a:bodyPr/>
        <a:lstStyle/>
        <a:p>
          <a:pPr rtl="0"/>
          <a:r>
            <a:rPr lang="cs-CZ" dirty="0" smtClean="0"/>
            <a:t>Učitelka                     peče chleba a rohlíky</a:t>
          </a:r>
          <a:endParaRPr lang="cs-CZ" dirty="0"/>
        </a:p>
      </dgm:t>
    </dgm:pt>
    <dgm:pt modelId="{2BA42F3C-9552-433A-ACB7-472E672F58F5}" type="parTrans" cxnId="{97506BDB-57AA-4C20-8D91-8B52887B28B2}">
      <dgm:prSet/>
      <dgm:spPr/>
      <dgm:t>
        <a:bodyPr/>
        <a:lstStyle/>
        <a:p>
          <a:endParaRPr lang="cs-CZ"/>
        </a:p>
      </dgm:t>
    </dgm:pt>
    <dgm:pt modelId="{2A6DF5E9-1FEE-4968-B656-7780E7605AE4}" type="sibTrans" cxnId="{97506BDB-57AA-4C20-8D91-8B52887B28B2}">
      <dgm:prSet/>
      <dgm:spPr/>
      <dgm:t>
        <a:bodyPr/>
        <a:lstStyle/>
        <a:p>
          <a:endParaRPr lang="cs-CZ"/>
        </a:p>
      </dgm:t>
    </dgm:pt>
    <dgm:pt modelId="{BB105477-F1C1-4248-AA0A-09F1BCBE15FD}">
      <dgm:prSet/>
      <dgm:spPr/>
      <dgm:t>
        <a:bodyPr/>
        <a:lstStyle/>
        <a:p>
          <a:pPr rtl="0"/>
          <a:r>
            <a:rPr lang="cs-CZ" dirty="0" smtClean="0"/>
            <a:t>Pekař                          ošetří zlomenou ruku</a:t>
          </a:r>
          <a:endParaRPr lang="cs-CZ" dirty="0"/>
        </a:p>
      </dgm:t>
    </dgm:pt>
    <dgm:pt modelId="{0316D2D8-512C-4A0D-AA64-41908F5BC976}" type="parTrans" cxnId="{6509BA03-C406-48EB-8725-3A4F7C93A98D}">
      <dgm:prSet/>
      <dgm:spPr/>
      <dgm:t>
        <a:bodyPr/>
        <a:lstStyle/>
        <a:p>
          <a:endParaRPr lang="cs-CZ"/>
        </a:p>
      </dgm:t>
    </dgm:pt>
    <dgm:pt modelId="{7D396B1D-86C0-4B20-B7BE-6A348B5D5E68}" type="sibTrans" cxnId="{6509BA03-C406-48EB-8725-3A4F7C93A98D}">
      <dgm:prSet/>
      <dgm:spPr/>
      <dgm:t>
        <a:bodyPr/>
        <a:lstStyle/>
        <a:p>
          <a:endParaRPr lang="cs-CZ"/>
        </a:p>
      </dgm:t>
    </dgm:pt>
    <dgm:pt modelId="{EF3F96CF-C240-45F7-B8D0-2BD09E4ADC7E}">
      <dgm:prSet/>
      <dgm:spPr/>
      <dgm:t>
        <a:bodyPr/>
        <a:lstStyle/>
        <a:p>
          <a:pPr rtl="0"/>
          <a:r>
            <a:rPr lang="cs-CZ" dirty="0" smtClean="0"/>
            <a:t>Prodavačka                učí číst, psát a počítat</a:t>
          </a:r>
          <a:endParaRPr lang="cs-CZ" dirty="0"/>
        </a:p>
      </dgm:t>
    </dgm:pt>
    <dgm:pt modelId="{42AE6339-101D-4E68-A281-9727BF1915DF}" type="parTrans" cxnId="{B35791E5-6C1B-4ECD-B1E9-6A735D89231A}">
      <dgm:prSet/>
      <dgm:spPr/>
      <dgm:t>
        <a:bodyPr/>
        <a:lstStyle/>
        <a:p>
          <a:endParaRPr lang="cs-CZ"/>
        </a:p>
      </dgm:t>
    </dgm:pt>
    <dgm:pt modelId="{5899159F-E216-4E8E-8507-54F8D6FBD575}" type="sibTrans" cxnId="{B35791E5-6C1B-4ECD-B1E9-6A735D89231A}">
      <dgm:prSet/>
      <dgm:spPr/>
      <dgm:t>
        <a:bodyPr/>
        <a:lstStyle/>
        <a:p>
          <a:endParaRPr lang="cs-CZ"/>
        </a:p>
      </dgm:t>
    </dgm:pt>
    <dgm:pt modelId="{BCA98041-67FB-4571-969E-D1D40A446680}" type="pres">
      <dgm:prSet presAssocID="{4D7674BE-E35A-4833-9288-DD032EC07C4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56C7C18-B0CF-40D5-BEDC-0E6A76D88664}" type="pres">
      <dgm:prSet presAssocID="{4347E5C0-7C31-49B6-851A-A3B4F34A065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45130D-B67E-4379-93DB-AA98F4AFE73B}" type="pres">
      <dgm:prSet presAssocID="{C335E98A-00BD-42EA-B0DE-826201A4DC0D}" presName="spacer" presStyleCnt="0"/>
      <dgm:spPr/>
    </dgm:pt>
    <dgm:pt modelId="{380A570B-4361-412C-A7F5-60794A655A1E}" type="pres">
      <dgm:prSet presAssocID="{9D314A06-34E8-4A9C-A17F-F3604F78C53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B65254-0E1A-423D-A0DB-B0E9BE43EC0D}" type="pres">
      <dgm:prSet presAssocID="{2A6DF5E9-1FEE-4968-B656-7780E7605AE4}" presName="spacer" presStyleCnt="0"/>
      <dgm:spPr/>
    </dgm:pt>
    <dgm:pt modelId="{6510B1F4-110D-4587-9695-5F9CFDBC5797}" type="pres">
      <dgm:prSet presAssocID="{BB105477-F1C1-4248-AA0A-09F1BCBE15F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03DE1C-1F22-4B54-AE9E-FCF7454EBC31}" type="pres">
      <dgm:prSet presAssocID="{7D396B1D-86C0-4B20-B7BE-6A348B5D5E68}" presName="spacer" presStyleCnt="0"/>
      <dgm:spPr/>
    </dgm:pt>
    <dgm:pt modelId="{733A2E41-1FAC-456B-816F-0F0B7BEB2ED8}" type="pres">
      <dgm:prSet presAssocID="{EF3F96CF-C240-45F7-B8D0-2BD09E4ADC7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7506BDB-57AA-4C20-8D91-8B52887B28B2}" srcId="{4D7674BE-E35A-4833-9288-DD032EC07C49}" destId="{9D314A06-34E8-4A9C-A17F-F3604F78C53F}" srcOrd="1" destOrd="0" parTransId="{2BA42F3C-9552-433A-ACB7-472E672F58F5}" sibTransId="{2A6DF5E9-1FEE-4968-B656-7780E7605AE4}"/>
    <dgm:cxn modelId="{B35791E5-6C1B-4ECD-B1E9-6A735D89231A}" srcId="{4D7674BE-E35A-4833-9288-DD032EC07C49}" destId="{EF3F96CF-C240-45F7-B8D0-2BD09E4ADC7E}" srcOrd="3" destOrd="0" parTransId="{42AE6339-101D-4E68-A281-9727BF1915DF}" sibTransId="{5899159F-E216-4E8E-8507-54F8D6FBD575}"/>
    <dgm:cxn modelId="{6509BA03-C406-48EB-8725-3A4F7C93A98D}" srcId="{4D7674BE-E35A-4833-9288-DD032EC07C49}" destId="{BB105477-F1C1-4248-AA0A-09F1BCBE15FD}" srcOrd="2" destOrd="0" parTransId="{0316D2D8-512C-4A0D-AA64-41908F5BC976}" sibTransId="{7D396B1D-86C0-4B20-B7BE-6A348B5D5E68}"/>
    <dgm:cxn modelId="{E7C4C3A9-EE44-4338-AF94-55AC5BB4289B}" type="presOf" srcId="{4D7674BE-E35A-4833-9288-DD032EC07C49}" destId="{BCA98041-67FB-4571-969E-D1D40A446680}" srcOrd="0" destOrd="0" presId="urn:microsoft.com/office/officeart/2005/8/layout/vList2"/>
    <dgm:cxn modelId="{315E15B6-817C-4512-B789-AD5287F3CFE5}" type="presOf" srcId="{EF3F96CF-C240-45F7-B8D0-2BD09E4ADC7E}" destId="{733A2E41-1FAC-456B-816F-0F0B7BEB2ED8}" srcOrd="0" destOrd="0" presId="urn:microsoft.com/office/officeart/2005/8/layout/vList2"/>
    <dgm:cxn modelId="{3DE438A2-8685-464C-9735-D695D1DF97B7}" srcId="{4D7674BE-E35A-4833-9288-DD032EC07C49}" destId="{4347E5C0-7C31-49B6-851A-A3B4F34A065F}" srcOrd="0" destOrd="0" parTransId="{394AD6C3-502D-400F-8204-A1F1D5184CC9}" sibTransId="{C335E98A-00BD-42EA-B0DE-826201A4DC0D}"/>
    <dgm:cxn modelId="{6584D0AD-B493-4160-9B01-5612DC15FA89}" type="presOf" srcId="{9D314A06-34E8-4A9C-A17F-F3604F78C53F}" destId="{380A570B-4361-412C-A7F5-60794A655A1E}" srcOrd="0" destOrd="0" presId="urn:microsoft.com/office/officeart/2005/8/layout/vList2"/>
    <dgm:cxn modelId="{9FC3AE7A-DC78-4EEC-AA0B-C1FE3EA4B2DF}" type="presOf" srcId="{4347E5C0-7C31-49B6-851A-A3B4F34A065F}" destId="{A56C7C18-B0CF-40D5-BEDC-0E6A76D88664}" srcOrd="0" destOrd="0" presId="urn:microsoft.com/office/officeart/2005/8/layout/vList2"/>
    <dgm:cxn modelId="{55331126-51A8-49F9-BB79-3639F5BE7F6F}" type="presOf" srcId="{BB105477-F1C1-4248-AA0A-09F1BCBE15FD}" destId="{6510B1F4-110D-4587-9695-5F9CFDBC5797}" srcOrd="0" destOrd="0" presId="urn:microsoft.com/office/officeart/2005/8/layout/vList2"/>
    <dgm:cxn modelId="{6261DB2F-53FD-45DA-BAEE-EF0BC0CDA02B}" type="presParOf" srcId="{BCA98041-67FB-4571-969E-D1D40A446680}" destId="{A56C7C18-B0CF-40D5-BEDC-0E6A76D88664}" srcOrd="0" destOrd="0" presId="urn:microsoft.com/office/officeart/2005/8/layout/vList2"/>
    <dgm:cxn modelId="{CE5BD4C0-0002-4E47-9A8A-53447B50E81C}" type="presParOf" srcId="{BCA98041-67FB-4571-969E-D1D40A446680}" destId="{DB45130D-B67E-4379-93DB-AA98F4AFE73B}" srcOrd="1" destOrd="0" presId="urn:microsoft.com/office/officeart/2005/8/layout/vList2"/>
    <dgm:cxn modelId="{99680E4D-FEB4-4134-A821-8AB71B9CCB34}" type="presParOf" srcId="{BCA98041-67FB-4571-969E-D1D40A446680}" destId="{380A570B-4361-412C-A7F5-60794A655A1E}" srcOrd="2" destOrd="0" presId="urn:microsoft.com/office/officeart/2005/8/layout/vList2"/>
    <dgm:cxn modelId="{FF96F4D8-E40B-48FB-B2D6-35CFD7FDE026}" type="presParOf" srcId="{BCA98041-67FB-4571-969E-D1D40A446680}" destId="{A3B65254-0E1A-423D-A0DB-B0E9BE43EC0D}" srcOrd="3" destOrd="0" presId="urn:microsoft.com/office/officeart/2005/8/layout/vList2"/>
    <dgm:cxn modelId="{D1E3A5B6-849A-47D5-AD68-E36A50771E6F}" type="presParOf" srcId="{BCA98041-67FB-4571-969E-D1D40A446680}" destId="{6510B1F4-110D-4587-9695-5F9CFDBC5797}" srcOrd="4" destOrd="0" presId="urn:microsoft.com/office/officeart/2005/8/layout/vList2"/>
    <dgm:cxn modelId="{C11DBB75-3670-4622-83E3-4E43F1DD1A1B}" type="presParOf" srcId="{BCA98041-67FB-4571-969E-D1D40A446680}" destId="{C403DE1C-1F22-4B54-AE9E-FCF7454EBC31}" srcOrd="5" destOrd="0" presId="urn:microsoft.com/office/officeart/2005/8/layout/vList2"/>
    <dgm:cxn modelId="{32E40A19-2189-4E3B-AF0B-BD36536A0190}" type="presParOf" srcId="{BCA98041-67FB-4571-969E-D1D40A446680}" destId="{733A2E41-1FAC-456B-816F-0F0B7BEB2ED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E64BDC8-378F-4818-94AE-622D8D8B7E4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cs-CZ"/>
        </a:p>
      </dgm:t>
    </dgm:pt>
    <dgm:pt modelId="{9598B505-DD53-49D6-94D7-024AC25A6029}">
      <dgm:prSet/>
      <dgm:spPr/>
      <dgm:t>
        <a:bodyPr/>
        <a:lstStyle/>
        <a:p>
          <a:pPr rtl="0"/>
          <a:r>
            <a:rPr lang="cs-CZ" dirty="0" smtClean="0"/>
            <a:t>Každé povolání je důležité. Každý využíváme výrobky a služby ostatních lidí. </a:t>
          </a:r>
          <a:endParaRPr lang="cs-CZ" dirty="0"/>
        </a:p>
      </dgm:t>
    </dgm:pt>
    <dgm:pt modelId="{302ED59D-FB2D-4FDF-8D88-3886D70A9504}" type="parTrans" cxnId="{314BD0BD-ADEB-4341-857B-1142CD395B40}">
      <dgm:prSet/>
      <dgm:spPr/>
      <dgm:t>
        <a:bodyPr/>
        <a:lstStyle/>
        <a:p>
          <a:endParaRPr lang="cs-CZ"/>
        </a:p>
      </dgm:t>
    </dgm:pt>
    <dgm:pt modelId="{EBDC9B93-7CF4-4DE7-8F18-6D1741208C9C}" type="sibTrans" cxnId="{314BD0BD-ADEB-4341-857B-1142CD395B40}">
      <dgm:prSet/>
      <dgm:spPr/>
      <dgm:t>
        <a:bodyPr/>
        <a:lstStyle/>
        <a:p>
          <a:endParaRPr lang="cs-CZ"/>
        </a:p>
      </dgm:t>
    </dgm:pt>
    <dgm:pt modelId="{98CA8758-C6FA-42F0-8F32-6C27DA2BB3A6}">
      <dgm:prSet/>
      <dgm:spPr/>
      <dgm:t>
        <a:bodyPr/>
        <a:lstStyle/>
        <a:p>
          <a:pPr rtl="0"/>
          <a:r>
            <a:rPr lang="cs-CZ" dirty="0" smtClean="0"/>
            <a:t>Povolání si vybíráme podle svých zájmů, schopností a dovedností. </a:t>
          </a:r>
          <a:endParaRPr lang="cs-CZ" dirty="0"/>
        </a:p>
      </dgm:t>
    </dgm:pt>
    <dgm:pt modelId="{F305D55E-80D7-4A62-8C77-B2FC23889B58}" type="parTrans" cxnId="{6BD042C6-D786-4F85-8C15-78F4EFEA5CE7}">
      <dgm:prSet/>
      <dgm:spPr/>
      <dgm:t>
        <a:bodyPr/>
        <a:lstStyle/>
        <a:p>
          <a:endParaRPr lang="cs-CZ"/>
        </a:p>
      </dgm:t>
    </dgm:pt>
    <dgm:pt modelId="{C4713CFA-72B0-4538-B32B-E68A74F367E7}" type="sibTrans" cxnId="{6BD042C6-D786-4F85-8C15-78F4EFEA5CE7}">
      <dgm:prSet/>
      <dgm:spPr/>
      <dgm:t>
        <a:bodyPr/>
        <a:lstStyle/>
        <a:p>
          <a:endParaRPr lang="cs-CZ"/>
        </a:p>
      </dgm:t>
    </dgm:pt>
    <dgm:pt modelId="{AABB41BD-B11B-489E-92C0-5D5380288552}">
      <dgm:prSet/>
      <dgm:spPr/>
      <dgm:t>
        <a:bodyPr/>
        <a:lstStyle/>
        <a:p>
          <a:pPr rtl="0"/>
          <a:r>
            <a:rPr lang="cs-CZ" dirty="0" smtClean="0"/>
            <a:t>Odborníci musí dlouho studovat než mohou práci vykonávat (učitelé, lékaři, veterináři apod.)</a:t>
          </a:r>
          <a:endParaRPr lang="cs-CZ" dirty="0"/>
        </a:p>
      </dgm:t>
    </dgm:pt>
    <dgm:pt modelId="{38AA5373-0B91-47C5-8C32-61BDB514C974}" type="parTrans" cxnId="{D059B83F-CAF2-41C7-88F4-33EBC6D9191A}">
      <dgm:prSet/>
      <dgm:spPr/>
      <dgm:t>
        <a:bodyPr/>
        <a:lstStyle/>
        <a:p>
          <a:endParaRPr lang="cs-CZ"/>
        </a:p>
      </dgm:t>
    </dgm:pt>
    <dgm:pt modelId="{910C4865-2A63-4174-80B9-A2C4714201DB}" type="sibTrans" cxnId="{D059B83F-CAF2-41C7-88F4-33EBC6D9191A}">
      <dgm:prSet/>
      <dgm:spPr/>
      <dgm:t>
        <a:bodyPr/>
        <a:lstStyle/>
        <a:p>
          <a:endParaRPr lang="cs-CZ"/>
        </a:p>
      </dgm:t>
    </dgm:pt>
    <dgm:pt modelId="{11144858-82DF-454F-88D7-038F481B6C17}" type="pres">
      <dgm:prSet presAssocID="{7E64BDC8-378F-4818-94AE-622D8D8B7E4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BB22A78-8EDA-456F-8FF1-67FC9D7F099D}" type="pres">
      <dgm:prSet presAssocID="{9598B505-DD53-49D6-94D7-024AC25A602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EF08EB-B129-4E49-898F-100B00739C0D}" type="pres">
      <dgm:prSet presAssocID="{EBDC9B93-7CF4-4DE7-8F18-6D1741208C9C}" presName="spacer" presStyleCnt="0"/>
      <dgm:spPr/>
    </dgm:pt>
    <dgm:pt modelId="{248A7723-6BE1-4562-8B2F-7107D68697A8}" type="pres">
      <dgm:prSet presAssocID="{98CA8758-C6FA-42F0-8F32-6C27DA2BB3A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8CA442-1C67-4471-BE4C-5BF36720F115}" type="pres">
      <dgm:prSet presAssocID="{C4713CFA-72B0-4538-B32B-E68A74F367E7}" presName="spacer" presStyleCnt="0"/>
      <dgm:spPr/>
    </dgm:pt>
    <dgm:pt modelId="{35FD1A6F-5E83-49C0-963D-D8992792BA57}" type="pres">
      <dgm:prSet presAssocID="{AABB41BD-B11B-489E-92C0-5D538028855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32ED83C-7B1C-4CA0-9944-C8021289BD9B}" type="presOf" srcId="{9598B505-DD53-49D6-94D7-024AC25A6029}" destId="{1BB22A78-8EDA-456F-8FF1-67FC9D7F099D}" srcOrd="0" destOrd="0" presId="urn:microsoft.com/office/officeart/2005/8/layout/vList2"/>
    <dgm:cxn modelId="{314BD0BD-ADEB-4341-857B-1142CD395B40}" srcId="{7E64BDC8-378F-4818-94AE-622D8D8B7E4C}" destId="{9598B505-DD53-49D6-94D7-024AC25A6029}" srcOrd="0" destOrd="0" parTransId="{302ED59D-FB2D-4FDF-8D88-3886D70A9504}" sibTransId="{EBDC9B93-7CF4-4DE7-8F18-6D1741208C9C}"/>
    <dgm:cxn modelId="{C086A2EE-D5BF-4BB3-903F-F6822D8E9314}" type="presOf" srcId="{7E64BDC8-378F-4818-94AE-622D8D8B7E4C}" destId="{11144858-82DF-454F-88D7-038F481B6C17}" srcOrd="0" destOrd="0" presId="urn:microsoft.com/office/officeart/2005/8/layout/vList2"/>
    <dgm:cxn modelId="{67FC9448-05E5-4B14-88A0-6EC679D2774A}" type="presOf" srcId="{98CA8758-C6FA-42F0-8F32-6C27DA2BB3A6}" destId="{248A7723-6BE1-4562-8B2F-7107D68697A8}" srcOrd="0" destOrd="0" presId="urn:microsoft.com/office/officeart/2005/8/layout/vList2"/>
    <dgm:cxn modelId="{6BD042C6-D786-4F85-8C15-78F4EFEA5CE7}" srcId="{7E64BDC8-378F-4818-94AE-622D8D8B7E4C}" destId="{98CA8758-C6FA-42F0-8F32-6C27DA2BB3A6}" srcOrd="1" destOrd="0" parTransId="{F305D55E-80D7-4A62-8C77-B2FC23889B58}" sibTransId="{C4713CFA-72B0-4538-B32B-E68A74F367E7}"/>
    <dgm:cxn modelId="{D059B83F-CAF2-41C7-88F4-33EBC6D9191A}" srcId="{7E64BDC8-378F-4818-94AE-622D8D8B7E4C}" destId="{AABB41BD-B11B-489E-92C0-5D5380288552}" srcOrd="2" destOrd="0" parTransId="{38AA5373-0B91-47C5-8C32-61BDB514C974}" sibTransId="{910C4865-2A63-4174-80B9-A2C4714201DB}"/>
    <dgm:cxn modelId="{F2EF4F26-9562-496B-9330-43FC9FC6A7CA}" type="presOf" srcId="{AABB41BD-B11B-489E-92C0-5D5380288552}" destId="{35FD1A6F-5E83-49C0-963D-D8992792BA57}" srcOrd="0" destOrd="0" presId="urn:microsoft.com/office/officeart/2005/8/layout/vList2"/>
    <dgm:cxn modelId="{3CD5AF16-67D5-44EB-A4DB-4E15AFD9278D}" type="presParOf" srcId="{11144858-82DF-454F-88D7-038F481B6C17}" destId="{1BB22A78-8EDA-456F-8FF1-67FC9D7F099D}" srcOrd="0" destOrd="0" presId="urn:microsoft.com/office/officeart/2005/8/layout/vList2"/>
    <dgm:cxn modelId="{0A75DADA-016D-4F46-B51F-98F0678BE898}" type="presParOf" srcId="{11144858-82DF-454F-88D7-038F481B6C17}" destId="{83EF08EB-B129-4E49-898F-100B00739C0D}" srcOrd="1" destOrd="0" presId="urn:microsoft.com/office/officeart/2005/8/layout/vList2"/>
    <dgm:cxn modelId="{BFF61AA3-9CF3-4794-A0E8-1293E4455151}" type="presParOf" srcId="{11144858-82DF-454F-88D7-038F481B6C17}" destId="{248A7723-6BE1-4562-8B2F-7107D68697A8}" srcOrd="2" destOrd="0" presId="urn:microsoft.com/office/officeart/2005/8/layout/vList2"/>
    <dgm:cxn modelId="{F73D6DC7-88AD-4C1D-A74D-AFC6A2C70C26}" type="presParOf" srcId="{11144858-82DF-454F-88D7-038F481B6C17}" destId="{B28CA442-1C67-4471-BE4C-5BF36720F115}" srcOrd="3" destOrd="0" presId="urn:microsoft.com/office/officeart/2005/8/layout/vList2"/>
    <dgm:cxn modelId="{4255DAFA-0539-4B0D-B004-6B4194559018}" type="presParOf" srcId="{11144858-82DF-454F-88D7-038F481B6C17}" destId="{35FD1A6F-5E83-49C0-963D-D8992792BA5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A2C7BA5-DD93-461F-988A-AAD29D353E1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cs-CZ"/>
        </a:p>
      </dgm:t>
    </dgm:pt>
    <dgm:pt modelId="{DEA2D56A-66BD-403D-9273-E211520CDB5C}">
      <dgm:prSet/>
      <dgm:spPr/>
      <dgm:t>
        <a:bodyPr/>
        <a:lstStyle/>
        <a:p>
          <a:pPr rtl="0"/>
          <a:r>
            <a:rPr lang="cs-CZ" dirty="0" smtClean="0"/>
            <a:t>Kdo nosí dopisy lidem domů?......................................</a:t>
          </a:r>
          <a:endParaRPr lang="cs-CZ" dirty="0"/>
        </a:p>
      </dgm:t>
    </dgm:pt>
    <dgm:pt modelId="{301CD6CE-83B5-4525-AA08-B1CD1C568E56}" type="parTrans" cxnId="{86080C23-0AB3-45E6-B6CB-440E3CD46400}">
      <dgm:prSet/>
      <dgm:spPr/>
      <dgm:t>
        <a:bodyPr/>
        <a:lstStyle/>
        <a:p>
          <a:endParaRPr lang="cs-CZ"/>
        </a:p>
      </dgm:t>
    </dgm:pt>
    <dgm:pt modelId="{1831ED4E-D7FE-41AA-A788-660DF0203DD1}" type="sibTrans" cxnId="{86080C23-0AB3-45E6-B6CB-440E3CD46400}">
      <dgm:prSet/>
      <dgm:spPr/>
      <dgm:t>
        <a:bodyPr/>
        <a:lstStyle/>
        <a:p>
          <a:endParaRPr lang="cs-CZ"/>
        </a:p>
      </dgm:t>
    </dgm:pt>
    <dgm:pt modelId="{5D143270-6AB3-469B-AC8A-5764581F83C1}">
      <dgm:prSet/>
      <dgm:spPr/>
      <dgm:t>
        <a:bodyPr/>
        <a:lstStyle/>
        <a:p>
          <a:pPr rtl="0"/>
          <a:r>
            <a:rPr lang="cs-CZ" dirty="0" smtClean="0"/>
            <a:t>Kdo vytrhne bolavý zub?..............................................</a:t>
          </a:r>
          <a:endParaRPr lang="cs-CZ" dirty="0"/>
        </a:p>
      </dgm:t>
    </dgm:pt>
    <dgm:pt modelId="{913BEE19-FF3B-48B9-8B58-BE573F832A4D}" type="parTrans" cxnId="{C69E99DD-8C4C-406D-9CC7-EB26D79A8425}">
      <dgm:prSet/>
      <dgm:spPr/>
      <dgm:t>
        <a:bodyPr/>
        <a:lstStyle/>
        <a:p>
          <a:endParaRPr lang="cs-CZ"/>
        </a:p>
      </dgm:t>
    </dgm:pt>
    <dgm:pt modelId="{F68BF0CE-E48F-45D1-A969-AA90E62417CC}" type="sibTrans" cxnId="{C69E99DD-8C4C-406D-9CC7-EB26D79A8425}">
      <dgm:prSet/>
      <dgm:spPr/>
      <dgm:t>
        <a:bodyPr/>
        <a:lstStyle/>
        <a:p>
          <a:endParaRPr lang="cs-CZ"/>
        </a:p>
      </dgm:t>
    </dgm:pt>
    <dgm:pt modelId="{977580A4-0093-44F8-A7E3-A5CB00B01655}">
      <dgm:prSet/>
      <dgm:spPr/>
      <dgm:t>
        <a:bodyPr/>
        <a:lstStyle/>
        <a:p>
          <a:pPr rtl="0"/>
          <a:r>
            <a:rPr lang="cs-CZ" dirty="0" smtClean="0"/>
            <a:t>Kdo seká trávník a zalévá květiny?...............................</a:t>
          </a:r>
          <a:endParaRPr lang="cs-CZ" dirty="0"/>
        </a:p>
      </dgm:t>
    </dgm:pt>
    <dgm:pt modelId="{81056F23-EE0F-4E96-B6E5-09C150134CE7}" type="parTrans" cxnId="{3CD1D3F2-5C6F-4858-9F3C-6B6D430E1334}">
      <dgm:prSet/>
      <dgm:spPr/>
      <dgm:t>
        <a:bodyPr/>
        <a:lstStyle/>
        <a:p>
          <a:endParaRPr lang="cs-CZ"/>
        </a:p>
      </dgm:t>
    </dgm:pt>
    <dgm:pt modelId="{5AD83D60-D888-40AD-984A-2133EB237C3A}" type="sibTrans" cxnId="{3CD1D3F2-5C6F-4858-9F3C-6B6D430E1334}">
      <dgm:prSet/>
      <dgm:spPr/>
      <dgm:t>
        <a:bodyPr/>
        <a:lstStyle/>
        <a:p>
          <a:endParaRPr lang="cs-CZ"/>
        </a:p>
      </dgm:t>
    </dgm:pt>
    <dgm:pt modelId="{EECECAA2-D4C5-4425-BCC9-41B61E6C1113}">
      <dgm:prSet/>
      <dgm:spPr/>
      <dgm:t>
        <a:bodyPr/>
        <a:lstStyle/>
        <a:p>
          <a:pPr rtl="0"/>
          <a:r>
            <a:rPr lang="cs-CZ" dirty="0" smtClean="0"/>
            <a:t>Kdo šije šaty?.................................................................</a:t>
          </a:r>
          <a:endParaRPr lang="cs-CZ" dirty="0"/>
        </a:p>
      </dgm:t>
    </dgm:pt>
    <dgm:pt modelId="{BE8314B1-E519-4AEB-A730-22BD705114CC}" type="parTrans" cxnId="{FD02E1A5-4B83-4EEE-B534-8F34BE5CBD6A}">
      <dgm:prSet/>
      <dgm:spPr/>
      <dgm:t>
        <a:bodyPr/>
        <a:lstStyle/>
        <a:p>
          <a:endParaRPr lang="cs-CZ"/>
        </a:p>
      </dgm:t>
    </dgm:pt>
    <dgm:pt modelId="{2AA1EE0F-2FC0-4BBF-8FC5-76275EE50440}" type="sibTrans" cxnId="{FD02E1A5-4B83-4EEE-B534-8F34BE5CBD6A}">
      <dgm:prSet/>
      <dgm:spPr/>
      <dgm:t>
        <a:bodyPr/>
        <a:lstStyle/>
        <a:p>
          <a:endParaRPr lang="cs-CZ"/>
        </a:p>
      </dgm:t>
    </dgm:pt>
    <dgm:pt modelId="{A93D6E7A-6E66-4988-AFAC-1DB60964ECBE}">
      <dgm:prSet/>
      <dgm:spPr/>
      <dgm:t>
        <a:bodyPr/>
        <a:lstStyle/>
        <a:p>
          <a:pPr rtl="0"/>
          <a:r>
            <a:rPr lang="cs-CZ" dirty="0" smtClean="0"/>
            <a:t>Kdo létá do vesmíru?.....................................................</a:t>
          </a:r>
          <a:endParaRPr lang="cs-CZ" dirty="0"/>
        </a:p>
      </dgm:t>
    </dgm:pt>
    <dgm:pt modelId="{2AF49770-BF45-48A9-A17D-B60926BD0B2D}" type="parTrans" cxnId="{DDB4E754-AED2-4293-94D0-95366A15B5F2}">
      <dgm:prSet/>
      <dgm:spPr/>
      <dgm:t>
        <a:bodyPr/>
        <a:lstStyle/>
        <a:p>
          <a:endParaRPr lang="cs-CZ"/>
        </a:p>
      </dgm:t>
    </dgm:pt>
    <dgm:pt modelId="{671804F6-36C5-43F4-97C7-E55A917309DA}" type="sibTrans" cxnId="{DDB4E754-AED2-4293-94D0-95366A15B5F2}">
      <dgm:prSet/>
      <dgm:spPr/>
      <dgm:t>
        <a:bodyPr/>
        <a:lstStyle/>
        <a:p>
          <a:endParaRPr lang="cs-CZ"/>
        </a:p>
      </dgm:t>
    </dgm:pt>
    <dgm:pt modelId="{AAA576FC-F8ED-464B-8171-4F5C60D70A2D}" type="pres">
      <dgm:prSet presAssocID="{EA2C7BA5-DD93-461F-988A-AAD29D353E1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86F465C-B1F2-4AAC-B16A-BD7FE2C36FBA}" type="pres">
      <dgm:prSet presAssocID="{DEA2D56A-66BD-403D-9273-E211520CDB5C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C23D5F-3CE5-473F-9EC6-9FE76857B65B}" type="pres">
      <dgm:prSet presAssocID="{1831ED4E-D7FE-41AA-A788-660DF0203DD1}" presName="spacer" presStyleCnt="0"/>
      <dgm:spPr/>
    </dgm:pt>
    <dgm:pt modelId="{29B7BCE3-7BA7-4FDA-BF2C-3CEC75DFB1D1}" type="pres">
      <dgm:prSet presAssocID="{5D143270-6AB3-469B-AC8A-5764581F83C1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B41C7B7-0B65-452F-9E54-FF5BCF6253A0}" type="pres">
      <dgm:prSet presAssocID="{F68BF0CE-E48F-45D1-A969-AA90E62417CC}" presName="spacer" presStyleCnt="0"/>
      <dgm:spPr/>
    </dgm:pt>
    <dgm:pt modelId="{47DF68A8-5E91-48F4-AC01-21E9B089F7F1}" type="pres">
      <dgm:prSet presAssocID="{977580A4-0093-44F8-A7E3-A5CB00B01655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6FB665-6672-49AF-9732-B2D0E9F03EF8}" type="pres">
      <dgm:prSet presAssocID="{5AD83D60-D888-40AD-984A-2133EB237C3A}" presName="spacer" presStyleCnt="0"/>
      <dgm:spPr/>
    </dgm:pt>
    <dgm:pt modelId="{AD0B922B-E622-48B1-AB48-97158F6A06CD}" type="pres">
      <dgm:prSet presAssocID="{EECECAA2-D4C5-4425-BCC9-41B61E6C1113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94A849-12A9-4C97-9E7A-2917E3CF5427}" type="pres">
      <dgm:prSet presAssocID="{2AA1EE0F-2FC0-4BBF-8FC5-76275EE50440}" presName="spacer" presStyleCnt="0"/>
      <dgm:spPr/>
    </dgm:pt>
    <dgm:pt modelId="{F8BD1EB9-0F07-46A8-A241-3E3ED936E239}" type="pres">
      <dgm:prSet presAssocID="{A93D6E7A-6E66-4988-AFAC-1DB60964ECBE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6080C23-0AB3-45E6-B6CB-440E3CD46400}" srcId="{EA2C7BA5-DD93-461F-988A-AAD29D353E10}" destId="{DEA2D56A-66BD-403D-9273-E211520CDB5C}" srcOrd="0" destOrd="0" parTransId="{301CD6CE-83B5-4525-AA08-B1CD1C568E56}" sibTransId="{1831ED4E-D7FE-41AA-A788-660DF0203DD1}"/>
    <dgm:cxn modelId="{3CD1D3F2-5C6F-4858-9F3C-6B6D430E1334}" srcId="{EA2C7BA5-DD93-461F-988A-AAD29D353E10}" destId="{977580A4-0093-44F8-A7E3-A5CB00B01655}" srcOrd="2" destOrd="0" parTransId="{81056F23-EE0F-4E96-B6E5-09C150134CE7}" sibTransId="{5AD83D60-D888-40AD-984A-2133EB237C3A}"/>
    <dgm:cxn modelId="{1E2F4348-9C5A-4CB9-9E7D-B23A6C1EE501}" type="presOf" srcId="{EECECAA2-D4C5-4425-BCC9-41B61E6C1113}" destId="{AD0B922B-E622-48B1-AB48-97158F6A06CD}" srcOrd="0" destOrd="0" presId="urn:microsoft.com/office/officeart/2005/8/layout/vList2"/>
    <dgm:cxn modelId="{BAFF285D-BBDD-4322-8645-1ABDA60E32F4}" type="presOf" srcId="{5D143270-6AB3-469B-AC8A-5764581F83C1}" destId="{29B7BCE3-7BA7-4FDA-BF2C-3CEC75DFB1D1}" srcOrd="0" destOrd="0" presId="urn:microsoft.com/office/officeart/2005/8/layout/vList2"/>
    <dgm:cxn modelId="{C34CBE40-4008-4F81-AA29-AA170BD3F862}" type="presOf" srcId="{A93D6E7A-6E66-4988-AFAC-1DB60964ECBE}" destId="{F8BD1EB9-0F07-46A8-A241-3E3ED936E239}" srcOrd="0" destOrd="0" presId="urn:microsoft.com/office/officeart/2005/8/layout/vList2"/>
    <dgm:cxn modelId="{FD02E1A5-4B83-4EEE-B534-8F34BE5CBD6A}" srcId="{EA2C7BA5-DD93-461F-988A-AAD29D353E10}" destId="{EECECAA2-D4C5-4425-BCC9-41B61E6C1113}" srcOrd="3" destOrd="0" parTransId="{BE8314B1-E519-4AEB-A730-22BD705114CC}" sibTransId="{2AA1EE0F-2FC0-4BBF-8FC5-76275EE50440}"/>
    <dgm:cxn modelId="{E36D8E09-9EFD-4DF1-A5AA-99ED1C78C79C}" type="presOf" srcId="{DEA2D56A-66BD-403D-9273-E211520CDB5C}" destId="{386F465C-B1F2-4AAC-B16A-BD7FE2C36FBA}" srcOrd="0" destOrd="0" presId="urn:microsoft.com/office/officeart/2005/8/layout/vList2"/>
    <dgm:cxn modelId="{8ADC878E-118F-40D9-975A-E2143F3B6EBF}" type="presOf" srcId="{977580A4-0093-44F8-A7E3-A5CB00B01655}" destId="{47DF68A8-5E91-48F4-AC01-21E9B089F7F1}" srcOrd="0" destOrd="0" presId="urn:microsoft.com/office/officeart/2005/8/layout/vList2"/>
    <dgm:cxn modelId="{DDB4E754-AED2-4293-94D0-95366A15B5F2}" srcId="{EA2C7BA5-DD93-461F-988A-AAD29D353E10}" destId="{A93D6E7A-6E66-4988-AFAC-1DB60964ECBE}" srcOrd="4" destOrd="0" parTransId="{2AF49770-BF45-48A9-A17D-B60926BD0B2D}" sibTransId="{671804F6-36C5-43F4-97C7-E55A917309DA}"/>
    <dgm:cxn modelId="{C69E99DD-8C4C-406D-9CC7-EB26D79A8425}" srcId="{EA2C7BA5-DD93-461F-988A-AAD29D353E10}" destId="{5D143270-6AB3-469B-AC8A-5764581F83C1}" srcOrd="1" destOrd="0" parTransId="{913BEE19-FF3B-48B9-8B58-BE573F832A4D}" sibTransId="{F68BF0CE-E48F-45D1-A969-AA90E62417CC}"/>
    <dgm:cxn modelId="{67FFC598-48CA-4F66-82D4-AA87FAB395C9}" type="presOf" srcId="{EA2C7BA5-DD93-461F-988A-AAD29D353E10}" destId="{AAA576FC-F8ED-464B-8171-4F5C60D70A2D}" srcOrd="0" destOrd="0" presId="urn:microsoft.com/office/officeart/2005/8/layout/vList2"/>
    <dgm:cxn modelId="{7C61CBF3-5E39-478A-8F66-6FA0078F4D11}" type="presParOf" srcId="{AAA576FC-F8ED-464B-8171-4F5C60D70A2D}" destId="{386F465C-B1F2-4AAC-B16A-BD7FE2C36FBA}" srcOrd="0" destOrd="0" presId="urn:microsoft.com/office/officeart/2005/8/layout/vList2"/>
    <dgm:cxn modelId="{66D94AB2-5E8D-4E3C-9CCC-E5BF3FAC8CED}" type="presParOf" srcId="{AAA576FC-F8ED-464B-8171-4F5C60D70A2D}" destId="{23C23D5F-3CE5-473F-9EC6-9FE76857B65B}" srcOrd="1" destOrd="0" presId="urn:microsoft.com/office/officeart/2005/8/layout/vList2"/>
    <dgm:cxn modelId="{62CBADF1-C662-4748-86D2-30B0031AB3A4}" type="presParOf" srcId="{AAA576FC-F8ED-464B-8171-4F5C60D70A2D}" destId="{29B7BCE3-7BA7-4FDA-BF2C-3CEC75DFB1D1}" srcOrd="2" destOrd="0" presId="urn:microsoft.com/office/officeart/2005/8/layout/vList2"/>
    <dgm:cxn modelId="{B10F81DA-9326-4678-B36B-55DC6775F0CE}" type="presParOf" srcId="{AAA576FC-F8ED-464B-8171-4F5C60D70A2D}" destId="{AB41C7B7-0B65-452F-9E54-FF5BCF6253A0}" srcOrd="3" destOrd="0" presId="urn:microsoft.com/office/officeart/2005/8/layout/vList2"/>
    <dgm:cxn modelId="{78F82912-C1CA-476C-9146-3E3294CEB8F5}" type="presParOf" srcId="{AAA576FC-F8ED-464B-8171-4F5C60D70A2D}" destId="{47DF68A8-5E91-48F4-AC01-21E9B089F7F1}" srcOrd="4" destOrd="0" presId="urn:microsoft.com/office/officeart/2005/8/layout/vList2"/>
    <dgm:cxn modelId="{2071EF03-3A29-4F83-B7D6-6F6E9A7C4450}" type="presParOf" srcId="{AAA576FC-F8ED-464B-8171-4F5C60D70A2D}" destId="{486FB665-6672-49AF-9732-B2D0E9F03EF8}" srcOrd="5" destOrd="0" presId="urn:microsoft.com/office/officeart/2005/8/layout/vList2"/>
    <dgm:cxn modelId="{1C1322B4-28C2-4FCE-9B3A-65E189CA017E}" type="presParOf" srcId="{AAA576FC-F8ED-464B-8171-4F5C60D70A2D}" destId="{AD0B922B-E622-48B1-AB48-97158F6A06CD}" srcOrd="6" destOrd="0" presId="urn:microsoft.com/office/officeart/2005/8/layout/vList2"/>
    <dgm:cxn modelId="{408EDEEF-B23D-4D06-8BB6-A388462D28B6}" type="presParOf" srcId="{AAA576FC-F8ED-464B-8171-4F5C60D70A2D}" destId="{D394A849-12A9-4C97-9E7A-2917E3CF5427}" srcOrd="7" destOrd="0" presId="urn:microsoft.com/office/officeart/2005/8/layout/vList2"/>
    <dgm:cxn modelId="{243FB8F7-EE86-4BA7-B13E-5834998FDD06}" type="presParOf" srcId="{AAA576FC-F8ED-464B-8171-4F5C60D70A2D}" destId="{F8BD1EB9-0F07-46A8-A241-3E3ED936E239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355E392-5AA8-4C3E-8A9C-DD3F0A24B506}" type="doc">
      <dgm:prSet loTypeId="urn:microsoft.com/office/officeart/2005/8/layout/vList2" loCatId="list" qsTypeId="urn:microsoft.com/office/officeart/2005/8/quickstyle/3d5" qsCatId="3D" csTypeId="urn:microsoft.com/office/officeart/2005/8/colors/colorful2" csCatId="colorful"/>
      <dgm:spPr/>
      <dgm:t>
        <a:bodyPr/>
        <a:lstStyle/>
        <a:p>
          <a:endParaRPr lang="cs-CZ"/>
        </a:p>
      </dgm:t>
    </dgm:pt>
    <dgm:pt modelId="{9AB64294-0D0D-4D81-BBBC-71F5E7E6AE8B}">
      <dgm:prSet/>
      <dgm:spPr/>
      <dgm:t>
        <a:bodyPr/>
        <a:lstStyle/>
        <a:p>
          <a:pPr rtl="0"/>
          <a:r>
            <a:rPr lang="cs-CZ" dirty="0" smtClean="0"/>
            <a:t>BEZ PRÁCE NEJSOU KOLÁČE.</a:t>
          </a:r>
          <a:endParaRPr lang="cs-CZ" dirty="0"/>
        </a:p>
      </dgm:t>
    </dgm:pt>
    <dgm:pt modelId="{02BAF633-F39F-4D04-B189-E017FB473001}" type="parTrans" cxnId="{5F30B315-29D9-4A8B-B10E-02AEBCC56CB3}">
      <dgm:prSet/>
      <dgm:spPr/>
      <dgm:t>
        <a:bodyPr/>
        <a:lstStyle/>
        <a:p>
          <a:endParaRPr lang="cs-CZ"/>
        </a:p>
      </dgm:t>
    </dgm:pt>
    <dgm:pt modelId="{6E7F275F-C651-4805-8B23-381CE0480417}" type="sibTrans" cxnId="{5F30B315-29D9-4A8B-B10E-02AEBCC56CB3}">
      <dgm:prSet/>
      <dgm:spPr/>
      <dgm:t>
        <a:bodyPr/>
        <a:lstStyle/>
        <a:p>
          <a:endParaRPr lang="cs-CZ"/>
        </a:p>
      </dgm:t>
    </dgm:pt>
    <dgm:pt modelId="{E3350739-61FD-4B94-9291-D3E3DDBB7A5F}">
      <dgm:prSet/>
      <dgm:spPr/>
      <dgm:t>
        <a:bodyPr/>
        <a:lstStyle/>
        <a:p>
          <a:pPr rtl="0"/>
          <a:r>
            <a:rPr lang="cs-CZ" dirty="0" smtClean="0"/>
            <a:t>UDĚLAT KOZLA ZAHRADNÍKEM.</a:t>
          </a:r>
          <a:endParaRPr lang="cs-CZ" dirty="0"/>
        </a:p>
      </dgm:t>
    </dgm:pt>
    <dgm:pt modelId="{5584CC6B-8ECE-4CB6-B87C-6FC0BDFE575C}" type="parTrans" cxnId="{5065A546-E163-4BF8-AC78-A47E42EEFCB9}">
      <dgm:prSet/>
      <dgm:spPr/>
      <dgm:t>
        <a:bodyPr/>
        <a:lstStyle/>
        <a:p>
          <a:endParaRPr lang="cs-CZ"/>
        </a:p>
      </dgm:t>
    </dgm:pt>
    <dgm:pt modelId="{754E1F15-E987-4086-B13C-99BFDA767B87}" type="sibTrans" cxnId="{5065A546-E163-4BF8-AC78-A47E42EEFCB9}">
      <dgm:prSet/>
      <dgm:spPr/>
      <dgm:t>
        <a:bodyPr/>
        <a:lstStyle/>
        <a:p>
          <a:endParaRPr lang="cs-CZ"/>
        </a:p>
      </dgm:t>
    </dgm:pt>
    <dgm:pt modelId="{7EEEF1D7-DC4A-4E80-BA2B-D5ED6D877BDD}">
      <dgm:prSet/>
      <dgm:spPr/>
      <dgm:t>
        <a:bodyPr/>
        <a:lstStyle/>
        <a:p>
          <a:pPr rtl="0"/>
          <a:r>
            <a:rPr lang="cs-CZ" dirty="0" smtClean="0"/>
            <a:t>KOVÁŘOVA KOBYLA CHODÍ BOSA.</a:t>
          </a:r>
          <a:endParaRPr lang="cs-CZ" dirty="0"/>
        </a:p>
      </dgm:t>
    </dgm:pt>
    <dgm:pt modelId="{68E9EAD9-6426-49E5-B628-6DDEA6F520B4}" type="parTrans" cxnId="{2D1179D8-2BEA-4D41-A8FF-401AC4CA4F85}">
      <dgm:prSet/>
      <dgm:spPr/>
      <dgm:t>
        <a:bodyPr/>
        <a:lstStyle/>
        <a:p>
          <a:endParaRPr lang="cs-CZ"/>
        </a:p>
      </dgm:t>
    </dgm:pt>
    <dgm:pt modelId="{46EF5391-BB00-4F0C-BBE7-0335283D4913}" type="sibTrans" cxnId="{2D1179D8-2BEA-4D41-A8FF-401AC4CA4F85}">
      <dgm:prSet/>
      <dgm:spPr/>
      <dgm:t>
        <a:bodyPr/>
        <a:lstStyle/>
        <a:p>
          <a:endParaRPr lang="cs-CZ"/>
        </a:p>
      </dgm:t>
    </dgm:pt>
    <dgm:pt modelId="{4D16670C-B141-499D-B7D0-0715AB11F5D4}" type="pres">
      <dgm:prSet presAssocID="{7355E392-5AA8-4C3E-8A9C-DD3F0A24B50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6996C5F-3034-4DC3-8645-0619EB3C8871}" type="pres">
      <dgm:prSet presAssocID="{9AB64294-0D0D-4D81-BBBC-71F5E7E6AE8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E53701-9522-459F-9CB2-FD360C5A469F}" type="pres">
      <dgm:prSet presAssocID="{6E7F275F-C651-4805-8B23-381CE0480417}" presName="spacer" presStyleCnt="0"/>
      <dgm:spPr/>
    </dgm:pt>
    <dgm:pt modelId="{A82EA9E6-2A1E-477E-B69E-F6CF4934B7CB}" type="pres">
      <dgm:prSet presAssocID="{E3350739-61FD-4B94-9291-D3E3DDBB7A5F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3A30FD-D12F-4512-AB06-F4529AFF06E1}" type="pres">
      <dgm:prSet presAssocID="{754E1F15-E987-4086-B13C-99BFDA767B87}" presName="spacer" presStyleCnt="0"/>
      <dgm:spPr/>
    </dgm:pt>
    <dgm:pt modelId="{5D1C334B-0F4C-4A23-A141-4C91E0C4B4B1}" type="pres">
      <dgm:prSet presAssocID="{7EEEF1D7-DC4A-4E80-BA2B-D5ED6D877BD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B4D12CB-0168-4FB1-8B5A-830C38E94F6B}" type="presOf" srcId="{7355E392-5AA8-4C3E-8A9C-DD3F0A24B506}" destId="{4D16670C-B141-499D-B7D0-0715AB11F5D4}" srcOrd="0" destOrd="0" presId="urn:microsoft.com/office/officeart/2005/8/layout/vList2"/>
    <dgm:cxn modelId="{5065A546-E163-4BF8-AC78-A47E42EEFCB9}" srcId="{7355E392-5AA8-4C3E-8A9C-DD3F0A24B506}" destId="{E3350739-61FD-4B94-9291-D3E3DDBB7A5F}" srcOrd="1" destOrd="0" parTransId="{5584CC6B-8ECE-4CB6-B87C-6FC0BDFE575C}" sibTransId="{754E1F15-E987-4086-B13C-99BFDA767B87}"/>
    <dgm:cxn modelId="{2D1179D8-2BEA-4D41-A8FF-401AC4CA4F85}" srcId="{7355E392-5AA8-4C3E-8A9C-DD3F0A24B506}" destId="{7EEEF1D7-DC4A-4E80-BA2B-D5ED6D877BDD}" srcOrd="2" destOrd="0" parTransId="{68E9EAD9-6426-49E5-B628-6DDEA6F520B4}" sibTransId="{46EF5391-BB00-4F0C-BBE7-0335283D4913}"/>
    <dgm:cxn modelId="{5A232878-CD35-477B-898A-F8FC8411DF40}" type="presOf" srcId="{7EEEF1D7-DC4A-4E80-BA2B-D5ED6D877BDD}" destId="{5D1C334B-0F4C-4A23-A141-4C91E0C4B4B1}" srcOrd="0" destOrd="0" presId="urn:microsoft.com/office/officeart/2005/8/layout/vList2"/>
    <dgm:cxn modelId="{5F30B315-29D9-4A8B-B10E-02AEBCC56CB3}" srcId="{7355E392-5AA8-4C3E-8A9C-DD3F0A24B506}" destId="{9AB64294-0D0D-4D81-BBBC-71F5E7E6AE8B}" srcOrd="0" destOrd="0" parTransId="{02BAF633-F39F-4D04-B189-E017FB473001}" sibTransId="{6E7F275F-C651-4805-8B23-381CE0480417}"/>
    <dgm:cxn modelId="{FD9C03BC-A1E6-4870-991E-BC48BEF88428}" type="presOf" srcId="{E3350739-61FD-4B94-9291-D3E3DDBB7A5F}" destId="{A82EA9E6-2A1E-477E-B69E-F6CF4934B7CB}" srcOrd="0" destOrd="0" presId="urn:microsoft.com/office/officeart/2005/8/layout/vList2"/>
    <dgm:cxn modelId="{2622E7B6-6F1F-4305-B7ED-448435370B1A}" type="presOf" srcId="{9AB64294-0D0D-4D81-BBBC-71F5E7E6AE8B}" destId="{D6996C5F-3034-4DC3-8645-0619EB3C8871}" srcOrd="0" destOrd="0" presId="urn:microsoft.com/office/officeart/2005/8/layout/vList2"/>
    <dgm:cxn modelId="{FA95BD00-FE4C-4888-86FD-B1DC87771C6B}" type="presParOf" srcId="{4D16670C-B141-499D-B7D0-0715AB11F5D4}" destId="{D6996C5F-3034-4DC3-8645-0619EB3C8871}" srcOrd="0" destOrd="0" presId="urn:microsoft.com/office/officeart/2005/8/layout/vList2"/>
    <dgm:cxn modelId="{15C92BF9-173C-47BA-95A8-0B0120092949}" type="presParOf" srcId="{4D16670C-B141-499D-B7D0-0715AB11F5D4}" destId="{43E53701-9522-459F-9CB2-FD360C5A469F}" srcOrd="1" destOrd="0" presId="urn:microsoft.com/office/officeart/2005/8/layout/vList2"/>
    <dgm:cxn modelId="{244763EA-937E-4EFB-B5E7-99BDB1AA41FF}" type="presParOf" srcId="{4D16670C-B141-499D-B7D0-0715AB11F5D4}" destId="{A82EA9E6-2A1E-477E-B69E-F6CF4934B7CB}" srcOrd="2" destOrd="0" presId="urn:microsoft.com/office/officeart/2005/8/layout/vList2"/>
    <dgm:cxn modelId="{058A19E2-05EE-4ACF-B94D-F2C04B7E5DB6}" type="presParOf" srcId="{4D16670C-B141-499D-B7D0-0715AB11F5D4}" destId="{A63A30FD-D12F-4512-AB06-F4529AFF06E1}" srcOrd="3" destOrd="0" presId="urn:microsoft.com/office/officeart/2005/8/layout/vList2"/>
    <dgm:cxn modelId="{80D729E5-F84A-436D-9AE5-D22774C9BE9D}" type="presParOf" srcId="{4D16670C-B141-499D-B7D0-0715AB11F5D4}" destId="{5D1C334B-0F4C-4A23-A141-4C91E0C4B4B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BAA2B4-D08E-4CB5-B19C-FB7B26E7B335}">
      <dsp:nvSpPr>
        <dsp:cNvPr id="0" name=""/>
        <dsp:cNvSpPr/>
      </dsp:nvSpPr>
      <dsp:spPr>
        <a:xfrm>
          <a:off x="0" y="195569"/>
          <a:ext cx="8229600" cy="7558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Každý  z nás musí pracovat, aby vydělal peníze a mohl uživit sebe a rodinu. Pokud chceme dělat dobrou práci, musíme se dobře učit a vystudovat. </a:t>
          </a:r>
          <a:endParaRPr lang="cs-CZ" sz="1900" kern="1200" dirty="0"/>
        </a:p>
      </dsp:txBody>
      <dsp:txXfrm>
        <a:off x="36896" y="232465"/>
        <a:ext cx="8155808" cy="682028"/>
      </dsp:txXfrm>
    </dsp:sp>
    <dsp:sp modelId="{801B51E3-6D5A-48F0-BBF9-01ED43631A4A}">
      <dsp:nvSpPr>
        <dsp:cNvPr id="0" name=""/>
        <dsp:cNvSpPr/>
      </dsp:nvSpPr>
      <dsp:spPr>
        <a:xfrm>
          <a:off x="0" y="1006110"/>
          <a:ext cx="8229600" cy="755820"/>
        </a:xfrm>
        <a:prstGeom prst="roundRect">
          <a:avLst/>
        </a:prstGeom>
        <a:solidFill>
          <a:schemeClr val="accent2">
            <a:hueOff val="-209531"/>
            <a:satOff val="-2415"/>
            <a:lumOff val="54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Některá povolání může dělat každý (dělník), jiná zas pouze odborníci (lékař, účetní).</a:t>
          </a:r>
          <a:endParaRPr lang="cs-CZ" sz="1900" kern="1200" dirty="0"/>
        </a:p>
      </dsp:txBody>
      <dsp:txXfrm>
        <a:off x="36896" y="1043006"/>
        <a:ext cx="8155808" cy="682028"/>
      </dsp:txXfrm>
    </dsp:sp>
    <dsp:sp modelId="{A74DBAB4-A301-41BE-A5FF-10783A4F8AEF}">
      <dsp:nvSpPr>
        <dsp:cNvPr id="0" name=""/>
        <dsp:cNvSpPr/>
      </dsp:nvSpPr>
      <dsp:spPr>
        <a:xfrm>
          <a:off x="0" y="1816650"/>
          <a:ext cx="8229600" cy="755820"/>
        </a:xfrm>
        <a:prstGeom prst="roundRect">
          <a:avLst/>
        </a:prstGeom>
        <a:solidFill>
          <a:schemeClr val="accent2">
            <a:hueOff val="-419062"/>
            <a:satOff val="-4829"/>
            <a:lumOff val="107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u="sng" kern="1200" dirty="0" smtClean="0"/>
            <a:t>Odpověz na otázky</a:t>
          </a:r>
          <a:endParaRPr lang="cs-CZ" sz="1900" kern="1200" dirty="0"/>
        </a:p>
      </dsp:txBody>
      <dsp:txXfrm>
        <a:off x="36896" y="1853546"/>
        <a:ext cx="8155808" cy="682028"/>
      </dsp:txXfrm>
    </dsp:sp>
    <dsp:sp modelId="{CF73DB6A-11DC-404A-B476-A50E22C7F033}">
      <dsp:nvSpPr>
        <dsp:cNvPr id="0" name=""/>
        <dsp:cNvSpPr/>
      </dsp:nvSpPr>
      <dsp:spPr>
        <a:xfrm>
          <a:off x="0" y="2627189"/>
          <a:ext cx="8229600" cy="755820"/>
        </a:xfrm>
        <a:prstGeom prst="roundRect">
          <a:avLst/>
        </a:prstGeom>
        <a:solidFill>
          <a:schemeClr val="accent2">
            <a:hueOff val="-628592"/>
            <a:satOff val="-7244"/>
            <a:lumOff val="16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i="1" kern="1200" dirty="0" smtClean="0"/>
            <a:t>Jaké povolání vykonávají tvoji rodiče?</a:t>
          </a:r>
          <a:endParaRPr lang="cs-CZ" sz="1900" kern="1200" dirty="0"/>
        </a:p>
      </dsp:txBody>
      <dsp:txXfrm>
        <a:off x="36896" y="2664085"/>
        <a:ext cx="8155808" cy="682028"/>
      </dsp:txXfrm>
    </dsp:sp>
    <dsp:sp modelId="{70035112-5B22-4A1E-AB81-15363199898D}">
      <dsp:nvSpPr>
        <dsp:cNvPr id="0" name=""/>
        <dsp:cNvSpPr/>
      </dsp:nvSpPr>
      <dsp:spPr>
        <a:xfrm>
          <a:off x="0" y="3437730"/>
          <a:ext cx="8229600" cy="755820"/>
        </a:xfrm>
        <a:prstGeom prst="roundRect">
          <a:avLst/>
        </a:prstGeom>
        <a:solidFill>
          <a:schemeClr val="accent2">
            <a:hueOff val="-838123"/>
            <a:satOff val="-9658"/>
            <a:lumOff val="21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i="1" kern="1200" dirty="0" smtClean="0"/>
            <a:t>Čím bys chtěl být ty?</a:t>
          </a:r>
          <a:endParaRPr lang="cs-CZ" sz="1900" i="1" kern="1200" dirty="0"/>
        </a:p>
      </dsp:txBody>
      <dsp:txXfrm>
        <a:off x="36896" y="3474626"/>
        <a:ext cx="8155808" cy="6820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diagramLayout" Target="../diagrams/layout2.xml"/><Relationship Id="rId7" Type="http://schemas.openxmlformats.org/officeDocument/2006/relationships/image" Target="../media/image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7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8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10" Type="http://schemas.openxmlformats.org/officeDocument/2006/relationships/image" Target="../media/image11.jpe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Věcné učení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Povolání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b="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Zpracoval: Mgr. Ondřej </a:t>
            </a:r>
            <a:r>
              <a:rPr lang="cs-CZ" sz="2000" b="0" dirty="0" err="1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Pacina</a:t>
            </a:r>
            <a:endParaRPr lang="cs-CZ" sz="2000" b="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3147737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VY_32_INOVACE_51_VU2_05</a:t>
                      </a:r>
                      <a:endParaRPr lang="cs-CZ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Věcné učení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Povolání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Ondřej </a:t>
                      </a:r>
                      <a:r>
                        <a:rPr lang="cs-CZ" sz="1100" baseline="0" dirty="0" err="1" smtClean="0">
                          <a:latin typeface="Arial" pitchFamily="34" charset="0"/>
                          <a:cs typeface="Arial" pitchFamily="34" charset="0"/>
                        </a:rPr>
                        <a:t>Pacina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s povoláními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Rozlišovat </a:t>
                      </a:r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různá povolání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žák Speciální ZŠ/7. - 10. </a:t>
                      </a:r>
                      <a:r>
                        <a:rPr kumimoji="0" lang="cs-CZ" sz="11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ročník</a:t>
                      </a:r>
                      <a:endParaRPr kumimoji="0" lang="cs-CZ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7.1.2013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Povolání	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Čím budu? Jakou práci </a:t>
            </a:r>
            <a:r>
              <a:rPr lang="cs-CZ" smtClean="0"/>
              <a:t>bych chtěl(a) mít?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Povolání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C:\Documents and Settings\Ondra\Local Settings\Temporary Internet Files\Content.IE5\X8ORGK0F\MP90040883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43800" y="0"/>
            <a:ext cx="1800200" cy="1800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r>
              <a:rPr lang="cs-CZ" dirty="0" smtClean="0"/>
              <a:t>Povolání – co kdo dělá? Spoj.</a:t>
            </a:r>
            <a:endParaRPr lang="cs-CZ" dirty="0"/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</p:nvPr>
        </p:nvGraphicFramePr>
        <p:xfrm>
          <a:off x="467544" y="2276872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30" name="Picture 6" descr="C:\Documents and Settings\Ondra\Local Settings\Temporary Internet Files\Content.IE5\3DQM1X5J\MP900422109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908720"/>
            <a:ext cx="1510454" cy="1772816"/>
          </a:xfrm>
          <a:prstGeom prst="rect">
            <a:avLst/>
          </a:prstGeom>
          <a:noFill/>
        </p:spPr>
      </p:pic>
      <p:pic>
        <p:nvPicPr>
          <p:cNvPr id="1031" name="Picture 7" descr="C:\Documents and Settings\Ondra\Local Settings\Temporary Internet Files\Content.IE5\W0DRLASM\MC90038895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980728"/>
            <a:ext cx="1408915" cy="1588963"/>
          </a:xfrm>
          <a:prstGeom prst="rect">
            <a:avLst/>
          </a:prstGeom>
          <a:noFill/>
        </p:spPr>
      </p:pic>
      <p:pic>
        <p:nvPicPr>
          <p:cNvPr id="1034" name="Picture 10" descr="C:\Documents and Settings\Ondra\Local Settings\Temporary Internet Files\Content.IE5\X8ORGK0F\MC900354297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836712"/>
            <a:ext cx="1368152" cy="1745481"/>
          </a:xfrm>
          <a:prstGeom prst="rect">
            <a:avLst/>
          </a:prstGeom>
          <a:noFill/>
        </p:spPr>
      </p:pic>
      <p:pic>
        <p:nvPicPr>
          <p:cNvPr id="1037" name="Picture 13" descr="C:\Documents and Settings\Ondra\Local Settings\Temporary Internet Files\Content.IE5\W0DRLASM\MP900426540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4048" y="908720"/>
            <a:ext cx="1593304" cy="17008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Povolání</a:t>
            </a:r>
            <a:endParaRPr lang="cs-CZ" dirty="0"/>
          </a:p>
        </p:txBody>
      </p:sp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457200" y="980728"/>
          <a:ext cx="8229600" cy="5343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23203" y="2924944"/>
            <a:ext cx="1520797" cy="1667448"/>
          </a:xfrm>
          <a:prstGeom prst="rect">
            <a:avLst/>
          </a:prstGeom>
          <a:noFill/>
        </p:spPr>
      </p:pic>
      <p:pic>
        <p:nvPicPr>
          <p:cNvPr id="2051" name="Picture 3" descr="C:\Documents and Settings\Ondra\Local Settings\Temporary Internet Files\Content.IE5\E3XFQM78\MP900386187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79062" y="5085184"/>
            <a:ext cx="1064938" cy="1772816"/>
          </a:xfrm>
          <a:prstGeom prst="rect">
            <a:avLst/>
          </a:prstGeom>
          <a:noFill/>
        </p:spPr>
      </p:pic>
      <p:pic>
        <p:nvPicPr>
          <p:cNvPr id="2052" name="Picture 4" descr="C:\Documents and Settings\Ondra\Local Settings\Temporary Internet Files\Content.IE5\W0DRLASM\MP900289592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79904" y="1340768"/>
            <a:ext cx="864096" cy="1438471"/>
          </a:xfrm>
          <a:prstGeom prst="rect">
            <a:avLst/>
          </a:prstGeom>
          <a:noFill/>
        </p:spPr>
      </p:pic>
      <p:pic>
        <p:nvPicPr>
          <p:cNvPr id="2053" name="Picture 5" descr="C:\Documents and Settings\Ondra\Local Settings\Temporary Internet Files\Content.IE5\X8ORGK0F\MP900382979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83308" y="0"/>
            <a:ext cx="860692" cy="1340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Uhodneš povolání?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Vysvětli přísloví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http://office.microsoft.com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l"/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„Materiál je určen pro bezplatné používání pro potřeby výuky a vzdělávání v všech typech škol a školských zařízení. Jakékoliv další využití podléhá autorskému zákonu. Veškerá vlastní díla autora (fotografie, videa) lze bezplatně dále používat i šířit při uvedení autorova jména.“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462</TotalTime>
  <Words>403</Words>
  <Application>Microsoft Office PowerPoint</Application>
  <PresentationFormat>Předvádění na obrazovce (4:3)</PresentationFormat>
  <Paragraphs>73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Věcné učení  Povolání</vt:lpstr>
      <vt:lpstr>Prezentace aplikace PowerPoint</vt:lpstr>
      <vt:lpstr>Povolání </vt:lpstr>
      <vt:lpstr>Povolání</vt:lpstr>
      <vt:lpstr>Povolání – co kdo dělá? Spoj.</vt:lpstr>
      <vt:lpstr>Povolání</vt:lpstr>
      <vt:lpstr>Uhodneš povolání?</vt:lpstr>
      <vt:lpstr>Vysvětli přísloví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 </dc:title>
  <dc:creator>franzova</dc:creator>
  <cp:lastModifiedBy>franzova</cp:lastModifiedBy>
  <cp:revision>61</cp:revision>
  <dcterms:created xsi:type="dcterms:W3CDTF">2012-06-27T08:54:30Z</dcterms:created>
  <dcterms:modified xsi:type="dcterms:W3CDTF">2013-03-05T18:50:17Z</dcterms:modified>
</cp:coreProperties>
</file>