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1"/>
  </p:notesMasterIdLst>
  <p:sldIdLst>
    <p:sldId id="257" r:id="rId2"/>
    <p:sldId id="258" r:id="rId3"/>
    <p:sldId id="265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ED8F22-850F-411B-8B99-0C284D62016A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2DCB2AA-054A-4F75-A639-669BE5450238}">
      <dgm:prSet/>
      <dgm:spPr/>
      <dgm:t>
        <a:bodyPr/>
        <a:lstStyle/>
        <a:p>
          <a:pPr rtl="0"/>
          <a:r>
            <a:rPr lang="cs-CZ" b="1" dirty="0" smtClean="0"/>
            <a:t>Každá země má své státní symboly.</a:t>
          </a:r>
          <a:endParaRPr lang="cs-CZ" dirty="0"/>
        </a:p>
      </dgm:t>
    </dgm:pt>
    <dgm:pt modelId="{7E233027-2AEE-42BA-AA38-6491FDFA650A}" type="parTrans" cxnId="{E39865AA-AE9D-40FD-9567-AFB35B2DD88B}">
      <dgm:prSet/>
      <dgm:spPr/>
      <dgm:t>
        <a:bodyPr/>
        <a:lstStyle/>
        <a:p>
          <a:endParaRPr lang="cs-CZ"/>
        </a:p>
      </dgm:t>
    </dgm:pt>
    <dgm:pt modelId="{7D3FD934-504F-4F64-A1CF-0F2BDF11A50A}" type="sibTrans" cxnId="{E39865AA-AE9D-40FD-9567-AFB35B2DD88B}">
      <dgm:prSet/>
      <dgm:spPr/>
      <dgm:t>
        <a:bodyPr/>
        <a:lstStyle/>
        <a:p>
          <a:endParaRPr lang="cs-CZ"/>
        </a:p>
      </dgm:t>
    </dgm:pt>
    <dgm:pt modelId="{068B583B-DA9B-45CD-8E7E-B92D3D4A42AA}">
      <dgm:prSet/>
      <dgm:spPr/>
      <dgm:t>
        <a:bodyPr/>
        <a:lstStyle/>
        <a:p>
          <a:pPr rtl="0"/>
          <a:r>
            <a:rPr lang="cs-CZ" b="1" dirty="0" smtClean="0"/>
            <a:t>Vyjadřují tradice státu a reprezentují ho.</a:t>
          </a:r>
          <a:endParaRPr lang="cs-CZ" dirty="0"/>
        </a:p>
      </dgm:t>
    </dgm:pt>
    <dgm:pt modelId="{E6B4D7AF-ADDA-4A77-844F-F3CB9E48169B}" type="parTrans" cxnId="{416374B4-134A-4457-86FC-7777461A86E2}">
      <dgm:prSet/>
      <dgm:spPr/>
      <dgm:t>
        <a:bodyPr/>
        <a:lstStyle/>
        <a:p>
          <a:endParaRPr lang="cs-CZ"/>
        </a:p>
      </dgm:t>
    </dgm:pt>
    <dgm:pt modelId="{B329ECAF-043E-482E-AC9B-AB6BB6D4F9E2}" type="sibTrans" cxnId="{416374B4-134A-4457-86FC-7777461A86E2}">
      <dgm:prSet/>
      <dgm:spPr/>
      <dgm:t>
        <a:bodyPr/>
        <a:lstStyle/>
        <a:p>
          <a:endParaRPr lang="cs-CZ"/>
        </a:p>
      </dgm:t>
    </dgm:pt>
    <dgm:pt modelId="{92F4367A-DB7B-46EE-A77E-B24FBF1FDEB3}">
      <dgm:prSet/>
      <dgm:spPr/>
      <dgm:t>
        <a:bodyPr/>
        <a:lstStyle/>
        <a:p>
          <a:pPr rtl="0"/>
          <a:r>
            <a:rPr lang="cs-CZ" b="1" u="sng" dirty="0" smtClean="0"/>
            <a:t>Naše státní symboly jsou:</a:t>
          </a:r>
          <a:endParaRPr lang="cs-CZ" dirty="0"/>
        </a:p>
      </dgm:t>
    </dgm:pt>
    <dgm:pt modelId="{C5E9CC69-D0DE-4E09-9120-EC014A72C05E}" type="parTrans" cxnId="{E1AC0405-8585-4E85-A1FF-A6C52BC0D4EB}">
      <dgm:prSet/>
      <dgm:spPr/>
      <dgm:t>
        <a:bodyPr/>
        <a:lstStyle/>
        <a:p>
          <a:endParaRPr lang="cs-CZ"/>
        </a:p>
      </dgm:t>
    </dgm:pt>
    <dgm:pt modelId="{D2387C1A-B001-4E74-86A3-0B1AA22EBC8F}" type="sibTrans" cxnId="{E1AC0405-8585-4E85-A1FF-A6C52BC0D4EB}">
      <dgm:prSet/>
      <dgm:spPr/>
      <dgm:t>
        <a:bodyPr/>
        <a:lstStyle/>
        <a:p>
          <a:endParaRPr lang="cs-CZ"/>
        </a:p>
      </dgm:t>
    </dgm:pt>
    <dgm:pt modelId="{FF2F6716-2132-4CEE-ACCD-777C41385D98}">
      <dgm:prSet/>
      <dgm:spPr/>
      <dgm:t>
        <a:bodyPr/>
        <a:lstStyle/>
        <a:p>
          <a:pPr rtl="0"/>
          <a:r>
            <a:rPr lang="cs-CZ" dirty="0" smtClean="0"/>
            <a:t>Velký a malý státní znak</a:t>
          </a:r>
          <a:endParaRPr lang="cs-CZ" dirty="0"/>
        </a:p>
      </dgm:t>
    </dgm:pt>
    <dgm:pt modelId="{EE90AE3B-068C-4596-8C7E-B8447CF4702F}" type="parTrans" cxnId="{11796FD7-9A89-4691-9782-A4D7B502138C}">
      <dgm:prSet/>
      <dgm:spPr/>
      <dgm:t>
        <a:bodyPr/>
        <a:lstStyle/>
        <a:p>
          <a:endParaRPr lang="cs-CZ"/>
        </a:p>
      </dgm:t>
    </dgm:pt>
    <dgm:pt modelId="{689BF8EE-9897-4EAE-94FB-FEFE91A3146D}" type="sibTrans" cxnId="{11796FD7-9A89-4691-9782-A4D7B502138C}">
      <dgm:prSet/>
      <dgm:spPr/>
      <dgm:t>
        <a:bodyPr/>
        <a:lstStyle/>
        <a:p>
          <a:endParaRPr lang="cs-CZ"/>
        </a:p>
      </dgm:t>
    </dgm:pt>
    <dgm:pt modelId="{860B4653-35E3-46C6-8DA3-797FF9EA4D6A}">
      <dgm:prSet/>
      <dgm:spPr/>
      <dgm:t>
        <a:bodyPr/>
        <a:lstStyle/>
        <a:p>
          <a:pPr rtl="0"/>
          <a:r>
            <a:rPr lang="cs-CZ" dirty="0" smtClean="0"/>
            <a:t>Státní barvy</a:t>
          </a:r>
          <a:endParaRPr lang="cs-CZ" dirty="0"/>
        </a:p>
      </dgm:t>
    </dgm:pt>
    <dgm:pt modelId="{652F8CDD-431D-4088-9DB6-CB69D2E8CC64}" type="parTrans" cxnId="{2500AC25-7D5C-4AC6-A128-F8051DFAD317}">
      <dgm:prSet/>
      <dgm:spPr/>
      <dgm:t>
        <a:bodyPr/>
        <a:lstStyle/>
        <a:p>
          <a:endParaRPr lang="cs-CZ"/>
        </a:p>
      </dgm:t>
    </dgm:pt>
    <dgm:pt modelId="{D121E475-2D24-4F96-B09B-D79C017D7340}" type="sibTrans" cxnId="{2500AC25-7D5C-4AC6-A128-F8051DFAD317}">
      <dgm:prSet/>
      <dgm:spPr/>
      <dgm:t>
        <a:bodyPr/>
        <a:lstStyle/>
        <a:p>
          <a:endParaRPr lang="cs-CZ"/>
        </a:p>
      </dgm:t>
    </dgm:pt>
    <dgm:pt modelId="{33A8A58D-D712-43F3-B18E-35D48495F748}">
      <dgm:prSet/>
      <dgm:spPr/>
      <dgm:t>
        <a:bodyPr/>
        <a:lstStyle/>
        <a:p>
          <a:pPr rtl="0"/>
          <a:r>
            <a:rPr lang="cs-CZ" dirty="0" smtClean="0"/>
            <a:t>Státní vlajka</a:t>
          </a:r>
          <a:endParaRPr lang="cs-CZ" dirty="0"/>
        </a:p>
      </dgm:t>
    </dgm:pt>
    <dgm:pt modelId="{14DA7385-8709-4698-8ECE-792838A88413}" type="parTrans" cxnId="{7B5C4291-7174-4A81-B74A-8479FDD97AF1}">
      <dgm:prSet/>
      <dgm:spPr/>
      <dgm:t>
        <a:bodyPr/>
        <a:lstStyle/>
        <a:p>
          <a:endParaRPr lang="cs-CZ"/>
        </a:p>
      </dgm:t>
    </dgm:pt>
    <dgm:pt modelId="{CD69AD46-4901-4535-9F6A-B157C5ABE9A1}" type="sibTrans" cxnId="{7B5C4291-7174-4A81-B74A-8479FDD97AF1}">
      <dgm:prSet/>
      <dgm:spPr/>
      <dgm:t>
        <a:bodyPr/>
        <a:lstStyle/>
        <a:p>
          <a:endParaRPr lang="cs-CZ"/>
        </a:p>
      </dgm:t>
    </dgm:pt>
    <dgm:pt modelId="{48402FDB-A259-4B11-AF7D-BD2E4609688F}">
      <dgm:prSet/>
      <dgm:spPr/>
      <dgm:t>
        <a:bodyPr/>
        <a:lstStyle/>
        <a:p>
          <a:pPr rtl="0"/>
          <a:r>
            <a:rPr lang="cs-CZ" dirty="0" smtClean="0"/>
            <a:t>Prezidentská standarta</a:t>
          </a:r>
          <a:endParaRPr lang="cs-CZ" dirty="0"/>
        </a:p>
      </dgm:t>
    </dgm:pt>
    <dgm:pt modelId="{D15672BD-9DC4-4940-BB17-51F8AC90C43C}" type="parTrans" cxnId="{2F90DA45-825B-4F4C-A3F7-58EF1438A968}">
      <dgm:prSet/>
      <dgm:spPr/>
      <dgm:t>
        <a:bodyPr/>
        <a:lstStyle/>
        <a:p>
          <a:endParaRPr lang="cs-CZ"/>
        </a:p>
      </dgm:t>
    </dgm:pt>
    <dgm:pt modelId="{DB187FFA-4DE4-42AE-A1EA-F90B2DEC802A}" type="sibTrans" cxnId="{2F90DA45-825B-4F4C-A3F7-58EF1438A968}">
      <dgm:prSet/>
      <dgm:spPr/>
      <dgm:t>
        <a:bodyPr/>
        <a:lstStyle/>
        <a:p>
          <a:endParaRPr lang="cs-CZ"/>
        </a:p>
      </dgm:t>
    </dgm:pt>
    <dgm:pt modelId="{9AAB986E-5C44-40F2-9FE5-78B7E5D387E2}">
      <dgm:prSet/>
      <dgm:spPr/>
      <dgm:t>
        <a:bodyPr/>
        <a:lstStyle/>
        <a:p>
          <a:pPr rtl="0"/>
          <a:r>
            <a:rPr lang="cs-CZ" dirty="0" smtClean="0"/>
            <a:t>Státní pečeť</a:t>
          </a:r>
          <a:endParaRPr lang="cs-CZ" dirty="0"/>
        </a:p>
      </dgm:t>
    </dgm:pt>
    <dgm:pt modelId="{40D17FCE-00FA-490F-AF90-0E58C1E0BCDB}" type="parTrans" cxnId="{B30A6847-5913-42E4-82EF-1B2D9E576943}">
      <dgm:prSet/>
      <dgm:spPr/>
      <dgm:t>
        <a:bodyPr/>
        <a:lstStyle/>
        <a:p>
          <a:endParaRPr lang="cs-CZ"/>
        </a:p>
      </dgm:t>
    </dgm:pt>
    <dgm:pt modelId="{63709C0D-DCA7-4429-A7E4-80A48FB0FB9A}" type="sibTrans" cxnId="{B30A6847-5913-42E4-82EF-1B2D9E576943}">
      <dgm:prSet/>
      <dgm:spPr/>
      <dgm:t>
        <a:bodyPr/>
        <a:lstStyle/>
        <a:p>
          <a:endParaRPr lang="cs-CZ"/>
        </a:p>
      </dgm:t>
    </dgm:pt>
    <dgm:pt modelId="{92B33DEA-406C-4265-B879-09DB283011AA}">
      <dgm:prSet/>
      <dgm:spPr/>
      <dgm:t>
        <a:bodyPr/>
        <a:lstStyle/>
        <a:p>
          <a:pPr rtl="0"/>
          <a:r>
            <a:rPr lang="cs-CZ" dirty="0" smtClean="0"/>
            <a:t>Státní hymna</a:t>
          </a:r>
          <a:endParaRPr lang="cs-CZ" dirty="0"/>
        </a:p>
      </dgm:t>
    </dgm:pt>
    <dgm:pt modelId="{370216DA-A205-400A-85CD-DDC24820E278}" type="parTrans" cxnId="{F74AA80D-B4E9-4862-8753-109CF02371CC}">
      <dgm:prSet/>
      <dgm:spPr/>
      <dgm:t>
        <a:bodyPr/>
        <a:lstStyle/>
        <a:p>
          <a:endParaRPr lang="cs-CZ"/>
        </a:p>
      </dgm:t>
    </dgm:pt>
    <dgm:pt modelId="{B3AB399D-1042-49DC-9BF6-8F0AFFC724B4}" type="sibTrans" cxnId="{F74AA80D-B4E9-4862-8753-109CF02371CC}">
      <dgm:prSet/>
      <dgm:spPr/>
      <dgm:t>
        <a:bodyPr/>
        <a:lstStyle/>
        <a:p>
          <a:endParaRPr lang="cs-CZ"/>
        </a:p>
      </dgm:t>
    </dgm:pt>
    <dgm:pt modelId="{EC6D9F06-9761-492C-8EA1-A361948091CF}" type="pres">
      <dgm:prSet presAssocID="{2BED8F22-850F-411B-8B99-0C284D62016A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F16B4118-F8B3-42F2-8174-B93C0B535D4A}" type="pres">
      <dgm:prSet presAssocID="{2BED8F22-850F-411B-8B99-0C284D62016A}" presName="pyramid" presStyleLbl="node1" presStyleIdx="0" presStyleCnt="1"/>
      <dgm:spPr/>
    </dgm:pt>
    <dgm:pt modelId="{D10BAFF7-87D3-4256-BD3D-C95D46DDFC5C}" type="pres">
      <dgm:prSet presAssocID="{2BED8F22-850F-411B-8B99-0C284D62016A}" presName="theList" presStyleCnt="0"/>
      <dgm:spPr/>
    </dgm:pt>
    <dgm:pt modelId="{9EBBE609-55DF-4D64-816C-7836C2CDEE6D}" type="pres">
      <dgm:prSet presAssocID="{42DCB2AA-054A-4F75-A639-669BE5450238}" presName="aNode" presStyleLbl="fgAcc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B04381-B5F6-4E23-908A-23C2A69FD00F}" type="pres">
      <dgm:prSet presAssocID="{42DCB2AA-054A-4F75-A639-669BE5450238}" presName="aSpace" presStyleCnt="0"/>
      <dgm:spPr/>
    </dgm:pt>
    <dgm:pt modelId="{D660FEF1-3BAB-4370-A709-93C24C93C67B}" type="pres">
      <dgm:prSet presAssocID="{068B583B-DA9B-45CD-8E7E-B92D3D4A42AA}" presName="aNode" presStyleLbl="fgAcc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E152FB-4899-4237-9A4D-754D8B680951}" type="pres">
      <dgm:prSet presAssocID="{068B583B-DA9B-45CD-8E7E-B92D3D4A42AA}" presName="aSpace" presStyleCnt="0"/>
      <dgm:spPr/>
    </dgm:pt>
    <dgm:pt modelId="{FCB9A04B-E7F8-4075-8AB5-6CB73BA0383C}" type="pres">
      <dgm:prSet presAssocID="{92F4367A-DB7B-46EE-A77E-B24FBF1FDEB3}" presName="aNode" presStyleLbl="fgAcc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A92F5A-B5C1-4725-B95F-0C0BF58E4C41}" type="pres">
      <dgm:prSet presAssocID="{92F4367A-DB7B-46EE-A77E-B24FBF1FDEB3}" presName="aSpace" presStyleCnt="0"/>
      <dgm:spPr/>
    </dgm:pt>
    <dgm:pt modelId="{81A4BC9C-2B87-4642-B9B1-A6B259A73C46}" type="pres">
      <dgm:prSet presAssocID="{FF2F6716-2132-4CEE-ACCD-777C41385D98}" presName="aNode" presStyleLbl="fgAcc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9AC9C5-6B48-4A96-9883-1A87643F04A0}" type="pres">
      <dgm:prSet presAssocID="{FF2F6716-2132-4CEE-ACCD-777C41385D98}" presName="aSpace" presStyleCnt="0"/>
      <dgm:spPr/>
    </dgm:pt>
    <dgm:pt modelId="{C2CE45F8-3FD4-48EC-88C3-580C6A57F498}" type="pres">
      <dgm:prSet presAssocID="{860B4653-35E3-46C6-8DA3-797FF9EA4D6A}" presName="aNode" presStyleLbl="fgAcc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6733B-E472-4916-8C4C-8B66BE51B747}" type="pres">
      <dgm:prSet presAssocID="{860B4653-35E3-46C6-8DA3-797FF9EA4D6A}" presName="aSpace" presStyleCnt="0"/>
      <dgm:spPr/>
    </dgm:pt>
    <dgm:pt modelId="{40FC209B-869E-4BE4-ACB8-E6F4377BCAB4}" type="pres">
      <dgm:prSet presAssocID="{33A8A58D-D712-43F3-B18E-35D48495F748}" presName="aNode" presStyleLbl="fgAcc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3EB1A1-3D6C-4916-BD68-5AE0C2A55A1E}" type="pres">
      <dgm:prSet presAssocID="{33A8A58D-D712-43F3-B18E-35D48495F748}" presName="aSpace" presStyleCnt="0"/>
      <dgm:spPr/>
    </dgm:pt>
    <dgm:pt modelId="{470152E2-C50D-404F-943E-4A09EF12A54A}" type="pres">
      <dgm:prSet presAssocID="{48402FDB-A259-4B11-AF7D-BD2E4609688F}" presName="aNode" presStyleLbl="fgAcc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EAE8D-10DC-4D39-AF85-9DFF86450D97}" type="pres">
      <dgm:prSet presAssocID="{48402FDB-A259-4B11-AF7D-BD2E4609688F}" presName="aSpace" presStyleCnt="0"/>
      <dgm:spPr/>
    </dgm:pt>
    <dgm:pt modelId="{BC0E8AC5-2369-4D6E-8930-C4276912DBB8}" type="pres">
      <dgm:prSet presAssocID="{9AAB986E-5C44-40F2-9FE5-78B7E5D387E2}" presName="aNode" presStyleLbl="fgAcc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EFB494-912A-4935-B47D-89080AA80764}" type="pres">
      <dgm:prSet presAssocID="{9AAB986E-5C44-40F2-9FE5-78B7E5D387E2}" presName="aSpace" presStyleCnt="0"/>
      <dgm:spPr/>
    </dgm:pt>
    <dgm:pt modelId="{2FE14078-0B1F-4E3F-A06D-419BDB6F507E}" type="pres">
      <dgm:prSet presAssocID="{92B33DEA-406C-4265-B879-09DB283011AA}" presName="aNode" presStyleLbl="fgAcc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F9FE9A-66E9-40E2-AB50-084EB29A1891}" type="pres">
      <dgm:prSet presAssocID="{92B33DEA-406C-4265-B879-09DB283011AA}" presName="aSpace" presStyleCnt="0"/>
      <dgm:spPr/>
    </dgm:pt>
  </dgm:ptLst>
  <dgm:cxnLst>
    <dgm:cxn modelId="{F78B7637-7436-4973-9571-202930C709E3}" type="presOf" srcId="{860B4653-35E3-46C6-8DA3-797FF9EA4D6A}" destId="{C2CE45F8-3FD4-48EC-88C3-580C6A57F498}" srcOrd="0" destOrd="0" presId="urn:microsoft.com/office/officeart/2005/8/layout/pyramid2"/>
    <dgm:cxn modelId="{E39865AA-AE9D-40FD-9567-AFB35B2DD88B}" srcId="{2BED8F22-850F-411B-8B99-0C284D62016A}" destId="{42DCB2AA-054A-4F75-A639-669BE5450238}" srcOrd="0" destOrd="0" parTransId="{7E233027-2AEE-42BA-AA38-6491FDFA650A}" sibTransId="{7D3FD934-504F-4F64-A1CF-0F2BDF11A50A}"/>
    <dgm:cxn modelId="{CF62D58F-6347-401F-A31A-7D2EDE45097B}" type="presOf" srcId="{92F4367A-DB7B-46EE-A77E-B24FBF1FDEB3}" destId="{FCB9A04B-E7F8-4075-8AB5-6CB73BA0383C}" srcOrd="0" destOrd="0" presId="urn:microsoft.com/office/officeart/2005/8/layout/pyramid2"/>
    <dgm:cxn modelId="{9A488C3B-328C-4C23-8480-149B299085AD}" type="presOf" srcId="{9AAB986E-5C44-40F2-9FE5-78B7E5D387E2}" destId="{BC0E8AC5-2369-4D6E-8930-C4276912DBB8}" srcOrd="0" destOrd="0" presId="urn:microsoft.com/office/officeart/2005/8/layout/pyramid2"/>
    <dgm:cxn modelId="{F28E91F0-260A-4B98-975D-6DB9B9BBBDC6}" type="presOf" srcId="{42DCB2AA-054A-4F75-A639-669BE5450238}" destId="{9EBBE609-55DF-4D64-816C-7836C2CDEE6D}" srcOrd="0" destOrd="0" presId="urn:microsoft.com/office/officeart/2005/8/layout/pyramid2"/>
    <dgm:cxn modelId="{11796FD7-9A89-4691-9782-A4D7B502138C}" srcId="{2BED8F22-850F-411B-8B99-0C284D62016A}" destId="{FF2F6716-2132-4CEE-ACCD-777C41385D98}" srcOrd="3" destOrd="0" parTransId="{EE90AE3B-068C-4596-8C7E-B8447CF4702F}" sibTransId="{689BF8EE-9897-4EAE-94FB-FEFE91A3146D}"/>
    <dgm:cxn modelId="{7B5C4291-7174-4A81-B74A-8479FDD97AF1}" srcId="{2BED8F22-850F-411B-8B99-0C284D62016A}" destId="{33A8A58D-D712-43F3-B18E-35D48495F748}" srcOrd="5" destOrd="0" parTransId="{14DA7385-8709-4698-8ECE-792838A88413}" sibTransId="{CD69AD46-4901-4535-9F6A-B157C5ABE9A1}"/>
    <dgm:cxn modelId="{CD098D79-CDFF-41F7-A0C1-54FA637127E1}" type="presOf" srcId="{33A8A58D-D712-43F3-B18E-35D48495F748}" destId="{40FC209B-869E-4BE4-ACB8-E6F4377BCAB4}" srcOrd="0" destOrd="0" presId="urn:microsoft.com/office/officeart/2005/8/layout/pyramid2"/>
    <dgm:cxn modelId="{F74AA80D-B4E9-4862-8753-109CF02371CC}" srcId="{2BED8F22-850F-411B-8B99-0C284D62016A}" destId="{92B33DEA-406C-4265-B879-09DB283011AA}" srcOrd="8" destOrd="0" parTransId="{370216DA-A205-400A-85CD-DDC24820E278}" sibTransId="{B3AB399D-1042-49DC-9BF6-8F0AFFC724B4}"/>
    <dgm:cxn modelId="{6AA8FD58-5583-4BEE-A092-153ADDE86F4E}" type="presOf" srcId="{92B33DEA-406C-4265-B879-09DB283011AA}" destId="{2FE14078-0B1F-4E3F-A06D-419BDB6F507E}" srcOrd="0" destOrd="0" presId="urn:microsoft.com/office/officeart/2005/8/layout/pyramid2"/>
    <dgm:cxn modelId="{AD4373DD-0BC5-4E5F-A059-290426036FCF}" type="presOf" srcId="{48402FDB-A259-4B11-AF7D-BD2E4609688F}" destId="{470152E2-C50D-404F-943E-4A09EF12A54A}" srcOrd="0" destOrd="0" presId="urn:microsoft.com/office/officeart/2005/8/layout/pyramid2"/>
    <dgm:cxn modelId="{E1AC0405-8585-4E85-A1FF-A6C52BC0D4EB}" srcId="{2BED8F22-850F-411B-8B99-0C284D62016A}" destId="{92F4367A-DB7B-46EE-A77E-B24FBF1FDEB3}" srcOrd="2" destOrd="0" parTransId="{C5E9CC69-D0DE-4E09-9120-EC014A72C05E}" sibTransId="{D2387C1A-B001-4E74-86A3-0B1AA22EBC8F}"/>
    <dgm:cxn modelId="{2500AC25-7D5C-4AC6-A128-F8051DFAD317}" srcId="{2BED8F22-850F-411B-8B99-0C284D62016A}" destId="{860B4653-35E3-46C6-8DA3-797FF9EA4D6A}" srcOrd="4" destOrd="0" parTransId="{652F8CDD-431D-4088-9DB6-CB69D2E8CC64}" sibTransId="{D121E475-2D24-4F96-B09B-D79C017D7340}"/>
    <dgm:cxn modelId="{10BE97DA-0C2D-4F88-8DCA-000169BEE0A9}" type="presOf" srcId="{2BED8F22-850F-411B-8B99-0C284D62016A}" destId="{EC6D9F06-9761-492C-8EA1-A361948091CF}" srcOrd="0" destOrd="0" presId="urn:microsoft.com/office/officeart/2005/8/layout/pyramid2"/>
    <dgm:cxn modelId="{152A0512-7554-45BC-986B-1D59483FAB2D}" type="presOf" srcId="{FF2F6716-2132-4CEE-ACCD-777C41385D98}" destId="{81A4BC9C-2B87-4642-B9B1-A6B259A73C46}" srcOrd="0" destOrd="0" presId="urn:microsoft.com/office/officeart/2005/8/layout/pyramid2"/>
    <dgm:cxn modelId="{B30A6847-5913-42E4-82EF-1B2D9E576943}" srcId="{2BED8F22-850F-411B-8B99-0C284D62016A}" destId="{9AAB986E-5C44-40F2-9FE5-78B7E5D387E2}" srcOrd="7" destOrd="0" parTransId="{40D17FCE-00FA-490F-AF90-0E58C1E0BCDB}" sibTransId="{63709C0D-DCA7-4429-A7E4-80A48FB0FB9A}"/>
    <dgm:cxn modelId="{2F90DA45-825B-4F4C-A3F7-58EF1438A968}" srcId="{2BED8F22-850F-411B-8B99-0C284D62016A}" destId="{48402FDB-A259-4B11-AF7D-BD2E4609688F}" srcOrd="6" destOrd="0" parTransId="{D15672BD-9DC4-4940-BB17-51F8AC90C43C}" sibTransId="{DB187FFA-4DE4-42AE-A1EA-F90B2DEC802A}"/>
    <dgm:cxn modelId="{416374B4-134A-4457-86FC-7777461A86E2}" srcId="{2BED8F22-850F-411B-8B99-0C284D62016A}" destId="{068B583B-DA9B-45CD-8E7E-B92D3D4A42AA}" srcOrd="1" destOrd="0" parTransId="{E6B4D7AF-ADDA-4A77-844F-F3CB9E48169B}" sibTransId="{B329ECAF-043E-482E-AC9B-AB6BB6D4F9E2}"/>
    <dgm:cxn modelId="{58C81B46-527F-407C-A8C9-D6D9C0AC2323}" type="presOf" srcId="{068B583B-DA9B-45CD-8E7E-B92D3D4A42AA}" destId="{D660FEF1-3BAB-4370-A709-93C24C93C67B}" srcOrd="0" destOrd="0" presId="urn:microsoft.com/office/officeart/2005/8/layout/pyramid2"/>
    <dgm:cxn modelId="{84A16202-4C86-40E9-BFEE-960909D23266}" type="presParOf" srcId="{EC6D9F06-9761-492C-8EA1-A361948091CF}" destId="{F16B4118-F8B3-42F2-8174-B93C0B535D4A}" srcOrd="0" destOrd="0" presId="urn:microsoft.com/office/officeart/2005/8/layout/pyramid2"/>
    <dgm:cxn modelId="{FB0298E8-C2FE-46D7-98F7-A463C05FA7FD}" type="presParOf" srcId="{EC6D9F06-9761-492C-8EA1-A361948091CF}" destId="{D10BAFF7-87D3-4256-BD3D-C95D46DDFC5C}" srcOrd="1" destOrd="0" presId="urn:microsoft.com/office/officeart/2005/8/layout/pyramid2"/>
    <dgm:cxn modelId="{34735604-FF0F-49A0-BE5B-61C1A9CA0B6B}" type="presParOf" srcId="{D10BAFF7-87D3-4256-BD3D-C95D46DDFC5C}" destId="{9EBBE609-55DF-4D64-816C-7836C2CDEE6D}" srcOrd="0" destOrd="0" presId="urn:microsoft.com/office/officeart/2005/8/layout/pyramid2"/>
    <dgm:cxn modelId="{497C45AA-010A-4FD3-A6AC-C2F6F88307B7}" type="presParOf" srcId="{D10BAFF7-87D3-4256-BD3D-C95D46DDFC5C}" destId="{20B04381-B5F6-4E23-908A-23C2A69FD00F}" srcOrd="1" destOrd="0" presId="urn:microsoft.com/office/officeart/2005/8/layout/pyramid2"/>
    <dgm:cxn modelId="{CD1AE79A-E0E7-47F9-A4BD-98CD6D4F9F35}" type="presParOf" srcId="{D10BAFF7-87D3-4256-BD3D-C95D46DDFC5C}" destId="{D660FEF1-3BAB-4370-A709-93C24C93C67B}" srcOrd="2" destOrd="0" presId="urn:microsoft.com/office/officeart/2005/8/layout/pyramid2"/>
    <dgm:cxn modelId="{DA419CE9-9E09-4B30-B8F9-0A44AE297C36}" type="presParOf" srcId="{D10BAFF7-87D3-4256-BD3D-C95D46DDFC5C}" destId="{CCE152FB-4899-4237-9A4D-754D8B680951}" srcOrd="3" destOrd="0" presId="urn:microsoft.com/office/officeart/2005/8/layout/pyramid2"/>
    <dgm:cxn modelId="{ECE41794-B749-4135-9756-D0A50DDB797B}" type="presParOf" srcId="{D10BAFF7-87D3-4256-BD3D-C95D46DDFC5C}" destId="{FCB9A04B-E7F8-4075-8AB5-6CB73BA0383C}" srcOrd="4" destOrd="0" presId="urn:microsoft.com/office/officeart/2005/8/layout/pyramid2"/>
    <dgm:cxn modelId="{17A0C5FE-86D9-4FB3-B0B7-FA97D756337B}" type="presParOf" srcId="{D10BAFF7-87D3-4256-BD3D-C95D46DDFC5C}" destId="{24A92F5A-B5C1-4725-B95F-0C0BF58E4C41}" srcOrd="5" destOrd="0" presId="urn:microsoft.com/office/officeart/2005/8/layout/pyramid2"/>
    <dgm:cxn modelId="{5ACE54F7-3110-4661-B5DC-C37D13C78636}" type="presParOf" srcId="{D10BAFF7-87D3-4256-BD3D-C95D46DDFC5C}" destId="{81A4BC9C-2B87-4642-B9B1-A6B259A73C46}" srcOrd="6" destOrd="0" presId="urn:microsoft.com/office/officeart/2005/8/layout/pyramid2"/>
    <dgm:cxn modelId="{A575976E-36FF-4360-9E09-65715DFC5F91}" type="presParOf" srcId="{D10BAFF7-87D3-4256-BD3D-C95D46DDFC5C}" destId="{0C9AC9C5-6B48-4A96-9883-1A87643F04A0}" srcOrd="7" destOrd="0" presId="urn:microsoft.com/office/officeart/2005/8/layout/pyramid2"/>
    <dgm:cxn modelId="{E0476C1B-643E-4910-89C4-E4BB9545BF2B}" type="presParOf" srcId="{D10BAFF7-87D3-4256-BD3D-C95D46DDFC5C}" destId="{C2CE45F8-3FD4-48EC-88C3-580C6A57F498}" srcOrd="8" destOrd="0" presId="urn:microsoft.com/office/officeart/2005/8/layout/pyramid2"/>
    <dgm:cxn modelId="{4D1A0F7A-8A99-44A2-9362-3960DE110358}" type="presParOf" srcId="{D10BAFF7-87D3-4256-BD3D-C95D46DDFC5C}" destId="{4696733B-E472-4916-8C4C-8B66BE51B747}" srcOrd="9" destOrd="0" presId="urn:microsoft.com/office/officeart/2005/8/layout/pyramid2"/>
    <dgm:cxn modelId="{0DBA6C29-1D52-4242-93FC-6CF2673B570D}" type="presParOf" srcId="{D10BAFF7-87D3-4256-BD3D-C95D46DDFC5C}" destId="{40FC209B-869E-4BE4-ACB8-E6F4377BCAB4}" srcOrd="10" destOrd="0" presId="urn:microsoft.com/office/officeart/2005/8/layout/pyramid2"/>
    <dgm:cxn modelId="{78AD90CC-B28C-4F64-8EC7-28F5B1D0E157}" type="presParOf" srcId="{D10BAFF7-87D3-4256-BD3D-C95D46DDFC5C}" destId="{9E3EB1A1-3D6C-4916-BD68-5AE0C2A55A1E}" srcOrd="11" destOrd="0" presId="urn:microsoft.com/office/officeart/2005/8/layout/pyramid2"/>
    <dgm:cxn modelId="{756A1D8D-1115-4AC2-87FD-889B695A33B7}" type="presParOf" srcId="{D10BAFF7-87D3-4256-BD3D-C95D46DDFC5C}" destId="{470152E2-C50D-404F-943E-4A09EF12A54A}" srcOrd="12" destOrd="0" presId="urn:microsoft.com/office/officeart/2005/8/layout/pyramid2"/>
    <dgm:cxn modelId="{F5A8FAFB-0BAF-4A1A-90EA-3EED5A54687A}" type="presParOf" srcId="{D10BAFF7-87D3-4256-BD3D-C95D46DDFC5C}" destId="{199EAE8D-10DC-4D39-AF85-9DFF86450D97}" srcOrd="13" destOrd="0" presId="urn:microsoft.com/office/officeart/2005/8/layout/pyramid2"/>
    <dgm:cxn modelId="{795CF86A-033E-4D3C-B37E-256BE01066D3}" type="presParOf" srcId="{D10BAFF7-87D3-4256-BD3D-C95D46DDFC5C}" destId="{BC0E8AC5-2369-4D6E-8930-C4276912DBB8}" srcOrd="14" destOrd="0" presId="urn:microsoft.com/office/officeart/2005/8/layout/pyramid2"/>
    <dgm:cxn modelId="{3510A8BF-7BE7-4E53-ABF9-0B112DD2D541}" type="presParOf" srcId="{D10BAFF7-87D3-4256-BD3D-C95D46DDFC5C}" destId="{0DEFB494-912A-4935-B47D-89080AA80764}" srcOrd="15" destOrd="0" presId="urn:microsoft.com/office/officeart/2005/8/layout/pyramid2"/>
    <dgm:cxn modelId="{F6B1CDFF-B7D4-40BB-BF66-4A2B91794277}" type="presParOf" srcId="{D10BAFF7-87D3-4256-BD3D-C95D46DDFC5C}" destId="{2FE14078-0B1F-4E3F-A06D-419BDB6F507E}" srcOrd="16" destOrd="0" presId="urn:microsoft.com/office/officeart/2005/8/layout/pyramid2"/>
    <dgm:cxn modelId="{86DF3D99-52B5-491E-B839-230A5865DDFB}" type="presParOf" srcId="{D10BAFF7-87D3-4256-BD3D-C95D46DDFC5C}" destId="{D5F9FE9A-66E9-40E2-AB50-084EB29A1891}" srcOrd="1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6B4118-F8B3-42F2-8174-B93C0B535D4A}">
      <dsp:nvSpPr>
        <dsp:cNvPr id="0" name=""/>
        <dsp:cNvSpPr/>
      </dsp:nvSpPr>
      <dsp:spPr>
        <a:xfrm>
          <a:off x="750454" y="0"/>
          <a:ext cx="5904656" cy="590465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BE609-55DF-4D64-816C-7836C2CDEE6D}">
      <dsp:nvSpPr>
        <dsp:cNvPr id="0" name=""/>
        <dsp:cNvSpPr/>
      </dsp:nvSpPr>
      <dsp:spPr>
        <a:xfrm>
          <a:off x="3702782" y="590717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Každá země má své státní symboly.</a:t>
          </a:r>
          <a:endParaRPr lang="cs-CZ" sz="1500" kern="1200" dirty="0"/>
        </a:p>
      </dsp:txBody>
      <dsp:txXfrm>
        <a:off x="3725554" y="613489"/>
        <a:ext cx="3792482" cy="420946"/>
      </dsp:txXfrm>
    </dsp:sp>
    <dsp:sp modelId="{D660FEF1-3BAB-4370-A709-93C24C93C67B}">
      <dsp:nvSpPr>
        <dsp:cNvPr id="0" name=""/>
        <dsp:cNvSpPr/>
      </dsp:nvSpPr>
      <dsp:spPr>
        <a:xfrm>
          <a:off x="3702782" y="1115520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Vyjadřují tradice státu a reprezentují ho.</a:t>
          </a:r>
          <a:endParaRPr lang="cs-CZ" sz="1500" kern="1200" dirty="0"/>
        </a:p>
      </dsp:txBody>
      <dsp:txXfrm>
        <a:off x="3725554" y="1138292"/>
        <a:ext cx="3792482" cy="420946"/>
      </dsp:txXfrm>
    </dsp:sp>
    <dsp:sp modelId="{FCB9A04B-E7F8-4075-8AB5-6CB73BA0383C}">
      <dsp:nvSpPr>
        <dsp:cNvPr id="0" name=""/>
        <dsp:cNvSpPr/>
      </dsp:nvSpPr>
      <dsp:spPr>
        <a:xfrm>
          <a:off x="3702782" y="1640322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u="sng" kern="1200" dirty="0" smtClean="0"/>
            <a:t>Naše státní symboly jsou:</a:t>
          </a:r>
          <a:endParaRPr lang="cs-CZ" sz="1500" kern="1200" dirty="0"/>
        </a:p>
      </dsp:txBody>
      <dsp:txXfrm>
        <a:off x="3725554" y="1663094"/>
        <a:ext cx="3792482" cy="420946"/>
      </dsp:txXfrm>
    </dsp:sp>
    <dsp:sp modelId="{81A4BC9C-2B87-4642-B9B1-A6B259A73C46}">
      <dsp:nvSpPr>
        <dsp:cNvPr id="0" name=""/>
        <dsp:cNvSpPr/>
      </dsp:nvSpPr>
      <dsp:spPr>
        <a:xfrm>
          <a:off x="3702782" y="2165124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Velký a malý státní znak</a:t>
          </a:r>
          <a:endParaRPr lang="cs-CZ" sz="1500" kern="1200" dirty="0"/>
        </a:p>
      </dsp:txBody>
      <dsp:txXfrm>
        <a:off x="3725554" y="2187896"/>
        <a:ext cx="3792482" cy="420946"/>
      </dsp:txXfrm>
    </dsp:sp>
    <dsp:sp modelId="{C2CE45F8-3FD4-48EC-88C3-580C6A57F498}">
      <dsp:nvSpPr>
        <dsp:cNvPr id="0" name=""/>
        <dsp:cNvSpPr/>
      </dsp:nvSpPr>
      <dsp:spPr>
        <a:xfrm>
          <a:off x="3702782" y="2689926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Státní barvy</a:t>
          </a:r>
          <a:endParaRPr lang="cs-CZ" sz="1500" kern="1200" dirty="0"/>
        </a:p>
      </dsp:txBody>
      <dsp:txXfrm>
        <a:off x="3725554" y="2712698"/>
        <a:ext cx="3792482" cy="420946"/>
      </dsp:txXfrm>
    </dsp:sp>
    <dsp:sp modelId="{40FC209B-869E-4BE4-ACB8-E6F4377BCAB4}">
      <dsp:nvSpPr>
        <dsp:cNvPr id="0" name=""/>
        <dsp:cNvSpPr/>
      </dsp:nvSpPr>
      <dsp:spPr>
        <a:xfrm>
          <a:off x="3702782" y="3214729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Státní vlajka</a:t>
          </a:r>
          <a:endParaRPr lang="cs-CZ" sz="1500" kern="1200" dirty="0"/>
        </a:p>
      </dsp:txBody>
      <dsp:txXfrm>
        <a:off x="3725554" y="3237501"/>
        <a:ext cx="3792482" cy="420946"/>
      </dsp:txXfrm>
    </dsp:sp>
    <dsp:sp modelId="{470152E2-C50D-404F-943E-4A09EF12A54A}">
      <dsp:nvSpPr>
        <dsp:cNvPr id="0" name=""/>
        <dsp:cNvSpPr/>
      </dsp:nvSpPr>
      <dsp:spPr>
        <a:xfrm>
          <a:off x="3702782" y="3739531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Prezidentská standarta</a:t>
          </a:r>
          <a:endParaRPr lang="cs-CZ" sz="1500" kern="1200" dirty="0"/>
        </a:p>
      </dsp:txBody>
      <dsp:txXfrm>
        <a:off x="3725554" y="3762303"/>
        <a:ext cx="3792482" cy="420946"/>
      </dsp:txXfrm>
    </dsp:sp>
    <dsp:sp modelId="{BC0E8AC5-2369-4D6E-8930-C4276912DBB8}">
      <dsp:nvSpPr>
        <dsp:cNvPr id="0" name=""/>
        <dsp:cNvSpPr/>
      </dsp:nvSpPr>
      <dsp:spPr>
        <a:xfrm>
          <a:off x="3702782" y="4264333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Státní pečeť</a:t>
          </a:r>
          <a:endParaRPr lang="cs-CZ" sz="1500" kern="1200" dirty="0"/>
        </a:p>
      </dsp:txBody>
      <dsp:txXfrm>
        <a:off x="3725554" y="4287105"/>
        <a:ext cx="3792482" cy="420946"/>
      </dsp:txXfrm>
    </dsp:sp>
    <dsp:sp modelId="{2FE14078-0B1F-4E3F-A06D-419BDB6F507E}">
      <dsp:nvSpPr>
        <dsp:cNvPr id="0" name=""/>
        <dsp:cNvSpPr/>
      </dsp:nvSpPr>
      <dsp:spPr>
        <a:xfrm>
          <a:off x="3702782" y="4789135"/>
          <a:ext cx="3838026" cy="466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Státní hymna</a:t>
          </a:r>
          <a:endParaRPr lang="cs-CZ" sz="1500" kern="1200" dirty="0"/>
        </a:p>
      </dsp:txBody>
      <dsp:txXfrm>
        <a:off x="3725554" y="4811907"/>
        <a:ext cx="3792482" cy="4209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ag_of_the_president_of_the_Czech_Republic.sv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cs.wikipedia.org/wiki/Soubor:Flag_of_the_Czech_Republic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Tricolour_of_the_Czech_Republic.svg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cs.wikipedia.org/wiki/Soubor:Small_coat_of_arms_of_the_Czech_Republic.svg" TargetMode="External"/><Relationship Id="rId10" Type="http://schemas.openxmlformats.org/officeDocument/2006/relationships/hyperlink" Target="http://cs.wikipedia.org/wiki/Soubor:Skroup-Anthem.jpg" TargetMode="External"/><Relationship Id="rId4" Type="http://schemas.openxmlformats.org/officeDocument/2006/relationships/hyperlink" Target="http://cs.wikipedia.org/wiki/Soubor:Coat_of_arms_of_the_Czech_Republic.svg" TargetMode="External"/><Relationship Id="rId9" Type="http://schemas.openxmlformats.org/officeDocument/2006/relationships/hyperlink" Target="http://cs.wikipedia.org/wiki/Soubor:Seal_of_the_Czech_Republic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Státní symboly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VY_32_INOVACE_51_VU2_07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Státní symboly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státními symboly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státní symboly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7.1.2013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patří mezi </a:t>
            </a:r>
            <a:r>
              <a:rPr lang="cs-CZ" smtClean="0"/>
              <a:t>státní symboly?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251520" y="836712"/>
          <a:ext cx="8291264" cy="5904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Velký státní znak                           Malý státní znak</a:t>
            </a:r>
          </a:p>
          <a:p>
            <a:pPr>
              <a:buNone/>
            </a:pPr>
            <a:r>
              <a:rPr lang="cs-CZ" sz="2400" dirty="0" smtClean="0"/>
              <a:t>Pole symbolizují Čechy,                           stříbrný dvouocasý</a:t>
            </a:r>
          </a:p>
          <a:p>
            <a:pPr>
              <a:buNone/>
            </a:pPr>
            <a:r>
              <a:rPr lang="cs-CZ" sz="2400" dirty="0" smtClean="0"/>
              <a:t>Moravu a Slezsko. Čtvrté                         lev se zlatou korunou</a:t>
            </a:r>
          </a:p>
          <a:p>
            <a:pPr>
              <a:buNone/>
            </a:pPr>
            <a:r>
              <a:rPr lang="cs-CZ" sz="2400" dirty="0" smtClean="0"/>
              <a:t>pole celou ČR.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Coat_of_arms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844824"/>
            <a:ext cx="2021210" cy="2421410"/>
          </a:xfrm>
          <a:prstGeom prst="rect">
            <a:avLst/>
          </a:prstGeom>
        </p:spPr>
      </p:pic>
      <p:pic>
        <p:nvPicPr>
          <p:cNvPr id="6" name="Obrázek 5" descr="Small_coat_of_arms_of_the_Czech_Republic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916832"/>
            <a:ext cx="1862387" cy="22766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sz="2800" b="1" dirty="0" smtClean="0"/>
              <a:t>Státní barvy                                   Státní vlajka</a:t>
            </a:r>
          </a:p>
          <a:p>
            <a:pPr>
              <a:buNone/>
            </a:pPr>
            <a:r>
              <a:rPr lang="cs-CZ" dirty="0" smtClean="0"/>
              <a:t>bílá, červená a modrá                      tvořena národními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barvami ČR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800px-Tricolour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780928"/>
            <a:ext cx="3017912" cy="1131717"/>
          </a:xfrm>
          <a:prstGeom prst="rect">
            <a:avLst/>
          </a:prstGeom>
        </p:spPr>
      </p:pic>
      <p:pic>
        <p:nvPicPr>
          <p:cNvPr id="6" name="Obrázek 5" descr="Flag_of_the_Czech_Republic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2420888"/>
            <a:ext cx="2369840" cy="15789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sz="3000" b="1" dirty="0" smtClean="0"/>
          </a:p>
          <a:p>
            <a:pPr>
              <a:buNone/>
            </a:pPr>
            <a:r>
              <a:rPr lang="cs-CZ" sz="2800" b="1" dirty="0" smtClean="0"/>
              <a:t>Prezidentská standarta                   Státní pečeť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vlajka prezidenta s nápisem                 velký státní znak                   </a:t>
            </a:r>
          </a:p>
          <a:p>
            <a:pPr>
              <a:buNone/>
            </a:pPr>
            <a:r>
              <a:rPr lang="cs-CZ" dirty="0" smtClean="0"/>
              <a:t>       PRAVDA VÍTĚZÍ                podložený lipovými ratolestmi                             </a:t>
            </a:r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526px-Flag_of_the_president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2060848"/>
            <a:ext cx="1929011" cy="1929011"/>
          </a:xfrm>
          <a:prstGeom prst="rect">
            <a:avLst/>
          </a:prstGeom>
        </p:spPr>
      </p:pic>
      <p:pic>
        <p:nvPicPr>
          <p:cNvPr id="6" name="Obrázek 5" descr="604px-Seal_of_the_Czech_Republic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54302" y="1844824"/>
            <a:ext cx="2396099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Státní hymna </a:t>
            </a:r>
            <a:r>
              <a:rPr lang="cs-CZ" dirty="0" smtClean="0"/>
              <a:t>– Kde domov můj. Autorem hudby je        František </a:t>
            </a:r>
            <a:r>
              <a:rPr lang="cs-CZ" dirty="0" err="1" smtClean="0"/>
              <a:t>Škroup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Skroup-Anth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068960"/>
            <a:ext cx="4752528" cy="29963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 fontScale="6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http://www.hrad.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cs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/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ceska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-republika/statni-symboly.</a:t>
            </a:r>
            <a:r>
              <a:rPr lang="cs-CZ" sz="22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shtml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http://cs.wikipedia.org/wiki/Soubor:Coat_of_arms_of_the_Czech_Republic.svg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http://cs.wikipedia.org/wiki/Soubor:Small_coat_of_arms_of_the_Czech_Republic.svg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http://cs.wikipedia.org/wiki/Soubor:Tricolour_of_the_Czech_Republic.svg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http://cs.wikipedia.org/wiki/Soubor:Flag_of_the_Czech_Republic.svg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http://cs.wikipedia.org/wiki/Soubor:Flag_of_the_president_of_the_Czech_Republic.svg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http://cs.wikipedia.org/wiki/Soubor:Seal_of_the_Czech_Republic.png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10"/>
              </a:rPr>
              <a:t>http://cs.wikipedia.org/wiki/Soubor:Skroup-Anthem.jpg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450</TotalTime>
  <Words>367</Words>
  <Application>Microsoft Office PowerPoint</Application>
  <PresentationFormat>Předvádění na obrazovce (4:3)</PresentationFormat>
  <Paragraphs>95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Věcné učení  Státní symboly</vt:lpstr>
      <vt:lpstr>Prezentace aplikace PowerPoint</vt:lpstr>
      <vt:lpstr>Státní symboly</vt:lpstr>
      <vt:lpstr>Státní symboly</vt:lpstr>
      <vt:lpstr>Státní symboly</vt:lpstr>
      <vt:lpstr>Státní symboly</vt:lpstr>
      <vt:lpstr>Státní symboly</vt:lpstr>
      <vt:lpstr>Státní symboly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62</cp:revision>
  <dcterms:created xsi:type="dcterms:W3CDTF">2012-06-27T08:54:30Z</dcterms:created>
  <dcterms:modified xsi:type="dcterms:W3CDTF">2013-03-05T18:50:30Z</dcterms:modified>
</cp:coreProperties>
</file>