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BF9178-12FD-499A-B902-98E392CE5C2A}" type="doc">
      <dgm:prSet loTypeId="urn:microsoft.com/office/officeart/2005/8/layout/hProcess9" loCatId="process" qsTypeId="urn:microsoft.com/office/officeart/2005/8/quickstyle/3d2" qsCatId="3D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C5505FB1-47AA-4D01-8D88-0D8E9E6FC881}">
      <dgm:prSet/>
      <dgm:spPr/>
      <dgm:t>
        <a:bodyPr/>
        <a:lstStyle/>
        <a:p>
          <a:pPr rtl="0"/>
          <a:r>
            <a:rPr lang="cs-CZ" u="sng" dirty="0" smtClean="0"/>
            <a:t>Přírodu je třeba chránit z mnoha důvodů:</a:t>
          </a:r>
          <a:endParaRPr lang="cs-CZ" dirty="0"/>
        </a:p>
      </dgm:t>
    </dgm:pt>
    <dgm:pt modelId="{B833D3D7-E597-4879-A92C-CA8C5CD7319A}" type="parTrans" cxnId="{CA648A3A-C921-47E5-A09B-C079FB52EA0F}">
      <dgm:prSet/>
      <dgm:spPr/>
      <dgm:t>
        <a:bodyPr/>
        <a:lstStyle/>
        <a:p>
          <a:endParaRPr lang="cs-CZ"/>
        </a:p>
      </dgm:t>
    </dgm:pt>
    <dgm:pt modelId="{D03A9721-CE2D-44E1-9F85-9680BBBFDA42}" type="sibTrans" cxnId="{CA648A3A-C921-47E5-A09B-C079FB52EA0F}">
      <dgm:prSet/>
      <dgm:spPr/>
      <dgm:t>
        <a:bodyPr/>
        <a:lstStyle/>
        <a:p>
          <a:endParaRPr lang="cs-CZ"/>
        </a:p>
      </dgm:t>
    </dgm:pt>
    <dgm:pt modelId="{A7D3A315-1F80-4CF9-8ABA-004C26E4BE8D}">
      <dgm:prSet/>
      <dgm:spPr/>
      <dgm:t>
        <a:bodyPr/>
        <a:lstStyle/>
        <a:p>
          <a:pPr rtl="0"/>
          <a:r>
            <a:rPr lang="cs-CZ" dirty="0" smtClean="0"/>
            <a:t>Člověk svými zásahy přírodu ničí, měl by ji proto co nejvíce ochraňovat.</a:t>
          </a:r>
          <a:endParaRPr lang="cs-CZ" dirty="0"/>
        </a:p>
      </dgm:t>
    </dgm:pt>
    <dgm:pt modelId="{BB3F2A03-671D-49DA-A5BF-8A7EAD7946F7}" type="parTrans" cxnId="{A1BB48D7-5489-4B79-BC6A-221B96760AD6}">
      <dgm:prSet/>
      <dgm:spPr/>
      <dgm:t>
        <a:bodyPr/>
        <a:lstStyle/>
        <a:p>
          <a:endParaRPr lang="cs-CZ"/>
        </a:p>
      </dgm:t>
    </dgm:pt>
    <dgm:pt modelId="{F2AC1FEF-7294-401E-A892-979547BC1E10}" type="sibTrans" cxnId="{A1BB48D7-5489-4B79-BC6A-221B96760AD6}">
      <dgm:prSet/>
      <dgm:spPr/>
      <dgm:t>
        <a:bodyPr/>
        <a:lstStyle/>
        <a:p>
          <a:endParaRPr lang="cs-CZ"/>
        </a:p>
      </dgm:t>
    </dgm:pt>
    <dgm:pt modelId="{EB10E77F-9FAE-4736-A38A-752BEB32422D}">
      <dgm:prSet/>
      <dgm:spPr/>
      <dgm:t>
        <a:bodyPr/>
        <a:lstStyle/>
        <a:p>
          <a:pPr rtl="0"/>
          <a:r>
            <a:rPr lang="cs-CZ" dirty="0" smtClean="0"/>
            <a:t>Musíme chránit přírodu a zvířata. Mnoho zvířat již bylo vyhubeno a tím se člověk dopustil neskutečné škody.</a:t>
          </a:r>
          <a:endParaRPr lang="cs-CZ" dirty="0"/>
        </a:p>
      </dgm:t>
    </dgm:pt>
    <dgm:pt modelId="{06FD189B-AC90-4370-9E0C-72D6C542F020}" type="parTrans" cxnId="{B1E8BA3F-B752-406A-A23F-42D607F645D7}">
      <dgm:prSet/>
      <dgm:spPr/>
      <dgm:t>
        <a:bodyPr/>
        <a:lstStyle/>
        <a:p>
          <a:endParaRPr lang="cs-CZ"/>
        </a:p>
      </dgm:t>
    </dgm:pt>
    <dgm:pt modelId="{5EBC86F1-E2FB-47B6-984C-1C9984DE90F3}" type="sibTrans" cxnId="{B1E8BA3F-B752-406A-A23F-42D607F645D7}">
      <dgm:prSet/>
      <dgm:spPr/>
      <dgm:t>
        <a:bodyPr/>
        <a:lstStyle/>
        <a:p>
          <a:endParaRPr lang="cs-CZ"/>
        </a:p>
      </dgm:t>
    </dgm:pt>
    <dgm:pt modelId="{D25C442C-C93C-488C-ABC2-556CA7E2F822}">
      <dgm:prSet/>
      <dgm:spPr/>
      <dgm:t>
        <a:bodyPr/>
        <a:lstStyle/>
        <a:p>
          <a:pPr rtl="0"/>
          <a:r>
            <a:rPr lang="cs-CZ" dirty="0" smtClean="0"/>
            <a:t>Příroda nám nabízí místo k odpočinku od starostí.</a:t>
          </a:r>
          <a:endParaRPr lang="cs-CZ" dirty="0"/>
        </a:p>
      </dgm:t>
    </dgm:pt>
    <dgm:pt modelId="{62F1B64E-82D2-45B9-A722-24AE92A19B81}" type="parTrans" cxnId="{8502F89A-D212-4C4B-B550-3CCA9DB6F4F4}">
      <dgm:prSet/>
      <dgm:spPr/>
      <dgm:t>
        <a:bodyPr/>
        <a:lstStyle/>
        <a:p>
          <a:endParaRPr lang="cs-CZ"/>
        </a:p>
      </dgm:t>
    </dgm:pt>
    <dgm:pt modelId="{914B6C3A-67C4-4956-8A41-B5A0CF6DC323}" type="sibTrans" cxnId="{8502F89A-D212-4C4B-B550-3CCA9DB6F4F4}">
      <dgm:prSet/>
      <dgm:spPr/>
      <dgm:t>
        <a:bodyPr/>
        <a:lstStyle/>
        <a:p>
          <a:endParaRPr lang="cs-CZ"/>
        </a:p>
      </dgm:t>
    </dgm:pt>
    <dgm:pt modelId="{2B2C71FB-64B3-469C-871F-7F9817A54B13}">
      <dgm:prSet/>
      <dgm:spPr/>
      <dgm:t>
        <a:bodyPr/>
        <a:lstStyle/>
        <a:p>
          <a:pPr rtl="0"/>
          <a:r>
            <a:rPr lang="cs-CZ" dirty="0" smtClean="0"/>
            <a:t>V přírodě můžeme relaxovat a dýchat čistý vzduch.</a:t>
          </a:r>
          <a:endParaRPr lang="cs-CZ" dirty="0"/>
        </a:p>
      </dgm:t>
    </dgm:pt>
    <dgm:pt modelId="{2F8516F6-2EA6-4CF4-86B6-5620CEBE732C}" type="parTrans" cxnId="{BDC306FC-9C6F-442E-AC1D-69411B4D3EC2}">
      <dgm:prSet/>
      <dgm:spPr/>
      <dgm:t>
        <a:bodyPr/>
        <a:lstStyle/>
        <a:p>
          <a:endParaRPr lang="cs-CZ"/>
        </a:p>
      </dgm:t>
    </dgm:pt>
    <dgm:pt modelId="{B1912651-BCB4-4417-A1BC-46F6481967C0}" type="sibTrans" cxnId="{BDC306FC-9C6F-442E-AC1D-69411B4D3EC2}">
      <dgm:prSet/>
      <dgm:spPr/>
      <dgm:t>
        <a:bodyPr/>
        <a:lstStyle/>
        <a:p>
          <a:endParaRPr lang="cs-CZ"/>
        </a:p>
      </dgm:t>
    </dgm:pt>
    <dgm:pt modelId="{B7A6C0D8-5A72-495A-903F-7772EED1653E}" type="pres">
      <dgm:prSet presAssocID="{F5BF9178-12FD-499A-B902-98E392CE5C2A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FDBBF6-A71E-44B5-B080-C894BEF38BDA}" type="pres">
      <dgm:prSet presAssocID="{F5BF9178-12FD-499A-B902-98E392CE5C2A}" presName="arrow" presStyleLbl="bgShp" presStyleIdx="0" presStyleCnt="1"/>
      <dgm:spPr/>
    </dgm:pt>
    <dgm:pt modelId="{B6DB6CBD-C963-4A94-9AB1-5C9826016E74}" type="pres">
      <dgm:prSet presAssocID="{F5BF9178-12FD-499A-B902-98E392CE5C2A}" presName="linearProcess" presStyleCnt="0"/>
      <dgm:spPr/>
    </dgm:pt>
    <dgm:pt modelId="{74ECAE30-6156-4B32-90D4-169AAA3EB5DC}" type="pres">
      <dgm:prSet presAssocID="{C5505FB1-47AA-4D01-8D88-0D8E9E6FC881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1F2F7-C4B3-475B-B689-7A17A96FA568}" type="pres">
      <dgm:prSet presAssocID="{D03A9721-CE2D-44E1-9F85-9680BBBFDA42}" presName="sibTrans" presStyleCnt="0"/>
      <dgm:spPr/>
    </dgm:pt>
    <dgm:pt modelId="{3583E6A8-7125-49F3-B994-A41E8717C2A2}" type="pres">
      <dgm:prSet presAssocID="{A7D3A315-1F80-4CF9-8ABA-004C26E4BE8D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D2E3A2-39AB-41E0-8F03-8FE8234971BD}" type="pres">
      <dgm:prSet presAssocID="{F2AC1FEF-7294-401E-A892-979547BC1E10}" presName="sibTrans" presStyleCnt="0"/>
      <dgm:spPr/>
    </dgm:pt>
    <dgm:pt modelId="{11FF79E2-D975-4C6C-B47A-95CF5847C6B8}" type="pres">
      <dgm:prSet presAssocID="{EB10E77F-9FAE-4736-A38A-752BEB32422D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A426B-9D5D-4720-8CF2-E1776BC1CD77}" type="pres">
      <dgm:prSet presAssocID="{5EBC86F1-E2FB-47B6-984C-1C9984DE90F3}" presName="sibTrans" presStyleCnt="0"/>
      <dgm:spPr/>
    </dgm:pt>
    <dgm:pt modelId="{86E910CF-08B7-4746-9BA3-12C7C3A72AD4}" type="pres">
      <dgm:prSet presAssocID="{D25C442C-C93C-488C-ABC2-556CA7E2F822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3C6491-698A-4981-A65D-444E05470898}" type="pres">
      <dgm:prSet presAssocID="{914B6C3A-67C4-4956-8A41-B5A0CF6DC323}" presName="sibTrans" presStyleCnt="0"/>
      <dgm:spPr/>
    </dgm:pt>
    <dgm:pt modelId="{C95CD14E-9892-405B-B7D7-C7195EB8C5A5}" type="pres">
      <dgm:prSet presAssocID="{2B2C71FB-64B3-469C-871F-7F9817A54B13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BB48D7-5489-4B79-BC6A-221B96760AD6}" srcId="{F5BF9178-12FD-499A-B902-98E392CE5C2A}" destId="{A7D3A315-1F80-4CF9-8ABA-004C26E4BE8D}" srcOrd="1" destOrd="0" parTransId="{BB3F2A03-671D-49DA-A5BF-8A7EAD7946F7}" sibTransId="{F2AC1FEF-7294-401E-A892-979547BC1E10}"/>
    <dgm:cxn modelId="{ADE50314-CF0B-419B-8CC7-16E019B61CB8}" type="presOf" srcId="{A7D3A315-1F80-4CF9-8ABA-004C26E4BE8D}" destId="{3583E6A8-7125-49F3-B994-A41E8717C2A2}" srcOrd="0" destOrd="0" presId="urn:microsoft.com/office/officeart/2005/8/layout/hProcess9"/>
    <dgm:cxn modelId="{B1E8BA3F-B752-406A-A23F-42D607F645D7}" srcId="{F5BF9178-12FD-499A-B902-98E392CE5C2A}" destId="{EB10E77F-9FAE-4736-A38A-752BEB32422D}" srcOrd="2" destOrd="0" parTransId="{06FD189B-AC90-4370-9E0C-72D6C542F020}" sibTransId="{5EBC86F1-E2FB-47B6-984C-1C9984DE90F3}"/>
    <dgm:cxn modelId="{8502F89A-D212-4C4B-B550-3CCA9DB6F4F4}" srcId="{F5BF9178-12FD-499A-B902-98E392CE5C2A}" destId="{D25C442C-C93C-488C-ABC2-556CA7E2F822}" srcOrd="3" destOrd="0" parTransId="{62F1B64E-82D2-45B9-A722-24AE92A19B81}" sibTransId="{914B6C3A-67C4-4956-8A41-B5A0CF6DC323}"/>
    <dgm:cxn modelId="{18B33E8A-00A7-4A7D-A77E-824A986D76AE}" type="presOf" srcId="{C5505FB1-47AA-4D01-8D88-0D8E9E6FC881}" destId="{74ECAE30-6156-4B32-90D4-169AAA3EB5DC}" srcOrd="0" destOrd="0" presId="urn:microsoft.com/office/officeart/2005/8/layout/hProcess9"/>
    <dgm:cxn modelId="{BDC306FC-9C6F-442E-AC1D-69411B4D3EC2}" srcId="{F5BF9178-12FD-499A-B902-98E392CE5C2A}" destId="{2B2C71FB-64B3-469C-871F-7F9817A54B13}" srcOrd="4" destOrd="0" parTransId="{2F8516F6-2EA6-4CF4-86B6-5620CEBE732C}" sibTransId="{B1912651-BCB4-4417-A1BC-46F6481967C0}"/>
    <dgm:cxn modelId="{AF093E33-D5D2-4C38-97BE-ADF1E0D107E5}" type="presOf" srcId="{D25C442C-C93C-488C-ABC2-556CA7E2F822}" destId="{86E910CF-08B7-4746-9BA3-12C7C3A72AD4}" srcOrd="0" destOrd="0" presId="urn:microsoft.com/office/officeart/2005/8/layout/hProcess9"/>
    <dgm:cxn modelId="{B0AE2ADC-796E-4492-BC13-B0D3AD37DF3D}" type="presOf" srcId="{2B2C71FB-64B3-469C-871F-7F9817A54B13}" destId="{C95CD14E-9892-405B-B7D7-C7195EB8C5A5}" srcOrd="0" destOrd="0" presId="urn:microsoft.com/office/officeart/2005/8/layout/hProcess9"/>
    <dgm:cxn modelId="{B0CF6A02-3033-4561-8AF6-A1D9E1C0B511}" type="presOf" srcId="{EB10E77F-9FAE-4736-A38A-752BEB32422D}" destId="{11FF79E2-D975-4C6C-B47A-95CF5847C6B8}" srcOrd="0" destOrd="0" presId="urn:microsoft.com/office/officeart/2005/8/layout/hProcess9"/>
    <dgm:cxn modelId="{4E4C68D3-B74A-48E8-BE1D-5D4FEEAC5C57}" type="presOf" srcId="{F5BF9178-12FD-499A-B902-98E392CE5C2A}" destId="{B7A6C0D8-5A72-495A-903F-7772EED1653E}" srcOrd="0" destOrd="0" presId="urn:microsoft.com/office/officeart/2005/8/layout/hProcess9"/>
    <dgm:cxn modelId="{CA648A3A-C921-47E5-A09B-C079FB52EA0F}" srcId="{F5BF9178-12FD-499A-B902-98E392CE5C2A}" destId="{C5505FB1-47AA-4D01-8D88-0D8E9E6FC881}" srcOrd="0" destOrd="0" parTransId="{B833D3D7-E597-4879-A92C-CA8C5CD7319A}" sibTransId="{D03A9721-CE2D-44E1-9F85-9680BBBFDA42}"/>
    <dgm:cxn modelId="{AAC3180D-7547-401B-B6F9-A433F05EB392}" type="presParOf" srcId="{B7A6C0D8-5A72-495A-903F-7772EED1653E}" destId="{F9FDBBF6-A71E-44B5-B080-C894BEF38BDA}" srcOrd="0" destOrd="0" presId="urn:microsoft.com/office/officeart/2005/8/layout/hProcess9"/>
    <dgm:cxn modelId="{D449C645-0595-4634-A108-6DC53B2F6BF5}" type="presParOf" srcId="{B7A6C0D8-5A72-495A-903F-7772EED1653E}" destId="{B6DB6CBD-C963-4A94-9AB1-5C9826016E74}" srcOrd="1" destOrd="0" presId="urn:microsoft.com/office/officeart/2005/8/layout/hProcess9"/>
    <dgm:cxn modelId="{04E6B43D-1F0B-4FF8-8724-14AE1A2EC080}" type="presParOf" srcId="{B6DB6CBD-C963-4A94-9AB1-5C9826016E74}" destId="{74ECAE30-6156-4B32-90D4-169AAA3EB5DC}" srcOrd="0" destOrd="0" presId="urn:microsoft.com/office/officeart/2005/8/layout/hProcess9"/>
    <dgm:cxn modelId="{94958FE9-84F6-411C-8D35-5D8F8A2CBC3D}" type="presParOf" srcId="{B6DB6CBD-C963-4A94-9AB1-5C9826016E74}" destId="{B4B1F2F7-C4B3-475B-B689-7A17A96FA568}" srcOrd="1" destOrd="0" presId="urn:microsoft.com/office/officeart/2005/8/layout/hProcess9"/>
    <dgm:cxn modelId="{6ED4E995-B150-4A56-AC5C-02B2F3A1AD30}" type="presParOf" srcId="{B6DB6CBD-C963-4A94-9AB1-5C9826016E74}" destId="{3583E6A8-7125-49F3-B994-A41E8717C2A2}" srcOrd="2" destOrd="0" presId="urn:microsoft.com/office/officeart/2005/8/layout/hProcess9"/>
    <dgm:cxn modelId="{66A84530-9F90-4CBC-A425-913AEB361EBB}" type="presParOf" srcId="{B6DB6CBD-C963-4A94-9AB1-5C9826016E74}" destId="{20D2E3A2-39AB-41E0-8F03-8FE8234971BD}" srcOrd="3" destOrd="0" presId="urn:microsoft.com/office/officeart/2005/8/layout/hProcess9"/>
    <dgm:cxn modelId="{1A7B755F-57C4-4CBC-BBA6-D425A88F9BC4}" type="presParOf" srcId="{B6DB6CBD-C963-4A94-9AB1-5C9826016E74}" destId="{11FF79E2-D975-4C6C-B47A-95CF5847C6B8}" srcOrd="4" destOrd="0" presId="urn:microsoft.com/office/officeart/2005/8/layout/hProcess9"/>
    <dgm:cxn modelId="{0AD4D5BC-DBF7-43A6-8050-C4C7FA686EB5}" type="presParOf" srcId="{B6DB6CBD-C963-4A94-9AB1-5C9826016E74}" destId="{FEFA426B-9D5D-4720-8CF2-E1776BC1CD77}" srcOrd="5" destOrd="0" presId="urn:microsoft.com/office/officeart/2005/8/layout/hProcess9"/>
    <dgm:cxn modelId="{C2E3D0CB-84C1-46C9-A42E-4161989A89A0}" type="presParOf" srcId="{B6DB6CBD-C963-4A94-9AB1-5C9826016E74}" destId="{86E910CF-08B7-4746-9BA3-12C7C3A72AD4}" srcOrd="6" destOrd="0" presId="urn:microsoft.com/office/officeart/2005/8/layout/hProcess9"/>
    <dgm:cxn modelId="{A3F9B599-E0FC-48F3-B506-528443BD0F41}" type="presParOf" srcId="{B6DB6CBD-C963-4A94-9AB1-5C9826016E74}" destId="{9A3C6491-698A-4981-A65D-444E05470898}" srcOrd="7" destOrd="0" presId="urn:microsoft.com/office/officeart/2005/8/layout/hProcess9"/>
    <dgm:cxn modelId="{3746CED6-5069-47A3-A4B4-CEB2C6622536}" type="presParOf" srcId="{B6DB6CBD-C963-4A94-9AB1-5C9826016E74}" destId="{C95CD14E-9892-405B-B7D7-C7195EB8C5A5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12E74-2CF9-42BD-BA13-35AF7EBF8173}" type="doc">
      <dgm:prSet loTypeId="urn:microsoft.com/office/officeart/2005/8/layout/hProcess9" loCatId="process" qsTypeId="urn:microsoft.com/office/officeart/2005/8/quickstyle/3d2" qsCatId="3D" csTypeId="urn:microsoft.com/office/officeart/2005/8/colors/colorful1#2" csCatId="colorful"/>
      <dgm:spPr/>
      <dgm:t>
        <a:bodyPr/>
        <a:lstStyle/>
        <a:p>
          <a:endParaRPr lang="cs-CZ"/>
        </a:p>
      </dgm:t>
    </dgm:pt>
    <dgm:pt modelId="{2138E706-DA55-4654-8B94-C96D31B3C683}">
      <dgm:prSet/>
      <dgm:spPr/>
      <dgm:t>
        <a:bodyPr/>
        <a:lstStyle/>
        <a:p>
          <a:pPr rtl="0"/>
          <a:r>
            <a:rPr lang="cs-CZ" u="sng" dirty="0" smtClean="0"/>
            <a:t>Každý z nás může hodně udělat pro ochranu přírody!</a:t>
          </a:r>
          <a:endParaRPr lang="cs-CZ" dirty="0"/>
        </a:p>
      </dgm:t>
    </dgm:pt>
    <dgm:pt modelId="{75ECA11F-2EDD-4D4C-BEBC-8B9EE5079BAA}" type="parTrans" cxnId="{FB551C82-A673-4EA5-A029-25482EDFA356}">
      <dgm:prSet/>
      <dgm:spPr/>
      <dgm:t>
        <a:bodyPr/>
        <a:lstStyle/>
        <a:p>
          <a:endParaRPr lang="cs-CZ"/>
        </a:p>
      </dgm:t>
    </dgm:pt>
    <dgm:pt modelId="{84964A9E-2888-4908-A3E6-1657DF8F7AC6}" type="sibTrans" cxnId="{FB551C82-A673-4EA5-A029-25482EDFA356}">
      <dgm:prSet/>
      <dgm:spPr/>
      <dgm:t>
        <a:bodyPr/>
        <a:lstStyle/>
        <a:p>
          <a:endParaRPr lang="cs-CZ"/>
        </a:p>
      </dgm:t>
    </dgm:pt>
    <dgm:pt modelId="{B0348F27-3C5C-436D-BDE8-C6616E7E7018}">
      <dgm:prSet/>
      <dgm:spPr/>
      <dgm:t>
        <a:bodyPr/>
        <a:lstStyle/>
        <a:p>
          <a:pPr rtl="0"/>
          <a:r>
            <a:rPr lang="cs-CZ" dirty="0" smtClean="0"/>
            <a:t>Třídění odpadu</a:t>
          </a:r>
          <a:endParaRPr lang="cs-CZ" dirty="0"/>
        </a:p>
      </dgm:t>
    </dgm:pt>
    <dgm:pt modelId="{842C44F5-4C34-4CCB-8A7C-F56C3CEFE02A}" type="parTrans" cxnId="{69E654B0-D279-4BA5-A471-7352C793BA9E}">
      <dgm:prSet/>
      <dgm:spPr/>
      <dgm:t>
        <a:bodyPr/>
        <a:lstStyle/>
        <a:p>
          <a:endParaRPr lang="cs-CZ"/>
        </a:p>
      </dgm:t>
    </dgm:pt>
    <dgm:pt modelId="{AC6982EE-9C1E-4D74-81A3-06DF458E3570}" type="sibTrans" cxnId="{69E654B0-D279-4BA5-A471-7352C793BA9E}">
      <dgm:prSet/>
      <dgm:spPr/>
      <dgm:t>
        <a:bodyPr/>
        <a:lstStyle/>
        <a:p>
          <a:endParaRPr lang="cs-CZ"/>
        </a:p>
      </dgm:t>
    </dgm:pt>
    <dgm:pt modelId="{55F24F25-C285-4E15-B9C3-50E1B0D774D6}">
      <dgm:prSet/>
      <dgm:spPr/>
      <dgm:t>
        <a:bodyPr/>
        <a:lstStyle/>
        <a:p>
          <a:pPr rtl="0"/>
          <a:r>
            <a:rPr lang="cs-CZ" dirty="0" smtClean="0"/>
            <a:t>Ochrana přírody, zvířat a rostlin.</a:t>
          </a:r>
          <a:endParaRPr lang="cs-CZ" dirty="0"/>
        </a:p>
      </dgm:t>
    </dgm:pt>
    <dgm:pt modelId="{7DAFAC21-4E0E-4E2C-9067-B82DD9C90CEF}" type="parTrans" cxnId="{3C86976A-1F9F-410D-8124-3B17B317365B}">
      <dgm:prSet/>
      <dgm:spPr/>
      <dgm:t>
        <a:bodyPr/>
        <a:lstStyle/>
        <a:p>
          <a:endParaRPr lang="cs-CZ"/>
        </a:p>
      </dgm:t>
    </dgm:pt>
    <dgm:pt modelId="{30B02AD4-AE28-4CFC-8265-D0382B0ED7F9}" type="sibTrans" cxnId="{3C86976A-1F9F-410D-8124-3B17B317365B}">
      <dgm:prSet/>
      <dgm:spPr/>
      <dgm:t>
        <a:bodyPr/>
        <a:lstStyle/>
        <a:p>
          <a:endParaRPr lang="cs-CZ"/>
        </a:p>
      </dgm:t>
    </dgm:pt>
    <dgm:pt modelId="{10D3B9A0-F494-444D-A4FB-6F15930D5D24}">
      <dgm:prSet/>
      <dgm:spPr/>
      <dgm:t>
        <a:bodyPr/>
        <a:lstStyle/>
        <a:p>
          <a:pPr rtl="0"/>
          <a:r>
            <a:rPr lang="cs-CZ" dirty="0" smtClean="0"/>
            <a:t>Chránit přírodu před jedovatými látkami.</a:t>
          </a:r>
          <a:endParaRPr lang="cs-CZ" dirty="0"/>
        </a:p>
      </dgm:t>
    </dgm:pt>
    <dgm:pt modelId="{45715A4B-1B98-40B3-B820-816E4B04456C}" type="parTrans" cxnId="{0F71B67F-E95E-44FE-880B-A7329D38A6B8}">
      <dgm:prSet/>
      <dgm:spPr/>
      <dgm:t>
        <a:bodyPr/>
        <a:lstStyle/>
        <a:p>
          <a:endParaRPr lang="cs-CZ"/>
        </a:p>
      </dgm:t>
    </dgm:pt>
    <dgm:pt modelId="{0BB3F482-EED4-49C8-B91D-91EAAA4FB509}" type="sibTrans" cxnId="{0F71B67F-E95E-44FE-880B-A7329D38A6B8}">
      <dgm:prSet/>
      <dgm:spPr/>
      <dgm:t>
        <a:bodyPr/>
        <a:lstStyle/>
        <a:p>
          <a:endParaRPr lang="cs-CZ"/>
        </a:p>
      </dgm:t>
    </dgm:pt>
    <dgm:pt modelId="{5E2EF0C6-2D3D-4A6F-8E07-3987B2BA91A1}">
      <dgm:prSet/>
      <dgm:spPr/>
      <dgm:t>
        <a:bodyPr/>
        <a:lstStyle/>
        <a:p>
          <a:pPr rtl="0"/>
          <a:r>
            <a:rPr lang="cs-CZ" dirty="0" smtClean="0"/>
            <a:t>Chránit čistotu a zásoby vody, jsou vyčerpatelné.</a:t>
          </a:r>
          <a:endParaRPr lang="cs-CZ" dirty="0"/>
        </a:p>
      </dgm:t>
    </dgm:pt>
    <dgm:pt modelId="{E6CE2276-AAE9-48E0-920B-EA70D8B9CF83}" type="parTrans" cxnId="{C794BF00-C60B-4A4C-AC2C-D60480B1A631}">
      <dgm:prSet/>
      <dgm:spPr/>
      <dgm:t>
        <a:bodyPr/>
        <a:lstStyle/>
        <a:p>
          <a:endParaRPr lang="cs-CZ"/>
        </a:p>
      </dgm:t>
    </dgm:pt>
    <dgm:pt modelId="{10F2D4EB-6A92-4E4A-BD83-E86170444570}" type="sibTrans" cxnId="{C794BF00-C60B-4A4C-AC2C-D60480B1A631}">
      <dgm:prSet/>
      <dgm:spPr/>
      <dgm:t>
        <a:bodyPr/>
        <a:lstStyle/>
        <a:p>
          <a:endParaRPr lang="cs-CZ"/>
        </a:p>
      </dgm:t>
    </dgm:pt>
    <dgm:pt modelId="{861F73BD-C49A-45D9-882E-14BFF12190D7}" type="pres">
      <dgm:prSet presAssocID="{39F12E74-2CF9-42BD-BA13-35AF7EBF8173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DA0A71-41C5-4DF6-ADCA-9180309B1553}" type="pres">
      <dgm:prSet presAssocID="{39F12E74-2CF9-42BD-BA13-35AF7EBF8173}" presName="arrow" presStyleLbl="bgShp" presStyleIdx="0" presStyleCnt="1" custLinFactNeighborX="372" custLinFactNeighborY="-7021"/>
      <dgm:spPr/>
    </dgm:pt>
    <dgm:pt modelId="{FF37BEFC-9E38-4ECD-8FBD-85797DC052E9}" type="pres">
      <dgm:prSet presAssocID="{39F12E74-2CF9-42BD-BA13-35AF7EBF8173}" presName="linearProcess" presStyleCnt="0"/>
      <dgm:spPr/>
    </dgm:pt>
    <dgm:pt modelId="{92623CC7-4CD5-45D2-B0B1-CB6D13A75AC6}" type="pres">
      <dgm:prSet presAssocID="{2138E706-DA55-4654-8B94-C96D31B3C683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40D73-457A-4587-9DE5-8B0DF982C371}" type="pres">
      <dgm:prSet presAssocID="{84964A9E-2888-4908-A3E6-1657DF8F7AC6}" presName="sibTrans" presStyleCnt="0"/>
      <dgm:spPr/>
    </dgm:pt>
    <dgm:pt modelId="{10D82E2A-721E-48C3-97D3-2F9C9175CD06}" type="pres">
      <dgm:prSet presAssocID="{B0348F27-3C5C-436D-BDE8-C6616E7E7018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D69547-4FC5-4F95-9EA4-6AFACFF2718E}" type="pres">
      <dgm:prSet presAssocID="{AC6982EE-9C1E-4D74-81A3-06DF458E3570}" presName="sibTrans" presStyleCnt="0"/>
      <dgm:spPr/>
    </dgm:pt>
    <dgm:pt modelId="{B0F1CAC2-C51C-48E5-9263-89AA79D110DA}" type="pres">
      <dgm:prSet presAssocID="{55F24F25-C285-4E15-B9C3-50E1B0D774D6}" presName="textNode" presStyleLbl="node1" presStyleIdx="2" presStyleCnt="5" custLinFactNeighborX="-46109" custLinFactNeighborY="-12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3807D7-D733-488A-8BEB-7E8F22C23C3C}" type="pres">
      <dgm:prSet presAssocID="{30B02AD4-AE28-4CFC-8265-D0382B0ED7F9}" presName="sibTrans" presStyleCnt="0"/>
      <dgm:spPr/>
    </dgm:pt>
    <dgm:pt modelId="{FF1AE5C7-C9AC-445F-ABF1-42D6B77C7EAC}" type="pres">
      <dgm:prSet presAssocID="{10D3B9A0-F494-444D-A4FB-6F15930D5D24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F6219-1443-4DAB-A062-F61C32785BA3}" type="pres">
      <dgm:prSet presAssocID="{0BB3F482-EED4-49C8-B91D-91EAAA4FB509}" presName="sibTrans" presStyleCnt="0"/>
      <dgm:spPr/>
    </dgm:pt>
    <dgm:pt modelId="{075E2524-C070-48C1-89E7-C1BC6EB4FAA6}" type="pres">
      <dgm:prSet presAssocID="{5E2EF0C6-2D3D-4A6F-8E07-3987B2BA91A1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E654B0-D279-4BA5-A471-7352C793BA9E}" srcId="{39F12E74-2CF9-42BD-BA13-35AF7EBF8173}" destId="{B0348F27-3C5C-436D-BDE8-C6616E7E7018}" srcOrd="1" destOrd="0" parTransId="{842C44F5-4C34-4CCB-8A7C-F56C3CEFE02A}" sibTransId="{AC6982EE-9C1E-4D74-81A3-06DF458E3570}"/>
    <dgm:cxn modelId="{44756E29-71E7-40AE-BCEE-4D1B0527FBCA}" type="presOf" srcId="{55F24F25-C285-4E15-B9C3-50E1B0D774D6}" destId="{B0F1CAC2-C51C-48E5-9263-89AA79D110DA}" srcOrd="0" destOrd="0" presId="urn:microsoft.com/office/officeart/2005/8/layout/hProcess9"/>
    <dgm:cxn modelId="{0F71B67F-E95E-44FE-880B-A7329D38A6B8}" srcId="{39F12E74-2CF9-42BD-BA13-35AF7EBF8173}" destId="{10D3B9A0-F494-444D-A4FB-6F15930D5D24}" srcOrd="3" destOrd="0" parTransId="{45715A4B-1B98-40B3-B820-816E4B04456C}" sibTransId="{0BB3F482-EED4-49C8-B91D-91EAAA4FB509}"/>
    <dgm:cxn modelId="{40D23F6F-F4E5-485E-9584-79BDCACEFD38}" type="presOf" srcId="{10D3B9A0-F494-444D-A4FB-6F15930D5D24}" destId="{FF1AE5C7-C9AC-445F-ABF1-42D6B77C7EAC}" srcOrd="0" destOrd="0" presId="urn:microsoft.com/office/officeart/2005/8/layout/hProcess9"/>
    <dgm:cxn modelId="{835EFC71-2AF6-49C9-8DC9-D0805A78CC9E}" type="presOf" srcId="{2138E706-DA55-4654-8B94-C96D31B3C683}" destId="{92623CC7-4CD5-45D2-B0B1-CB6D13A75AC6}" srcOrd="0" destOrd="0" presId="urn:microsoft.com/office/officeart/2005/8/layout/hProcess9"/>
    <dgm:cxn modelId="{733BC1E6-5AC7-49B8-A3C1-7CE6C8BCD073}" type="presOf" srcId="{B0348F27-3C5C-436D-BDE8-C6616E7E7018}" destId="{10D82E2A-721E-48C3-97D3-2F9C9175CD06}" srcOrd="0" destOrd="0" presId="urn:microsoft.com/office/officeart/2005/8/layout/hProcess9"/>
    <dgm:cxn modelId="{730232DC-71FD-448C-A124-B11C654936DE}" type="presOf" srcId="{5E2EF0C6-2D3D-4A6F-8E07-3987B2BA91A1}" destId="{075E2524-C070-48C1-89E7-C1BC6EB4FAA6}" srcOrd="0" destOrd="0" presId="urn:microsoft.com/office/officeart/2005/8/layout/hProcess9"/>
    <dgm:cxn modelId="{4E6FD578-6463-44BD-AF1C-C41C58CE36B3}" type="presOf" srcId="{39F12E74-2CF9-42BD-BA13-35AF7EBF8173}" destId="{861F73BD-C49A-45D9-882E-14BFF12190D7}" srcOrd="0" destOrd="0" presId="urn:microsoft.com/office/officeart/2005/8/layout/hProcess9"/>
    <dgm:cxn modelId="{3C86976A-1F9F-410D-8124-3B17B317365B}" srcId="{39F12E74-2CF9-42BD-BA13-35AF7EBF8173}" destId="{55F24F25-C285-4E15-B9C3-50E1B0D774D6}" srcOrd="2" destOrd="0" parTransId="{7DAFAC21-4E0E-4E2C-9067-B82DD9C90CEF}" sibTransId="{30B02AD4-AE28-4CFC-8265-D0382B0ED7F9}"/>
    <dgm:cxn modelId="{C794BF00-C60B-4A4C-AC2C-D60480B1A631}" srcId="{39F12E74-2CF9-42BD-BA13-35AF7EBF8173}" destId="{5E2EF0C6-2D3D-4A6F-8E07-3987B2BA91A1}" srcOrd="4" destOrd="0" parTransId="{E6CE2276-AAE9-48E0-920B-EA70D8B9CF83}" sibTransId="{10F2D4EB-6A92-4E4A-BD83-E86170444570}"/>
    <dgm:cxn modelId="{FB551C82-A673-4EA5-A029-25482EDFA356}" srcId="{39F12E74-2CF9-42BD-BA13-35AF7EBF8173}" destId="{2138E706-DA55-4654-8B94-C96D31B3C683}" srcOrd="0" destOrd="0" parTransId="{75ECA11F-2EDD-4D4C-BEBC-8B9EE5079BAA}" sibTransId="{84964A9E-2888-4908-A3E6-1657DF8F7AC6}"/>
    <dgm:cxn modelId="{8E89BE87-C396-4E9D-94F0-7DDF0F53D907}" type="presParOf" srcId="{861F73BD-C49A-45D9-882E-14BFF12190D7}" destId="{8BDA0A71-41C5-4DF6-ADCA-9180309B1553}" srcOrd="0" destOrd="0" presId="urn:microsoft.com/office/officeart/2005/8/layout/hProcess9"/>
    <dgm:cxn modelId="{D0E8DCE3-E16E-4AE6-9ABD-FB2FF9C404A6}" type="presParOf" srcId="{861F73BD-C49A-45D9-882E-14BFF12190D7}" destId="{FF37BEFC-9E38-4ECD-8FBD-85797DC052E9}" srcOrd="1" destOrd="0" presId="urn:microsoft.com/office/officeart/2005/8/layout/hProcess9"/>
    <dgm:cxn modelId="{C14156A5-53B8-4EE8-BE33-79A2C9C30477}" type="presParOf" srcId="{FF37BEFC-9E38-4ECD-8FBD-85797DC052E9}" destId="{92623CC7-4CD5-45D2-B0B1-CB6D13A75AC6}" srcOrd="0" destOrd="0" presId="urn:microsoft.com/office/officeart/2005/8/layout/hProcess9"/>
    <dgm:cxn modelId="{563655C9-549F-4C8F-965C-325AE63B03B5}" type="presParOf" srcId="{FF37BEFC-9E38-4ECD-8FBD-85797DC052E9}" destId="{C0B40D73-457A-4587-9DE5-8B0DF982C371}" srcOrd="1" destOrd="0" presId="urn:microsoft.com/office/officeart/2005/8/layout/hProcess9"/>
    <dgm:cxn modelId="{4F792CC1-C498-4352-8E4A-4E1860319063}" type="presParOf" srcId="{FF37BEFC-9E38-4ECD-8FBD-85797DC052E9}" destId="{10D82E2A-721E-48C3-97D3-2F9C9175CD06}" srcOrd="2" destOrd="0" presId="urn:microsoft.com/office/officeart/2005/8/layout/hProcess9"/>
    <dgm:cxn modelId="{3254A53C-3D90-4313-B3E7-281F4FB0F04D}" type="presParOf" srcId="{FF37BEFC-9E38-4ECD-8FBD-85797DC052E9}" destId="{33D69547-4FC5-4F95-9EA4-6AFACFF2718E}" srcOrd="3" destOrd="0" presId="urn:microsoft.com/office/officeart/2005/8/layout/hProcess9"/>
    <dgm:cxn modelId="{3240820A-6F29-45F8-BC3E-48096A7B4E19}" type="presParOf" srcId="{FF37BEFC-9E38-4ECD-8FBD-85797DC052E9}" destId="{B0F1CAC2-C51C-48E5-9263-89AA79D110DA}" srcOrd="4" destOrd="0" presId="urn:microsoft.com/office/officeart/2005/8/layout/hProcess9"/>
    <dgm:cxn modelId="{5E4D3CE2-57D0-446B-A8C3-96CBCC4DD4BD}" type="presParOf" srcId="{FF37BEFC-9E38-4ECD-8FBD-85797DC052E9}" destId="{0F3807D7-D733-488A-8BEB-7E8F22C23C3C}" srcOrd="5" destOrd="0" presId="urn:microsoft.com/office/officeart/2005/8/layout/hProcess9"/>
    <dgm:cxn modelId="{2BC26D39-4D7B-4E48-ADAC-FF3E041EE986}" type="presParOf" srcId="{FF37BEFC-9E38-4ECD-8FBD-85797DC052E9}" destId="{FF1AE5C7-C9AC-445F-ABF1-42D6B77C7EAC}" srcOrd="6" destOrd="0" presId="urn:microsoft.com/office/officeart/2005/8/layout/hProcess9"/>
    <dgm:cxn modelId="{6FC69233-5E7D-4F6A-883A-87B2CBAE4D6E}" type="presParOf" srcId="{FF37BEFC-9E38-4ECD-8FBD-85797DC052E9}" destId="{546F6219-1443-4DAB-A062-F61C32785BA3}" srcOrd="7" destOrd="0" presId="urn:microsoft.com/office/officeart/2005/8/layout/hProcess9"/>
    <dgm:cxn modelId="{F4B4709A-FE11-41DA-9274-240BB739FD7B}" type="presParOf" srcId="{FF37BEFC-9E38-4ECD-8FBD-85797DC052E9}" destId="{075E2524-C070-48C1-89E7-C1BC6EB4FAA6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BF9AA4-0B62-456C-AEEE-5CB92CF69476}" type="doc">
      <dgm:prSet loTypeId="urn:microsoft.com/office/officeart/2005/8/layout/vList2" loCatId="list" qsTypeId="urn:microsoft.com/office/officeart/2005/8/quickstyle/3d3" qsCatId="3D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30F2CFA6-E42C-4C4D-9BF5-7AF8378B9D2B}">
      <dgm:prSet/>
      <dgm:spPr/>
      <dgm:t>
        <a:bodyPr/>
        <a:lstStyle/>
        <a:p>
          <a:pPr rtl="0"/>
          <a:r>
            <a:rPr lang="cs-CZ" dirty="0" smtClean="0"/>
            <a:t>Člověk vytváří hromady odpadu. Kdybychom odpad netřídili, zavalili by přírodu skládky.</a:t>
          </a:r>
          <a:endParaRPr lang="cs-CZ" dirty="0"/>
        </a:p>
      </dgm:t>
    </dgm:pt>
    <dgm:pt modelId="{81569A3F-052A-4866-9E5E-1AD10E1CB69A}" type="parTrans" cxnId="{342F727B-43CD-4124-B061-FAC85EA90CFE}">
      <dgm:prSet/>
      <dgm:spPr/>
      <dgm:t>
        <a:bodyPr/>
        <a:lstStyle/>
        <a:p>
          <a:endParaRPr lang="cs-CZ"/>
        </a:p>
      </dgm:t>
    </dgm:pt>
    <dgm:pt modelId="{6051CBD8-91F6-4182-B07D-846CCBDE95BA}" type="sibTrans" cxnId="{342F727B-43CD-4124-B061-FAC85EA90CFE}">
      <dgm:prSet/>
      <dgm:spPr/>
      <dgm:t>
        <a:bodyPr/>
        <a:lstStyle/>
        <a:p>
          <a:endParaRPr lang="cs-CZ"/>
        </a:p>
      </dgm:t>
    </dgm:pt>
    <dgm:pt modelId="{99CC8214-DE9A-47F9-BAAD-C77D50724A24}">
      <dgm:prSet/>
      <dgm:spPr/>
      <dgm:t>
        <a:bodyPr/>
        <a:lstStyle/>
        <a:p>
          <a:pPr rtl="0"/>
          <a:r>
            <a:rPr lang="cs-CZ" dirty="0" smtClean="0"/>
            <a:t>Tříděný odpad se může znovu využít a neskončí navěky na skládce.</a:t>
          </a:r>
          <a:endParaRPr lang="cs-CZ" dirty="0"/>
        </a:p>
      </dgm:t>
    </dgm:pt>
    <dgm:pt modelId="{7479C12F-DB63-49D6-8AE7-319BDA7CA504}" type="parTrans" cxnId="{AE0D0EF9-C18C-4F87-8B45-EC9F965CA137}">
      <dgm:prSet/>
      <dgm:spPr/>
      <dgm:t>
        <a:bodyPr/>
        <a:lstStyle/>
        <a:p>
          <a:endParaRPr lang="cs-CZ"/>
        </a:p>
      </dgm:t>
    </dgm:pt>
    <dgm:pt modelId="{EA03ED16-950A-475B-A522-7D0C698EFE9F}" type="sibTrans" cxnId="{AE0D0EF9-C18C-4F87-8B45-EC9F965CA137}">
      <dgm:prSet/>
      <dgm:spPr/>
      <dgm:t>
        <a:bodyPr/>
        <a:lstStyle/>
        <a:p>
          <a:endParaRPr lang="cs-CZ"/>
        </a:p>
      </dgm:t>
    </dgm:pt>
    <dgm:pt modelId="{55F7A763-3EE2-4777-A293-C8E177B8D15C}">
      <dgm:prSet/>
      <dgm:spPr/>
      <dgm:t>
        <a:bodyPr/>
        <a:lstStyle/>
        <a:p>
          <a:pPr rtl="0"/>
          <a:r>
            <a:rPr lang="cs-CZ" b="1" u="sng" dirty="0" smtClean="0"/>
            <a:t>Třídíme:</a:t>
          </a:r>
          <a:endParaRPr lang="cs-CZ" dirty="0"/>
        </a:p>
      </dgm:t>
    </dgm:pt>
    <dgm:pt modelId="{59FAFBB1-D728-4824-9957-E56FC08DDB1F}" type="parTrans" cxnId="{A4FD9254-16FE-4BBE-A73C-B107985658E2}">
      <dgm:prSet/>
      <dgm:spPr/>
      <dgm:t>
        <a:bodyPr/>
        <a:lstStyle/>
        <a:p>
          <a:endParaRPr lang="cs-CZ"/>
        </a:p>
      </dgm:t>
    </dgm:pt>
    <dgm:pt modelId="{DCB455E3-4C4E-4A6E-9296-D5166A40245F}" type="sibTrans" cxnId="{A4FD9254-16FE-4BBE-A73C-B107985658E2}">
      <dgm:prSet/>
      <dgm:spPr/>
      <dgm:t>
        <a:bodyPr/>
        <a:lstStyle/>
        <a:p>
          <a:endParaRPr lang="cs-CZ"/>
        </a:p>
      </dgm:t>
    </dgm:pt>
    <dgm:pt modelId="{D36C4169-5544-49C3-A2EE-D478C63E0094}">
      <dgm:prSet/>
      <dgm:spPr/>
      <dgm:t>
        <a:bodyPr/>
        <a:lstStyle/>
        <a:p>
          <a:pPr rtl="0"/>
          <a:r>
            <a:rPr lang="cs-CZ" b="1" u="sng" dirty="0" smtClean="0"/>
            <a:t>Plasty  </a:t>
          </a:r>
          <a:r>
            <a:rPr lang="cs-CZ" dirty="0" smtClean="0"/>
            <a:t>          </a:t>
          </a:r>
          <a:r>
            <a:rPr lang="cs-CZ" b="1" u="sng" dirty="0" smtClean="0"/>
            <a:t>Papír  </a:t>
          </a:r>
          <a:r>
            <a:rPr lang="cs-CZ" dirty="0" smtClean="0"/>
            <a:t>           </a:t>
          </a:r>
          <a:r>
            <a:rPr lang="cs-CZ" b="1" u="sng" dirty="0" smtClean="0"/>
            <a:t>Sklo</a:t>
          </a:r>
          <a:r>
            <a:rPr lang="cs-CZ" dirty="0" smtClean="0"/>
            <a:t>           </a:t>
          </a:r>
          <a:r>
            <a:rPr lang="cs-CZ" b="1" u="sng" dirty="0" smtClean="0"/>
            <a:t>Nebezpečný odpad</a:t>
          </a:r>
          <a:endParaRPr lang="cs-CZ" dirty="0"/>
        </a:p>
      </dgm:t>
    </dgm:pt>
    <dgm:pt modelId="{DD059AD3-789B-4FF0-A76E-A1CD9C18F649}" type="parTrans" cxnId="{A08FBD4D-ECE6-484A-90B1-70C31E99C160}">
      <dgm:prSet/>
      <dgm:spPr/>
      <dgm:t>
        <a:bodyPr/>
        <a:lstStyle/>
        <a:p>
          <a:endParaRPr lang="cs-CZ"/>
        </a:p>
      </dgm:t>
    </dgm:pt>
    <dgm:pt modelId="{9BD85186-0CE9-4E37-B215-8971C5A4B5D0}" type="sibTrans" cxnId="{A08FBD4D-ECE6-484A-90B1-70C31E99C160}">
      <dgm:prSet/>
      <dgm:spPr/>
      <dgm:t>
        <a:bodyPr/>
        <a:lstStyle/>
        <a:p>
          <a:endParaRPr lang="cs-CZ"/>
        </a:p>
      </dgm:t>
    </dgm:pt>
    <dgm:pt modelId="{3D6E263B-D06C-4BCF-BC3C-7214C16A524F}">
      <dgm:prSet/>
      <dgm:spPr/>
      <dgm:t>
        <a:bodyPr/>
        <a:lstStyle/>
        <a:p>
          <a:pPr rtl="0"/>
          <a:r>
            <a:rPr lang="cs-CZ" dirty="0" smtClean="0"/>
            <a:t>PET lahve      noviny          střepy                žárovky</a:t>
          </a:r>
          <a:endParaRPr lang="cs-CZ" dirty="0"/>
        </a:p>
      </dgm:t>
    </dgm:pt>
    <dgm:pt modelId="{B2C14441-8E09-4B26-AF56-D6B7427D196B}" type="parTrans" cxnId="{098F4A5C-4B8C-4E56-8FB1-25E42B53DAB1}">
      <dgm:prSet/>
      <dgm:spPr/>
      <dgm:t>
        <a:bodyPr/>
        <a:lstStyle/>
        <a:p>
          <a:endParaRPr lang="cs-CZ"/>
        </a:p>
      </dgm:t>
    </dgm:pt>
    <dgm:pt modelId="{952B7C34-7C85-44CE-8415-B696E937CE1A}" type="sibTrans" cxnId="{098F4A5C-4B8C-4E56-8FB1-25E42B53DAB1}">
      <dgm:prSet/>
      <dgm:spPr/>
      <dgm:t>
        <a:bodyPr/>
        <a:lstStyle/>
        <a:p>
          <a:endParaRPr lang="cs-CZ"/>
        </a:p>
      </dgm:t>
    </dgm:pt>
    <dgm:pt modelId="{70DA8BF7-0423-43CD-981E-FFE9E4C78997}">
      <dgm:prSet/>
      <dgm:spPr/>
      <dgm:t>
        <a:bodyPr/>
        <a:lstStyle/>
        <a:p>
          <a:pPr rtl="0"/>
          <a:r>
            <a:rPr lang="cs-CZ" dirty="0" smtClean="0"/>
            <a:t>kelímky         časopisy        lahve                 ledničky</a:t>
          </a:r>
          <a:endParaRPr lang="cs-CZ" dirty="0"/>
        </a:p>
      </dgm:t>
    </dgm:pt>
    <dgm:pt modelId="{33514CFD-9BC7-4EA3-BF13-2AC7FCAE2F03}" type="parTrans" cxnId="{32BF4789-4040-48BF-8722-F8E82996CD1B}">
      <dgm:prSet/>
      <dgm:spPr/>
      <dgm:t>
        <a:bodyPr/>
        <a:lstStyle/>
        <a:p>
          <a:endParaRPr lang="cs-CZ"/>
        </a:p>
      </dgm:t>
    </dgm:pt>
    <dgm:pt modelId="{9268B843-5D77-4148-B6C4-44A9ACF8EEC5}" type="sibTrans" cxnId="{32BF4789-4040-48BF-8722-F8E82996CD1B}">
      <dgm:prSet/>
      <dgm:spPr/>
      <dgm:t>
        <a:bodyPr/>
        <a:lstStyle/>
        <a:p>
          <a:endParaRPr lang="cs-CZ"/>
        </a:p>
      </dgm:t>
    </dgm:pt>
    <dgm:pt modelId="{C22BE047-D65A-4515-AB4A-4753A8C3C036}">
      <dgm:prSet/>
      <dgm:spPr/>
      <dgm:t>
        <a:bodyPr/>
        <a:lstStyle/>
        <a:p>
          <a:pPr rtl="0"/>
          <a:r>
            <a:rPr lang="cs-CZ" dirty="0" smtClean="0"/>
            <a:t>sáčky              knihy                                      lepidla</a:t>
          </a:r>
          <a:endParaRPr lang="cs-CZ" dirty="0"/>
        </a:p>
      </dgm:t>
    </dgm:pt>
    <dgm:pt modelId="{1A757B51-9075-4303-83C5-B5AB340EFBB2}" type="parTrans" cxnId="{9F16108D-8B61-4381-8F7F-AA946EC58850}">
      <dgm:prSet/>
      <dgm:spPr/>
      <dgm:t>
        <a:bodyPr/>
        <a:lstStyle/>
        <a:p>
          <a:endParaRPr lang="cs-CZ"/>
        </a:p>
      </dgm:t>
    </dgm:pt>
    <dgm:pt modelId="{F241BA62-0ACF-4B59-818E-BB763FA2D44A}" type="sibTrans" cxnId="{9F16108D-8B61-4381-8F7F-AA946EC58850}">
      <dgm:prSet/>
      <dgm:spPr/>
      <dgm:t>
        <a:bodyPr/>
        <a:lstStyle/>
        <a:p>
          <a:endParaRPr lang="cs-CZ"/>
        </a:p>
      </dgm:t>
    </dgm:pt>
    <dgm:pt modelId="{6FD25AB8-E2B0-459F-8BDA-13069383B5B7}" type="pres">
      <dgm:prSet presAssocID="{6FBF9AA4-0B62-456C-AEEE-5CB92CF6947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E04D904-C814-45A6-AF69-40068958B392}" type="pres">
      <dgm:prSet presAssocID="{30F2CFA6-E42C-4C4D-9BF5-7AF8378B9D2B}" presName="parentText" presStyleLbl="node1" presStyleIdx="0" presStyleCnt="7" custScaleY="13392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9E65C9-3BED-4C2F-9F67-E0B026342243}" type="pres">
      <dgm:prSet presAssocID="{6051CBD8-91F6-4182-B07D-846CCBDE95BA}" presName="spacer" presStyleCnt="0"/>
      <dgm:spPr/>
    </dgm:pt>
    <dgm:pt modelId="{9F423EA4-0F6E-49F1-85D2-7B04A80AD9C4}" type="pres">
      <dgm:prSet presAssocID="{99CC8214-DE9A-47F9-BAAD-C77D50724A24}" presName="parentText" presStyleLbl="node1" presStyleIdx="1" presStyleCnt="7" custScaleY="12916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38ED62-43A7-49BE-AE1E-3274D73B780A}" type="pres">
      <dgm:prSet presAssocID="{EA03ED16-950A-475B-A522-7D0C698EFE9F}" presName="spacer" presStyleCnt="0"/>
      <dgm:spPr/>
    </dgm:pt>
    <dgm:pt modelId="{6A8AE754-CC8E-41F0-A494-5DB7582CAA8D}" type="pres">
      <dgm:prSet presAssocID="{55F7A763-3EE2-4777-A293-C8E177B8D15C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67130E-A18D-4CD7-83AC-5A5D6679DDA0}" type="pres">
      <dgm:prSet presAssocID="{DCB455E3-4C4E-4A6E-9296-D5166A40245F}" presName="spacer" presStyleCnt="0"/>
      <dgm:spPr/>
    </dgm:pt>
    <dgm:pt modelId="{95F1C3E1-4719-4E4C-A385-903E98A21F80}" type="pres">
      <dgm:prSet presAssocID="{D36C4169-5544-49C3-A2EE-D478C63E0094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1B8DE1-E269-4840-916F-EC2E9B974E82}" type="pres">
      <dgm:prSet presAssocID="{9BD85186-0CE9-4E37-B215-8971C5A4B5D0}" presName="spacer" presStyleCnt="0"/>
      <dgm:spPr/>
    </dgm:pt>
    <dgm:pt modelId="{3BCC018E-D70B-499B-9ED1-8CDB8ACBAA0C}" type="pres">
      <dgm:prSet presAssocID="{3D6E263B-D06C-4BCF-BC3C-7214C16A524F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C9050A-E83B-4545-9BE5-D6E650C97EDB}" type="pres">
      <dgm:prSet presAssocID="{952B7C34-7C85-44CE-8415-B696E937CE1A}" presName="spacer" presStyleCnt="0"/>
      <dgm:spPr/>
    </dgm:pt>
    <dgm:pt modelId="{7F7AB489-6BF4-4FB7-9281-308FEADF42CB}" type="pres">
      <dgm:prSet presAssocID="{70DA8BF7-0423-43CD-981E-FFE9E4C78997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C8EF7B-CD91-4559-A222-A9D2F653C415}" type="pres">
      <dgm:prSet presAssocID="{9268B843-5D77-4148-B6C4-44A9ACF8EEC5}" presName="spacer" presStyleCnt="0"/>
      <dgm:spPr/>
    </dgm:pt>
    <dgm:pt modelId="{EA5233A6-6E1C-4A89-9021-BF1EAD35CF79}" type="pres">
      <dgm:prSet presAssocID="{C22BE047-D65A-4515-AB4A-4753A8C3C036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16108D-8B61-4381-8F7F-AA946EC58850}" srcId="{6FBF9AA4-0B62-456C-AEEE-5CB92CF69476}" destId="{C22BE047-D65A-4515-AB4A-4753A8C3C036}" srcOrd="6" destOrd="0" parTransId="{1A757B51-9075-4303-83C5-B5AB340EFBB2}" sibTransId="{F241BA62-0ACF-4B59-818E-BB763FA2D44A}"/>
    <dgm:cxn modelId="{A0B2777A-B52D-40D3-9B3A-7B25F637333D}" type="presOf" srcId="{C22BE047-D65A-4515-AB4A-4753A8C3C036}" destId="{EA5233A6-6E1C-4A89-9021-BF1EAD35CF79}" srcOrd="0" destOrd="0" presId="urn:microsoft.com/office/officeart/2005/8/layout/vList2"/>
    <dgm:cxn modelId="{F0F1426A-8165-40EE-8F49-45529322C0C9}" type="presOf" srcId="{99CC8214-DE9A-47F9-BAAD-C77D50724A24}" destId="{9F423EA4-0F6E-49F1-85D2-7B04A80AD9C4}" srcOrd="0" destOrd="0" presId="urn:microsoft.com/office/officeart/2005/8/layout/vList2"/>
    <dgm:cxn modelId="{A4FD9254-16FE-4BBE-A73C-B107985658E2}" srcId="{6FBF9AA4-0B62-456C-AEEE-5CB92CF69476}" destId="{55F7A763-3EE2-4777-A293-C8E177B8D15C}" srcOrd="2" destOrd="0" parTransId="{59FAFBB1-D728-4824-9957-E56FC08DDB1F}" sibTransId="{DCB455E3-4C4E-4A6E-9296-D5166A40245F}"/>
    <dgm:cxn modelId="{342F727B-43CD-4124-B061-FAC85EA90CFE}" srcId="{6FBF9AA4-0B62-456C-AEEE-5CB92CF69476}" destId="{30F2CFA6-E42C-4C4D-9BF5-7AF8378B9D2B}" srcOrd="0" destOrd="0" parTransId="{81569A3F-052A-4866-9E5E-1AD10E1CB69A}" sibTransId="{6051CBD8-91F6-4182-B07D-846CCBDE95BA}"/>
    <dgm:cxn modelId="{098F4A5C-4B8C-4E56-8FB1-25E42B53DAB1}" srcId="{6FBF9AA4-0B62-456C-AEEE-5CB92CF69476}" destId="{3D6E263B-D06C-4BCF-BC3C-7214C16A524F}" srcOrd="4" destOrd="0" parTransId="{B2C14441-8E09-4B26-AF56-D6B7427D196B}" sibTransId="{952B7C34-7C85-44CE-8415-B696E937CE1A}"/>
    <dgm:cxn modelId="{32BF4789-4040-48BF-8722-F8E82996CD1B}" srcId="{6FBF9AA4-0B62-456C-AEEE-5CB92CF69476}" destId="{70DA8BF7-0423-43CD-981E-FFE9E4C78997}" srcOrd="5" destOrd="0" parTransId="{33514CFD-9BC7-4EA3-BF13-2AC7FCAE2F03}" sibTransId="{9268B843-5D77-4148-B6C4-44A9ACF8EEC5}"/>
    <dgm:cxn modelId="{A08FBD4D-ECE6-484A-90B1-70C31E99C160}" srcId="{6FBF9AA4-0B62-456C-AEEE-5CB92CF69476}" destId="{D36C4169-5544-49C3-A2EE-D478C63E0094}" srcOrd="3" destOrd="0" parTransId="{DD059AD3-789B-4FF0-A76E-A1CD9C18F649}" sibTransId="{9BD85186-0CE9-4E37-B215-8971C5A4B5D0}"/>
    <dgm:cxn modelId="{C6829B6C-3B2F-4C52-B230-195A9508CE19}" type="presOf" srcId="{70DA8BF7-0423-43CD-981E-FFE9E4C78997}" destId="{7F7AB489-6BF4-4FB7-9281-308FEADF42CB}" srcOrd="0" destOrd="0" presId="urn:microsoft.com/office/officeart/2005/8/layout/vList2"/>
    <dgm:cxn modelId="{6860A117-3238-46E2-88A4-F81EDED15D6B}" type="presOf" srcId="{D36C4169-5544-49C3-A2EE-D478C63E0094}" destId="{95F1C3E1-4719-4E4C-A385-903E98A21F80}" srcOrd="0" destOrd="0" presId="urn:microsoft.com/office/officeart/2005/8/layout/vList2"/>
    <dgm:cxn modelId="{81CD2134-D135-4962-90E1-8F7A391D7C34}" type="presOf" srcId="{55F7A763-3EE2-4777-A293-C8E177B8D15C}" destId="{6A8AE754-CC8E-41F0-A494-5DB7582CAA8D}" srcOrd="0" destOrd="0" presId="urn:microsoft.com/office/officeart/2005/8/layout/vList2"/>
    <dgm:cxn modelId="{3D75D2D7-040C-4DC4-AB39-7E9A41CD07F3}" type="presOf" srcId="{3D6E263B-D06C-4BCF-BC3C-7214C16A524F}" destId="{3BCC018E-D70B-499B-9ED1-8CDB8ACBAA0C}" srcOrd="0" destOrd="0" presId="urn:microsoft.com/office/officeart/2005/8/layout/vList2"/>
    <dgm:cxn modelId="{5D59E798-9996-4A0A-9C01-C1D76CA9BA4C}" type="presOf" srcId="{30F2CFA6-E42C-4C4D-9BF5-7AF8378B9D2B}" destId="{4E04D904-C814-45A6-AF69-40068958B392}" srcOrd="0" destOrd="0" presId="urn:microsoft.com/office/officeart/2005/8/layout/vList2"/>
    <dgm:cxn modelId="{7F5864D3-7F43-4793-B962-BF6DBAD51FD7}" type="presOf" srcId="{6FBF9AA4-0B62-456C-AEEE-5CB92CF69476}" destId="{6FD25AB8-E2B0-459F-8BDA-13069383B5B7}" srcOrd="0" destOrd="0" presId="urn:microsoft.com/office/officeart/2005/8/layout/vList2"/>
    <dgm:cxn modelId="{AE0D0EF9-C18C-4F87-8B45-EC9F965CA137}" srcId="{6FBF9AA4-0B62-456C-AEEE-5CB92CF69476}" destId="{99CC8214-DE9A-47F9-BAAD-C77D50724A24}" srcOrd="1" destOrd="0" parTransId="{7479C12F-DB63-49D6-8AE7-319BDA7CA504}" sibTransId="{EA03ED16-950A-475B-A522-7D0C698EFE9F}"/>
    <dgm:cxn modelId="{C383FBC7-96EF-4093-9E08-E170367A0D67}" type="presParOf" srcId="{6FD25AB8-E2B0-459F-8BDA-13069383B5B7}" destId="{4E04D904-C814-45A6-AF69-40068958B392}" srcOrd="0" destOrd="0" presId="urn:microsoft.com/office/officeart/2005/8/layout/vList2"/>
    <dgm:cxn modelId="{C8641072-4948-434B-A69C-CEAD93B22DB6}" type="presParOf" srcId="{6FD25AB8-E2B0-459F-8BDA-13069383B5B7}" destId="{F29E65C9-3BED-4C2F-9F67-E0B026342243}" srcOrd="1" destOrd="0" presId="urn:microsoft.com/office/officeart/2005/8/layout/vList2"/>
    <dgm:cxn modelId="{BDABE9AA-D7BA-423A-9234-C38BC0E61487}" type="presParOf" srcId="{6FD25AB8-E2B0-459F-8BDA-13069383B5B7}" destId="{9F423EA4-0F6E-49F1-85D2-7B04A80AD9C4}" srcOrd="2" destOrd="0" presId="urn:microsoft.com/office/officeart/2005/8/layout/vList2"/>
    <dgm:cxn modelId="{8B0C12BD-C81C-4BE4-8C7F-7E71E3EFBCB6}" type="presParOf" srcId="{6FD25AB8-E2B0-459F-8BDA-13069383B5B7}" destId="{D038ED62-43A7-49BE-AE1E-3274D73B780A}" srcOrd="3" destOrd="0" presId="urn:microsoft.com/office/officeart/2005/8/layout/vList2"/>
    <dgm:cxn modelId="{103A5B56-39EC-4F21-A278-D5A4E072895E}" type="presParOf" srcId="{6FD25AB8-E2B0-459F-8BDA-13069383B5B7}" destId="{6A8AE754-CC8E-41F0-A494-5DB7582CAA8D}" srcOrd="4" destOrd="0" presId="urn:microsoft.com/office/officeart/2005/8/layout/vList2"/>
    <dgm:cxn modelId="{21B8A54B-3C66-47BA-8E7C-031861093F24}" type="presParOf" srcId="{6FD25AB8-E2B0-459F-8BDA-13069383B5B7}" destId="{D467130E-A18D-4CD7-83AC-5A5D6679DDA0}" srcOrd="5" destOrd="0" presId="urn:microsoft.com/office/officeart/2005/8/layout/vList2"/>
    <dgm:cxn modelId="{589835F3-5EB9-4A81-8E9B-B780A4BCCB3D}" type="presParOf" srcId="{6FD25AB8-E2B0-459F-8BDA-13069383B5B7}" destId="{95F1C3E1-4719-4E4C-A385-903E98A21F80}" srcOrd="6" destOrd="0" presId="urn:microsoft.com/office/officeart/2005/8/layout/vList2"/>
    <dgm:cxn modelId="{5E688908-351C-402E-8951-10AA716A1B69}" type="presParOf" srcId="{6FD25AB8-E2B0-459F-8BDA-13069383B5B7}" destId="{C01B8DE1-E269-4840-916F-EC2E9B974E82}" srcOrd="7" destOrd="0" presId="urn:microsoft.com/office/officeart/2005/8/layout/vList2"/>
    <dgm:cxn modelId="{04B6E094-BB5C-45F3-BDE3-C8CE9B1B6852}" type="presParOf" srcId="{6FD25AB8-E2B0-459F-8BDA-13069383B5B7}" destId="{3BCC018E-D70B-499B-9ED1-8CDB8ACBAA0C}" srcOrd="8" destOrd="0" presId="urn:microsoft.com/office/officeart/2005/8/layout/vList2"/>
    <dgm:cxn modelId="{2560082B-F02F-4BBD-9A2D-DB04540BCBAB}" type="presParOf" srcId="{6FD25AB8-E2B0-459F-8BDA-13069383B5B7}" destId="{27C9050A-E83B-4545-9BE5-D6E650C97EDB}" srcOrd="9" destOrd="0" presId="urn:microsoft.com/office/officeart/2005/8/layout/vList2"/>
    <dgm:cxn modelId="{C72BB1C0-93F5-4F4C-8709-BE25A111A3FF}" type="presParOf" srcId="{6FD25AB8-E2B0-459F-8BDA-13069383B5B7}" destId="{7F7AB489-6BF4-4FB7-9281-308FEADF42CB}" srcOrd="10" destOrd="0" presId="urn:microsoft.com/office/officeart/2005/8/layout/vList2"/>
    <dgm:cxn modelId="{2E3AA813-DE69-4C31-A02F-108ECA3C0FD8}" type="presParOf" srcId="{6FD25AB8-E2B0-459F-8BDA-13069383B5B7}" destId="{82C8EF7B-CD91-4559-A222-A9D2F653C415}" srcOrd="11" destOrd="0" presId="urn:microsoft.com/office/officeart/2005/8/layout/vList2"/>
    <dgm:cxn modelId="{3AD29898-3A92-437E-8F96-104CE96CB43F}" type="presParOf" srcId="{6FD25AB8-E2B0-459F-8BDA-13069383B5B7}" destId="{EA5233A6-6E1C-4A89-9021-BF1EAD35CF7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E45520-5A0A-4D11-A3FA-2D0FA871DBD6}" type="doc">
      <dgm:prSet loTypeId="urn:microsoft.com/office/officeart/2005/8/layout/vList2" loCatId="list" qsTypeId="urn:microsoft.com/office/officeart/2005/8/quickstyle/3d3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A3581734-D80F-43EC-A22B-0F2606F0A7E2}">
      <dgm:prSet/>
      <dgm:spPr/>
      <dgm:t>
        <a:bodyPr/>
        <a:lstStyle/>
        <a:p>
          <a:pPr rtl="0"/>
          <a:r>
            <a:rPr lang="cs-CZ" b="0" dirty="0" smtClean="0"/>
            <a:t>Třídění odpadu – kontejnery</a:t>
          </a:r>
          <a:br>
            <a:rPr lang="cs-CZ" b="0" dirty="0" smtClean="0"/>
          </a:br>
          <a:r>
            <a:rPr lang="cs-CZ" b="0" dirty="0" smtClean="0"/>
            <a:t/>
          </a:r>
          <a:br>
            <a:rPr lang="cs-CZ" b="0" dirty="0" smtClean="0"/>
          </a:br>
          <a:r>
            <a:rPr lang="cs-CZ" b="0" dirty="0" smtClean="0"/>
            <a:t> PAPÍR           PLASTY              SKLO </a:t>
          </a:r>
          <a:endParaRPr lang="cs-CZ" b="0" dirty="0"/>
        </a:p>
      </dgm:t>
    </dgm:pt>
    <dgm:pt modelId="{9F738C5B-0C3F-4362-9392-C718692A7F30}" type="parTrans" cxnId="{11DE7BF2-62BC-471B-8B58-7101EE8193B2}">
      <dgm:prSet/>
      <dgm:spPr/>
      <dgm:t>
        <a:bodyPr/>
        <a:lstStyle/>
        <a:p>
          <a:endParaRPr lang="cs-CZ"/>
        </a:p>
      </dgm:t>
    </dgm:pt>
    <dgm:pt modelId="{2F281D24-FDBB-4A50-9C1E-95ACB5661D9C}" type="sibTrans" cxnId="{11DE7BF2-62BC-471B-8B58-7101EE8193B2}">
      <dgm:prSet/>
      <dgm:spPr/>
      <dgm:t>
        <a:bodyPr/>
        <a:lstStyle/>
        <a:p>
          <a:endParaRPr lang="cs-CZ"/>
        </a:p>
      </dgm:t>
    </dgm:pt>
    <dgm:pt modelId="{BC2ED615-330C-4510-B828-6B587806DA62}" type="pres">
      <dgm:prSet presAssocID="{7EE45520-5A0A-4D11-A3FA-2D0FA871DBD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6B30AF-01AC-4BCE-888C-3EAE14CB7674}" type="pres">
      <dgm:prSet presAssocID="{A3581734-D80F-43EC-A22B-0F2606F0A7E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5DFA81-2A38-41E2-A8DD-5AF585754A2A}" type="presOf" srcId="{A3581734-D80F-43EC-A22B-0F2606F0A7E2}" destId="{2C6B30AF-01AC-4BCE-888C-3EAE14CB7674}" srcOrd="0" destOrd="0" presId="urn:microsoft.com/office/officeart/2005/8/layout/vList2"/>
    <dgm:cxn modelId="{11DE7BF2-62BC-471B-8B58-7101EE8193B2}" srcId="{7EE45520-5A0A-4D11-A3FA-2D0FA871DBD6}" destId="{A3581734-D80F-43EC-A22B-0F2606F0A7E2}" srcOrd="0" destOrd="0" parTransId="{9F738C5B-0C3F-4362-9392-C718692A7F30}" sibTransId="{2F281D24-FDBB-4A50-9C1E-95ACB5661D9C}"/>
    <dgm:cxn modelId="{25E39BDA-55B2-4F31-9493-A73995A6D2F1}" type="presOf" srcId="{7EE45520-5A0A-4D11-A3FA-2D0FA871DBD6}" destId="{BC2ED615-330C-4510-B828-6B587806DA62}" srcOrd="0" destOrd="0" presId="urn:microsoft.com/office/officeart/2005/8/layout/vList2"/>
    <dgm:cxn modelId="{8E59811B-5F79-498E-B4FA-EC938B060E93}" type="presParOf" srcId="{BC2ED615-330C-4510-B828-6B587806DA62}" destId="{2C6B30AF-01AC-4BCE-888C-3EAE14CB767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94C283-7421-4D54-9148-36B9D1BE27F0}" type="doc">
      <dgm:prSet loTypeId="urn:microsoft.com/office/officeart/2005/8/layout/vList2" loCatId="list" qsTypeId="urn:microsoft.com/office/officeart/2005/8/quickstyle/3d3" qsCatId="3D" csTypeId="urn:microsoft.com/office/officeart/2005/8/colors/colorful1#5" csCatId="colorful"/>
      <dgm:spPr/>
      <dgm:t>
        <a:bodyPr/>
        <a:lstStyle/>
        <a:p>
          <a:endParaRPr lang="cs-CZ"/>
        </a:p>
      </dgm:t>
    </dgm:pt>
    <dgm:pt modelId="{6730B792-D628-4B81-B4FD-F090BF0446C3}">
      <dgm:prSet/>
      <dgm:spPr/>
      <dgm:t>
        <a:bodyPr/>
        <a:lstStyle/>
        <a:p>
          <a:pPr rtl="0"/>
          <a:r>
            <a:rPr lang="cs-CZ" dirty="0" smtClean="0"/>
            <a:t>Mnoho druhů zvířat a rostlin bylo nenávratně vyhubeno a mnoho druhům vyhubení hrozí.</a:t>
          </a:r>
          <a:endParaRPr lang="cs-CZ" dirty="0"/>
        </a:p>
      </dgm:t>
    </dgm:pt>
    <dgm:pt modelId="{9648AD9E-128F-47BE-978A-0F217C73DFBD}" type="parTrans" cxnId="{69FEEF19-D228-43D7-86CB-F1B4FC320905}">
      <dgm:prSet/>
      <dgm:spPr/>
      <dgm:t>
        <a:bodyPr/>
        <a:lstStyle/>
        <a:p>
          <a:endParaRPr lang="cs-CZ"/>
        </a:p>
      </dgm:t>
    </dgm:pt>
    <dgm:pt modelId="{AD2FA723-93FB-4A78-BB64-8C24A63C143E}" type="sibTrans" cxnId="{69FEEF19-D228-43D7-86CB-F1B4FC320905}">
      <dgm:prSet/>
      <dgm:spPr/>
      <dgm:t>
        <a:bodyPr/>
        <a:lstStyle/>
        <a:p>
          <a:endParaRPr lang="cs-CZ"/>
        </a:p>
      </dgm:t>
    </dgm:pt>
    <dgm:pt modelId="{14E3B5B6-F383-4288-90C4-7D36082C483E}">
      <dgm:prSet/>
      <dgm:spPr/>
      <dgm:t>
        <a:bodyPr/>
        <a:lstStyle/>
        <a:p>
          <a:pPr rtl="0"/>
          <a:r>
            <a:rPr lang="cs-CZ" dirty="0" smtClean="0"/>
            <a:t>Proto je potřeba zvířata a rostliny chránit.</a:t>
          </a:r>
          <a:endParaRPr lang="cs-CZ" dirty="0"/>
        </a:p>
      </dgm:t>
    </dgm:pt>
    <dgm:pt modelId="{DFDE2F5B-D550-415D-9E1E-441F31B7AABC}" type="parTrans" cxnId="{F9BD2330-3E2A-4A7B-A696-C488C94D3EEF}">
      <dgm:prSet/>
      <dgm:spPr/>
      <dgm:t>
        <a:bodyPr/>
        <a:lstStyle/>
        <a:p>
          <a:endParaRPr lang="cs-CZ"/>
        </a:p>
      </dgm:t>
    </dgm:pt>
    <dgm:pt modelId="{6D4711F7-8630-469C-9709-E9D3AD741FBE}" type="sibTrans" cxnId="{F9BD2330-3E2A-4A7B-A696-C488C94D3EEF}">
      <dgm:prSet/>
      <dgm:spPr/>
      <dgm:t>
        <a:bodyPr/>
        <a:lstStyle/>
        <a:p>
          <a:endParaRPr lang="cs-CZ"/>
        </a:p>
      </dgm:t>
    </dgm:pt>
    <dgm:pt modelId="{48EBDA0F-F196-48B7-A07A-575E5BBCCB2D}">
      <dgm:prSet/>
      <dgm:spPr/>
      <dgm:t>
        <a:bodyPr/>
        <a:lstStyle/>
        <a:p>
          <a:pPr rtl="0"/>
          <a:r>
            <a:rPr lang="cs-CZ" dirty="0" smtClean="0"/>
            <a:t>V ČR je ochrana přírody zakotvena v zákonech.</a:t>
          </a:r>
          <a:endParaRPr lang="cs-CZ" dirty="0"/>
        </a:p>
      </dgm:t>
    </dgm:pt>
    <dgm:pt modelId="{0515F63D-4A14-4393-91F3-8999D54204EE}" type="parTrans" cxnId="{BAA8DD4E-E3ED-4202-ACE2-E0D935B7E30A}">
      <dgm:prSet/>
      <dgm:spPr/>
      <dgm:t>
        <a:bodyPr/>
        <a:lstStyle/>
        <a:p>
          <a:endParaRPr lang="cs-CZ"/>
        </a:p>
      </dgm:t>
    </dgm:pt>
    <dgm:pt modelId="{6EB3F2F9-B06B-43DF-8ACB-0067853CEF03}" type="sibTrans" cxnId="{BAA8DD4E-E3ED-4202-ACE2-E0D935B7E30A}">
      <dgm:prSet/>
      <dgm:spPr/>
      <dgm:t>
        <a:bodyPr/>
        <a:lstStyle/>
        <a:p>
          <a:endParaRPr lang="cs-CZ"/>
        </a:p>
      </dgm:t>
    </dgm:pt>
    <dgm:pt modelId="{62E15C59-4960-40B4-9AEF-95F79E632EF1}">
      <dgm:prSet/>
      <dgm:spPr/>
      <dgm:t>
        <a:bodyPr/>
        <a:lstStyle/>
        <a:p>
          <a:pPr rtl="0"/>
          <a:r>
            <a:rPr lang="cs-CZ" dirty="0" smtClean="0"/>
            <a:t>Máme chráněná území, kde je příroda málo poškozená člověkem. Jsou to národní parky a chráněné krajinné oblasti.</a:t>
          </a:r>
          <a:endParaRPr lang="cs-CZ" dirty="0"/>
        </a:p>
      </dgm:t>
    </dgm:pt>
    <dgm:pt modelId="{C15C9492-8D7F-4E4E-BA06-2DC1464CB914}" type="parTrans" cxnId="{CC41466F-DF5D-4E66-B4DC-8E69EA898414}">
      <dgm:prSet/>
      <dgm:spPr/>
      <dgm:t>
        <a:bodyPr/>
        <a:lstStyle/>
        <a:p>
          <a:endParaRPr lang="cs-CZ"/>
        </a:p>
      </dgm:t>
    </dgm:pt>
    <dgm:pt modelId="{2FE59B83-3CBA-4797-A71E-F9CF67087F85}" type="sibTrans" cxnId="{CC41466F-DF5D-4E66-B4DC-8E69EA898414}">
      <dgm:prSet/>
      <dgm:spPr/>
      <dgm:t>
        <a:bodyPr/>
        <a:lstStyle/>
        <a:p>
          <a:endParaRPr lang="cs-CZ"/>
        </a:p>
      </dgm:t>
    </dgm:pt>
    <dgm:pt modelId="{1A28A321-3A29-43A7-B651-6C1D7F2AE4DD}" type="pres">
      <dgm:prSet presAssocID="{A394C283-7421-4D54-9148-36B9D1BE27F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8136BD-4696-4EC9-8939-F1492A665318}" type="pres">
      <dgm:prSet presAssocID="{6730B792-D628-4B81-B4FD-F090BF0446C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CA82FE-F423-4E4F-8F6F-7FE2E39C3AB3}" type="pres">
      <dgm:prSet presAssocID="{AD2FA723-93FB-4A78-BB64-8C24A63C143E}" presName="spacer" presStyleCnt="0"/>
      <dgm:spPr/>
    </dgm:pt>
    <dgm:pt modelId="{75E43FBE-7B66-4693-B565-433125752B4D}" type="pres">
      <dgm:prSet presAssocID="{14E3B5B6-F383-4288-90C4-7D36082C483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63470C-56AE-4EC7-BE2D-9E9098D7705B}" type="pres">
      <dgm:prSet presAssocID="{6D4711F7-8630-469C-9709-E9D3AD741FBE}" presName="spacer" presStyleCnt="0"/>
      <dgm:spPr/>
    </dgm:pt>
    <dgm:pt modelId="{6512912F-408B-4279-B758-2E45CC69EF1A}" type="pres">
      <dgm:prSet presAssocID="{48EBDA0F-F196-48B7-A07A-575E5BBCCB2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12B09D-4EDE-4F1B-9B9D-D17F091B4BE9}" type="pres">
      <dgm:prSet presAssocID="{6EB3F2F9-B06B-43DF-8ACB-0067853CEF03}" presName="spacer" presStyleCnt="0"/>
      <dgm:spPr/>
    </dgm:pt>
    <dgm:pt modelId="{80A0F669-E2C8-4652-A577-8EEE0E8C8D71}" type="pres">
      <dgm:prSet presAssocID="{62E15C59-4960-40B4-9AEF-95F79E632EF1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164331-1FA2-4724-9934-21366B88C67D}" type="presOf" srcId="{48EBDA0F-F196-48B7-A07A-575E5BBCCB2D}" destId="{6512912F-408B-4279-B758-2E45CC69EF1A}" srcOrd="0" destOrd="0" presId="urn:microsoft.com/office/officeart/2005/8/layout/vList2"/>
    <dgm:cxn modelId="{69FEEF19-D228-43D7-86CB-F1B4FC320905}" srcId="{A394C283-7421-4D54-9148-36B9D1BE27F0}" destId="{6730B792-D628-4B81-B4FD-F090BF0446C3}" srcOrd="0" destOrd="0" parTransId="{9648AD9E-128F-47BE-978A-0F217C73DFBD}" sibTransId="{AD2FA723-93FB-4A78-BB64-8C24A63C143E}"/>
    <dgm:cxn modelId="{F9BD2330-3E2A-4A7B-A696-C488C94D3EEF}" srcId="{A394C283-7421-4D54-9148-36B9D1BE27F0}" destId="{14E3B5B6-F383-4288-90C4-7D36082C483E}" srcOrd="1" destOrd="0" parTransId="{DFDE2F5B-D550-415D-9E1E-441F31B7AABC}" sibTransId="{6D4711F7-8630-469C-9709-E9D3AD741FBE}"/>
    <dgm:cxn modelId="{0BCDD89A-91B7-4515-B216-84A5807B7AE3}" type="presOf" srcId="{14E3B5B6-F383-4288-90C4-7D36082C483E}" destId="{75E43FBE-7B66-4693-B565-433125752B4D}" srcOrd="0" destOrd="0" presId="urn:microsoft.com/office/officeart/2005/8/layout/vList2"/>
    <dgm:cxn modelId="{EEDB766F-B78B-4E80-8113-4E81D5F6BF3D}" type="presOf" srcId="{62E15C59-4960-40B4-9AEF-95F79E632EF1}" destId="{80A0F669-E2C8-4652-A577-8EEE0E8C8D71}" srcOrd="0" destOrd="0" presId="urn:microsoft.com/office/officeart/2005/8/layout/vList2"/>
    <dgm:cxn modelId="{CC41466F-DF5D-4E66-B4DC-8E69EA898414}" srcId="{A394C283-7421-4D54-9148-36B9D1BE27F0}" destId="{62E15C59-4960-40B4-9AEF-95F79E632EF1}" srcOrd="3" destOrd="0" parTransId="{C15C9492-8D7F-4E4E-BA06-2DC1464CB914}" sibTransId="{2FE59B83-3CBA-4797-A71E-F9CF67087F85}"/>
    <dgm:cxn modelId="{A1E3C4DF-29E7-4137-B673-FC2213A68C7F}" type="presOf" srcId="{6730B792-D628-4B81-B4FD-F090BF0446C3}" destId="{018136BD-4696-4EC9-8939-F1492A665318}" srcOrd="0" destOrd="0" presId="urn:microsoft.com/office/officeart/2005/8/layout/vList2"/>
    <dgm:cxn modelId="{BAA8DD4E-E3ED-4202-ACE2-E0D935B7E30A}" srcId="{A394C283-7421-4D54-9148-36B9D1BE27F0}" destId="{48EBDA0F-F196-48B7-A07A-575E5BBCCB2D}" srcOrd="2" destOrd="0" parTransId="{0515F63D-4A14-4393-91F3-8999D54204EE}" sibTransId="{6EB3F2F9-B06B-43DF-8ACB-0067853CEF03}"/>
    <dgm:cxn modelId="{D30DE736-8F38-4A85-8526-CF7DB91EED95}" type="presOf" srcId="{A394C283-7421-4D54-9148-36B9D1BE27F0}" destId="{1A28A321-3A29-43A7-B651-6C1D7F2AE4DD}" srcOrd="0" destOrd="0" presId="urn:microsoft.com/office/officeart/2005/8/layout/vList2"/>
    <dgm:cxn modelId="{39E39063-7C6A-4A20-B3A5-4DCD3FD8DDCF}" type="presParOf" srcId="{1A28A321-3A29-43A7-B651-6C1D7F2AE4DD}" destId="{018136BD-4696-4EC9-8939-F1492A665318}" srcOrd="0" destOrd="0" presId="urn:microsoft.com/office/officeart/2005/8/layout/vList2"/>
    <dgm:cxn modelId="{DDB160E5-7724-46E0-8EBC-BBF80F12A374}" type="presParOf" srcId="{1A28A321-3A29-43A7-B651-6C1D7F2AE4DD}" destId="{90CA82FE-F423-4E4F-8F6F-7FE2E39C3AB3}" srcOrd="1" destOrd="0" presId="urn:microsoft.com/office/officeart/2005/8/layout/vList2"/>
    <dgm:cxn modelId="{3D012032-E527-40EE-9575-36D16858FCE9}" type="presParOf" srcId="{1A28A321-3A29-43A7-B651-6C1D7F2AE4DD}" destId="{75E43FBE-7B66-4693-B565-433125752B4D}" srcOrd="2" destOrd="0" presId="urn:microsoft.com/office/officeart/2005/8/layout/vList2"/>
    <dgm:cxn modelId="{197A020D-3571-450B-927A-EE71F0491B66}" type="presParOf" srcId="{1A28A321-3A29-43A7-B651-6C1D7F2AE4DD}" destId="{D063470C-56AE-4EC7-BE2D-9E9098D7705B}" srcOrd="3" destOrd="0" presId="urn:microsoft.com/office/officeart/2005/8/layout/vList2"/>
    <dgm:cxn modelId="{DA806691-9C2F-401F-9691-24A52AF9F46B}" type="presParOf" srcId="{1A28A321-3A29-43A7-B651-6C1D7F2AE4DD}" destId="{6512912F-408B-4279-B758-2E45CC69EF1A}" srcOrd="4" destOrd="0" presId="urn:microsoft.com/office/officeart/2005/8/layout/vList2"/>
    <dgm:cxn modelId="{9ACC14C4-2C91-4C21-AE04-AB2A3E57B011}" type="presParOf" srcId="{1A28A321-3A29-43A7-B651-6C1D7F2AE4DD}" destId="{CF12B09D-4EDE-4F1B-9B9D-D17F091B4BE9}" srcOrd="5" destOrd="0" presId="urn:microsoft.com/office/officeart/2005/8/layout/vList2"/>
    <dgm:cxn modelId="{89D94101-C980-4E74-A204-28A45A2A45E4}" type="presParOf" srcId="{1A28A321-3A29-43A7-B651-6C1D7F2AE4DD}" destId="{80A0F669-E2C8-4652-A577-8EEE0E8C8D7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DBBF6-A71E-44B5-B080-C894BEF38BDA}">
      <dsp:nvSpPr>
        <dsp:cNvPr id="0" name=""/>
        <dsp:cNvSpPr/>
      </dsp:nvSpPr>
      <dsp:spPr>
        <a:xfrm>
          <a:off x="638046" y="0"/>
          <a:ext cx="7231194" cy="5271864"/>
        </a:xfrm>
        <a:prstGeom prst="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tint val="4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74ECAE30-6156-4B32-90D4-169AAA3EB5DC}">
      <dsp:nvSpPr>
        <dsp:cNvPr id="0" name=""/>
        <dsp:cNvSpPr/>
      </dsp:nvSpPr>
      <dsp:spPr>
        <a:xfrm>
          <a:off x="3738" y="1581559"/>
          <a:ext cx="1634579" cy="210874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u="sng" kern="1200" dirty="0" smtClean="0"/>
            <a:t>Přírodu je třeba chránit z mnoha důvodů:</a:t>
          </a:r>
          <a:endParaRPr lang="cs-CZ" sz="1400" kern="1200" dirty="0"/>
        </a:p>
      </dsp:txBody>
      <dsp:txXfrm>
        <a:off x="83532" y="1661353"/>
        <a:ext cx="1474991" cy="1949157"/>
      </dsp:txXfrm>
    </dsp:sp>
    <dsp:sp modelId="{3583E6A8-7125-49F3-B994-A41E8717C2A2}">
      <dsp:nvSpPr>
        <dsp:cNvPr id="0" name=""/>
        <dsp:cNvSpPr/>
      </dsp:nvSpPr>
      <dsp:spPr>
        <a:xfrm>
          <a:off x="1720046" y="1581559"/>
          <a:ext cx="1634579" cy="210874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Člověk svými zásahy přírodu ničí, měl by ji proto co nejvíce ochraňovat.</a:t>
          </a:r>
          <a:endParaRPr lang="cs-CZ" sz="1400" kern="1200" dirty="0"/>
        </a:p>
      </dsp:txBody>
      <dsp:txXfrm>
        <a:off x="1799840" y="1661353"/>
        <a:ext cx="1474991" cy="1949157"/>
      </dsp:txXfrm>
    </dsp:sp>
    <dsp:sp modelId="{11FF79E2-D975-4C6C-B47A-95CF5847C6B8}">
      <dsp:nvSpPr>
        <dsp:cNvPr id="0" name=""/>
        <dsp:cNvSpPr/>
      </dsp:nvSpPr>
      <dsp:spPr>
        <a:xfrm>
          <a:off x="3436354" y="1581559"/>
          <a:ext cx="1634579" cy="210874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Musíme chránit přírodu a zvířata. Mnoho zvířat již bylo vyhubeno a tím se člověk dopustil neskutečné škody.</a:t>
          </a:r>
          <a:endParaRPr lang="cs-CZ" sz="1400" kern="1200" dirty="0"/>
        </a:p>
      </dsp:txBody>
      <dsp:txXfrm>
        <a:off x="3516148" y="1661353"/>
        <a:ext cx="1474991" cy="1949157"/>
      </dsp:txXfrm>
    </dsp:sp>
    <dsp:sp modelId="{86E910CF-08B7-4746-9BA3-12C7C3A72AD4}">
      <dsp:nvSpPr>
        <dsp:cNvPr id="0" name=""/>
        <dsp:cNvSpPr/>
      </dsp:nvSpPr>
      <dsp:spPr>
        <a:xfrm>
          <a:off x="5152662" y="1581559"/>
          <a:ext cx="1634579" cy="210874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Příroda nám nabízí místo k odpočinku od starostí.</a:t>
          </a:r>
          <a:endParaRPr lang="cs-CZ" sz="1400" kern="1200" dirty="0"/>
        </a:p>
      </dsp:txBody>
      <dsp:txXfrm>
        <a:off x="5232456" y="1661353"/>
        <a:ext cx="1474991" cy="1949157"/>
      </dsp:txXfrm>
    </dsp:sp>
    <dsp:sp modelId="{C95CD14E-9892-405B-B7D7-C7195EB8C5A5}">
      <dsp:nvSpPr>
        <dsp:cNvPr id="0" name=""/>
        <dsp:cNvSpPr/>
      </dsp:nvSpPr>
      <dsp:spPr>
        <a:xfrm>
          <a:off x="6868970" y="1581559"/>
          <a:ext cx="1634579" cy="210874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6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 přírodě můžeme relaxovat a dýchat čistý vzduch.</a:t>
          </a:r>
          <a:endParaRPr lang="cs-CZ" sz="1400" kern="1200" dirty="0"/>
        </a:p>
      </dsp:txBody>
      <dsp:txXfrm>
        <a:off x="6948764" y="1661353"/>
        <a:ext cx="1474991" cy="1949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12" Type="http://schemas.openxmlformats.org/officeDocument/2006/relationships/image" Target="../media/image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7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6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2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5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Ochrana přírody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VY_32_INOVACE_51_VU2_08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Ochrana přírody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pravidly ochrany přírody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pravidla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ochrany přírody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12.1.2013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můžeme přispět k </a:t>
            </a:r>
            <a:r>
              <a:rPr lang="cs-CZ" smtClean="0"/>
              <a:t>ochraně přírody i my?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179512" y="1052736"/>
          <a:ext cx="8507288" cy="527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Documents and Settings\Ondra\Local Settings\Temporary Internet Files\Content.IE5\X8ORGK0F\MP90043860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55858" y="0"/>
            <a:ext cx="2888141" cy="1916832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X8ORGK0F\MP90018071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1" y="5510669"/>
            <a:ext cx="2051720" cy="1347332"/>
          </a:xfrm>
          <a:prstGeom prst="rect">
            <a:avLst/>
          </a:prstGeom>
          <a:noFill/>
        </p:spPr>
      </p:pic>
      <p:pic>
        <p:nvPicPr>
          <p:cNvPr id="1030" name="Picture 6" descr="C:\Documents and Settings\Ondra\Local Settings\Temporary Internet Files\Content.IE5\W0DRLASM\MP90018039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5486692"/>
            <a:ext cx="2088231" cy="1371308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X8ORGK0F\MP90018049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339752" y="5439504"/>
            <a:ext cx="2160090" cy="1418496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W0DRLASM\MP90018069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382990"/>
            <a:ext cx="931484" cy="1475010"/>
          </a:xfrm>
          <a:prstGeom prst="rect">
            <a:avLst/>
          </a:prstGeom>
          <a:noFill/>
        </p:spPr>
      </p:pic>
      <p:pic>
        <p:nvPicPr>
          <p:cNvPr id="1033" name="Picture 9" descr="C:\Documents and Settings\Ondra\Local Settings\Temporary Internet Files\Content.IE5\X8ORGK0F\MP90025549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15616" y="5551650"/>
            <a:ext cx="864096" cy="130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95536" y="1196752"/>
          <a:ext cx="8291264" cy="5127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P90043314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3620" y="4577747"/>
            <a:ext cx="3420380" cy="2280253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E3XFQM78\MP90032113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653136"/>
            <a:ext cx="1494731" cy="2094805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W0DRLASM\MC9003435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941168"/>
            <a:ext cx="1836738" cy="1819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292" y="145738"/>
            <a:ext cx="8229600" cy="6909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Třídění odpadu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2296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/>
        </p:nvGraphicFramePr>
        <p:xfrm>
          <a:off x="457200" y="704088"/>
          <a:ext cx="8229600" cy="2292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 descr="373-11.jpg"/>
          <p:cNvPicPr>
            <a:picLocks noGrp="1" noChangeAspect="1"/>
          </p:cNvPicPr>
          <p:nvPr>
            <p:ph idx="1"/>
          </p:nvPr>
        </p:nvPicPr>
        <p:blipFill>
          <a:blip r:embed="rId7" cstate="print"/>
          <a:stretch>
            <a:fillRect/>
          </a:stretch>
        </p:blipFill>
        <p:spPr>
          <a:xfrm>
            <a:off x="323528" y="3212976"/>
            <a:ext cx="2232248" cy="324036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Deleny-kontejner-na-sklo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44208" y="2924944"/>
            <a:ext cx="2699792" cy="3789040"/>
          </a:xfrm>
          <a:prstGeom prst="rect">
            <a:avLst/>
          </a:prstGeom>
        </p:spPr>
      </p:pic>
      <p:pic>
        <p:nvPicPr>
          <p:cNvPr id="7" name="Obrázek 6" descr="zlutej-spodni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19872" y="3212976"/>
            <a:ext cx="2364085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Ochrana přírody – zvířata a rostliny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412776"/>
          <a:ext cx="8229600" cy="4911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3" name="Picture 7" descr="C:\Documents and Settings\Ondra\Local Settings\Temporary Internet Files\Content.IE5\W0DRLASM\MC90044043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8" y="3861048"/>
            <a:ext cx="1259632" cy="1846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1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jaktridit.cz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/foto-a-video/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fotogalerie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/sklo-2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jaktridit.cz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/foto-a-video/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fotogalerie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/plast-2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jaktridit.cz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/foto-a-video/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fotogalerie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papir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-2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574</TotalTime>
  <Words>445</Words>
  <Application>Microsoft Office PowerPoint</Application>
  <PresentationFormat>Předvádění na obrazovce (4:3)</PresentationFormat>
  <Paragraphs>74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Věcné učení  Ochrana přírody</vt:lpstr>
      <vt:lpstr>Prezentace aplikace PowerPoint</vt:lpstr>
      <vt:lpstr>Ochrana přírody</vt:lpstr>
      <vt:lpstr>Ochrana přírody</vt:lpstr>
      <vt:lpstr>Ochrana přírody</vt:lpstr>
      <vt:lpstr>Třídění odpadu</vt:lpstr>
      <vt:lpstr>Prezentace aplikace PowerPoint</vt:lpstr>
      <vt:lpstr>Ochrana přírody – zvířata a rostliny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74</cp:revision>
  <dcterms:created xsi:type="dcterms:W3CDTF">2012-06-27T08:54:30Z</dcterms:created>
  <dcterms:modified xsi:type="dcterms:W3CDTF">2013-03-05T18:50:46Z</dcterms:modified>
</cp:coreProperties>
</file>