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notesMasterIdLst>
    <p:notesMasterId r:id="rId10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78514" autoAdjust="0"/>
  </p:normalViewPr>
  <p:slideViewPr>
    <p:cSldViewPr showGuides="1"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02B94B-CB8A-435F-805E-6ECA640D41FA}" type="doc">
      <dgm:prSet loTypeId="urn:microsoft.com/office/officeart/2005/8/layout/vList5" loCatId="list" qsTypeId="urn:microsoft.com/office/officeart/2005/8/quickstyle/3d3" qsCatId="3D" csTypeId="urn:microsoft.com/office/officeart/2005/8/colors/accent3_2" csCatId="accent3"/>
      <dgm:spPr/>
      <dgm:t>
        <a:bodyPr/>
        <a:lstStyle/>
        <a:p>
          <a:endParaRPr lang="cs-CZ"/>
        </a:p>
      </dgm:t>
    </dgm:pt>
    <dgm:pt modelId="{F2C100B2-86AB-45A8-B51D-7E0BF3C2F7A2}">
      <dgm:prSet/>
      <dgm:spPr/>
      <dgm:t>
        <a:bodyPr/>
        <a:lstStyle/>
        <a:p>
          <a:pPr rtl="0"/>
          <a:r>
            <a:rPr lang="cs-CZ" dirty="0" smtClean="0"/>
            <a:t>Jízdní řády popisují kdy a kam jede určitý spoj.</a:t>
          </a:r>
          <a:endParaRPr lang="cs-CZ" dirty="0"/>
        </a:p>
      </dgm:t>
    </dgm:pt>
    <dgm:pt modelId="{704882F9-EE8D-4F27-BED0-6B8660911CD7}" type="parTrans" cxnId="{5E2AEB67-43AD-4822-9219-331CDA498BC8}">
      <dgm:prSet/>
      <dgm:spPr/>
      <dgm:t>
        <a:bodyPr/>
        <a:lstStyle/>
        <a:p>
          <a:endParaRPr lang="cs-CZ"/>
        </a:p>
      </dgm:t>
    </dgm:pt>
    <dgm:pt modelId="{D61F84FD-E6D1-4F50-8274-10BEB1A57AF7}" type="sibTrans" cxnId="{5E2AEB67-43AD-4822-9219-331CDA498BC8}">
      <dgm:prSet/>
      <dgm:spPr/>
      <dgm:t>
        <a:bodyPr/>
        <a:lstStyle/>
        <a:p>
          <a:endParaRPr lang="cs-CZ"/>
        </a:p>
      </dgm:t>
    </dgm:pt>
    <dgm:pt modelId="{BC32345A-817D-4FFD-8D7C-61B8749D7BB8}">
      <dgm:prSet/>
      <dgm:spPr/>
      <dgm:t>
        <a:bodyPr/>
        <a:lstStyle/>
        <a:p>
          <a:pPr rtl="0"/>
          <a:r>
            <a:rPr lang="cs-CZ" dirty="0" smtClean="0"/>
            <a:t>Pokud chceme jet někam vlakem nebo autobusem, musíme si vyhledat vhodný spoj v jízdním řádu.</a:t>
          </a:r>
          <a:endParaRPr lang="cs-CZ" dirty="0"/>
        </a:p>
      </dgm:t>
    </dgm:pt>
    <dgm:pt modelId="{39BED7EA-1C32-4AC2-AAA0-D951CCD7201F}" type="parTrans" cxnId="{ECE8A6AB-8CA0-4938-AE0F-3D425EB8402E}">
      <dgm:prSet/>
      <dgm:spPr/>
      <dgm:t>
        <a:bodyPr/>
        <a:lstStyle/>
        <a:p>
          <a:endParaRPr lang="cs-CZ"/>
        </a:p>
      </dgm:t>
    </dgm:pt>
    <dgm:pt modelId="{5C47530F-1F20-4A86-912E-9D55F88205F9}" type="sibTrans" cxnId="{ECE8A6AB-8CA0-4938-AE0F-3D425EB8402E}">
      <dgm:prSet/>
      <dgm:spPr/>
      <dgm:t>
        <a:bodyPr/>
        <a:lstStyle/>
        <a:p>
          <a:endParaRPr lang="cs-CZ"/>
        </a:p>
      </dgm:t>
    </dgm:pt>
    <dgm:pt modelId="{5BD3CF6D-496A-4276-9A75-88B343FD7650}">
      <dgm:prSet/>
      <dgm:spPr/>
      <dgm:t>
        <a:bodyPr/>
        <a:lstStyle/>
        <a:p>
          <a:pPr rtl="0"/>
          <a:r>
            <a:rPr lang="cs-CZ" dirty="0" smtClean="0"/>
            <a:t>Vhodný spoj můžeme vyhledat na internetu (</a:t>
          </a:r>
          <a:r>
            <a:rPr lang="cs-CZ" dirty="0" err="1" smtClean="0"/>
            <a:t>jizdnirady.cz</a:t>
          </a:r>
          <a:r>
            <a:rPr lang="cs-CZ" dirty="0" smtClean="0"/>
            <a:t>, </a:t>
          </a:r>
          <a:r>
            <a:rPr lang="cs-CZ" dirty="0" err="1" smtClean="0"/>
            <a:t>idos.cz</a:t>
          </a:r>
          <a:r>
            <a:rPr lang="cs-CZ" dirty="0" smtClean="0"/>
            <a:t>) nebo v papírových řádech vylepených na zastávkách. Můžeme se také zeptat na pokladně nebo pana řidiče.</a:t>
          </a:r>
          <a:endParaRPr lang="cs-CZ" dirty="0"/>
        </a:p>
      </dgm:t>
    </dgm:pt>
    <dgm:pt modelId="{EC747E52-9E2A-4539-9BB5-27E4079DAC83}" type="parTrans" cxnId="{D42C580B-7ED8-4659-9034-B7049EC1CAFE}">
      <dgm:prSet/>
      <dgm:spPr/>
      <dgm:t>
        <a:bodyPr/>
        <a:lstStyle/>
        <a:p>
          <a:endParaRPr lang="cs-CZ"/>
        </a:p>
      </dgm:t>
    </dgm:pt>
    <dgm:pt modelId="{8455B3E8-831E-40D3-A5E3-03AAAA1696E9}" type="sibTrans" cxnId="{D42C580B-7ED8-4659-9034-B7049EC1CAFE}">
      <dgm:prSet/>
      <dgm:spPr/>
      <dgm:t>
        <a:bodyPr/>
        <a:lstStyle/>
        <a:p>
          <a:endParaRPr lang="cs-CZ"/>
        </a:p>
      </dgm:t>
    </dgm:pt>
    <dgm:pt modelId="{55F68EF8-65AD-4D80-9C2E-BEA1B11410C0}" type="pres">
      <dgm:prSet presAssocID="{BB02B94B-CB8A-435F-805E-6ECA640D41F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EC7856E-D970-43A5-AFF7-19825D7D9BA0}" type="pres">
      <dgm:prSet presAssocID="{F2C100B2-86AB-45A8-B51D-7E0BF3C2F7A2}" presName="linNode" presStyleCnt="0"/>
      <dgm:spPr/>
    </dgm:pt>
    <dgm:pt modelId="{F538E77F-91E5-4627-93BA-0E76348DA965}" type="pres">
      <dgm:prSet presAssocID="{F2C100B2-86AB-45A8-B51D-7E0BF3C2F7A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2CA3CE-A511-44F0-9F4B-97280A4F3BEC}" type="pres">
      <dgm:prSet presAssocID="{D61F84FD-E6D1-4F50-8274-10BEB1A57AF7}" presName="sp" presStyleCnt="0"/>
      <dgm:spPr/>
    </dgm:pt>
    <dgm:pt modelId="{BB9786DE-E94B-4542-A721-5A3C2F342A63}" type="pres">
      <dgm:prSet presAssocID="{BC32345A-817D-4FFD-8D7C-61B8749D7BB8}" presName="linNode" presStyleCnt="0"/>
      <dgm:spPr/>
    </dgm:pt>
    <dgm:pt modelId="{22F11D14-D675-49CC-8D0C-7614F3C60A70}" type="pres">
      <dgm:prSet presAssocID="{BC32345A-817D-4FFD-8D7C-61B8749D7BB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AA525F-AA3F-4DDF-8E05-90A59417F95F}" type="pres">
      <dgm:prSet presAssocID="{5C47530F-1F20-4A86-912E-9D55F88205F9}" presName="sp" presStyleCnt="0"/>
      <dgm:spPr/>
    </dgm:pt>
    <dgm:pt modelId="{54CB58D2-16CC-4039-8761-C17C5FA62BF6}" type="pres">
      <dgm:prSet presAssocID="{5BD3CF6D-496A-4276-9A75-88B343FD7650}" presName="linNode" presStyleCnt="0"/>
      <dgm:spPr/>
    </dgm:pt>
    <dgm:pt modelId="{6A7C1FF7-AFD3-43E6-99BF-5B4CF3C7795F}" type="pres">
      <dgm:prSet presAssocID="{5BD3CF6D-496A-4276-9A75-88B343FD7650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E8A6AB-8CA0-4938-AE0F-3D425EB8402E}" srcId="{BB02B94B-CB8A-435F-805E-6ECA640D41FA}" destId="{BC32345A-817D-4FFD-8D7C-61B8749D7BB8}" srcOrd="1" destOrd="0" parTransId="{39BED7EA-1C32-4AC2-AAA0-D951CCD7201F}" sibTransId="{5C47530F-1F20-4A86-912E-9D55F88205F9}"/>
    <dgm:cxn modelId="{5E2AEB67-43AD-4822-9219-331CDA498BC8}" srcId="{BB02B94B-CB8A-435F-805E-6ECA640D41FA}" destId="{F2C100B2-86AB-45A8-B51D-7E0BF3C2F7A2}" srcOrd="0" destOrd="0" parTransId="{704882F9-EE8D-4F27-BED0-6B8660911CD7}" sibTransId="{D61F84FD-E6D1-4F50-8274-10BEB1A57AF7}"/>
    <dgm:cxn modelId="{69977244-B58E-4974-91E7-115CE92C8439}" type="presOf" srcId="{BC32345A-817D-4FFD-8D7C-61B8749D7BB8}" destId="{22F11D14-D675-49CC-8D0C-7614F3C60A70}" srcOrd="0" destOrd="0" presId="urn:microsoft.com/office/officeart/2005/8/layout/vList5"/>
    <dgm:cxn modelId="{D42C580B-7ED8-4659-9034-B7049EC1CAFE}" srcId="{BB02B94B-CB8A-435F-805E-6ECA640D41FA}" destId="{5BD3CF6D-496A-4276-9A75-88B343FD7650}" srcOrd="2" destOrd="0" parTransId="{EC747E52-9E2A-4539-9BB5-27E4079DAC83}" sibTransId="{8455B3E8-831E-40D3-A5E3-03AAAA1696E9}"/>
    <dgm:cxn modelId="{F62A2D9F-3F4A-4536-8F47-C6EF0C5A1DC4}" type="presOf" srcId="{BB02B94B-CB8A-435F-805E-6ECA640D41FA}" destId="{55F68EF8-65AD-4D80-9C2E-BEA1B11410C0}" srcOrd="0" destOrd="0" presId="urn:microsoft.com/office/officeart/2005/8/layout/vList5"/>
    <dgm:cxn modelId="{53F1B80B-8A09-46B4-9A3E-2F186BAEAE8B}" type="presOf" srcId="{5BD3CF6D-496A-4276-9A75-88B343FD7650}" destId="{6A7C1FF7-AFD3-43E6-99BF-5B4CF3C7795F}" srcOrd="0" destOrd="0" presId="urn:microsoft.com/office/officeart/2005/8/layout/vList5"/>
    <dgm:cxn modelId="{F268393C-45CD-4D78-A643-DA3D2DA541F0}" type="presOf" srcId="{F2C100B2-86AB-45A8-B51D-7E0BF3C2F7A2}" destId="{F538E77F-91E5-4627-93BA-0E76348DA965}" srcOrd="0" destOrd="0" presId="urn:microsoft.com/office/officeart/2005/8/layout/vList5"/>
    <dgm:cxn modelId="{482F3508-F87F-4A16-B139-043283430A4E}" type="presParOf" srcId="{55F68EF8-65AD-4D80-9C2E-BEA1B11410C0}" destId="{8EC7856E-D970-43A5-AFF7-19825D7D9BA0}" srcOrd="0" destOrd="0" presId="urn:microsoft.com/office/officeart/2005/8/layout/vList5"/>
    <dgm:cxn modelId="{EB43A9FA-E821-4646-A360-29BEC7746F84}" type="presParOf" srcId="{8EC7856E-D970-43A5-AFF7-19825D7D9BA0}" destId="{F538E77F-91E5-4627-93BA-0E76348DA965}" srcOrd="0" destOrd="0" presId="urn:microsoft.com/office/officeart/2005/8/layout/vList5"/>
    <dgm:cxn modelId="{DC994294-8688-4886-B859-F786CCA380BF}" type="presParOf" srcId="{55F68EF8-65AD-4D80-9C2E-BEA1B11410C0}" destId="{EB2CA3CE-A511-44F0-9F4B-97280A4F3BEC}" srcOrd="1" destOrd="0" presId="urn:microsoft.com/office/officeart/2005/8/layout/vList5"/>
    <dgm:cxn modelId="{1C4C8B3F-B390-4FA0-8C29-03C27FE1C208}" type="presParOf" srcId="{55F68EF8-65AD-4D80-9C2E-BEA1B11410C0}" destId="{BB9786DE-E94B-4542-A721-5A3C2F342A63}" srcOrd="2" destOrd="0" presId="urn:microsoft.com/office/officeart/2005/8/layout/vList5"/>
    <dgm:cxn modelId="{FE5BA8A5-D9A1-447D-8E92-3DB82F03D12F}" type="presParOf" srcId="{BB9786DE-E94B-4542-A721-5A3C2F342A63}" destId="{22F11D14-D675-49CC-8D0C-7614F3C60A70}" srcOrd="0" destOrd="0" presId="urn:microsoft.com/office/officeart/2005/8/layout/vList5"/>
    <dgm:cxn modelId="{5325006F-EEDD-47A7-8789-C9EB465D6E68}" type="presParOf" srcId="{55F68EF8-65AD-4D80-9C2E-BEA1B11410C0}" destId="{67AA525F-AA3F-4DDF-8E05-90A59417F95F}" srcOrd="3" destOrd="0" presId="urn:microsoft.com/office/officeart/2005/8/layout/vList5"/>
    <dgm:cxn modelId="{F061C66A-E47C-46E9-8F6A-512523FEEDAA}" type="presParOf" srcId="{55F68EF8-65AD-4D80-9C2E-BEA1B11410C0}" destId="{54CB58D2-16CC-4039-8761-C17C5FA62BF6}" srcOrd="4" destOrd="0" presId="urn:microsoft.com/office/officeart/2005/8/layout/vList5"/>
    <dgm:cxn modelId="{9CF51EA7-6704-4D53-B99F-C691F08B6762}" type="presParOf" srcId="{54CB58D2-16CC-4039-8761-C17C5FA62BF6}" destId="{6A7C1FF7-AFD3-43E6-99BF-5B4CF3C7795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D4C7B3-F1F0-4344-9080-325A4D33CCC5}" type="doc">
      <dgm:prSet loTypeId="urn:microsoft.com/office/officeart/2005/8/layout/vList2" loCatId="list" qsTypeId="urn:microsoft.com/office/officeart/2005/8/quickstyle/3d3" qsCatId="3D" csTypeId="urn:microsoft.com/office/officeart/2005/8/colors/colorful3" csCatId="colorful"/>
      <dgm:spPr/>
      <dgm:t>
        <a:bodyPr/>
        <a:lstStyle/>
        <a:p>
          <a:endParaRPr lang="cs-CZ"/>
        </a:p>
      </dgm:t>
    </dgm:pt>
    <dgm:pt modelId="{D2989867-CCE2-472F-B44B-10387644B8ED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Pokud chceme jet například autobusem z České Kamenice do Děčína v pondělí v 8 hodin, zadáme tyto údaje na webu </a:t>
          </a:r>
          <a:r>
            <a:rPr lang="cs-CZ" dirty="0" err="1" smtClean="0"/>
            <a:t>jizdnirady.cz</a:t>
          </a:r>
          <a:endParaRPr lang="cs-CZ" dirty="0"/>
        </a:p>
      </dgm:t>
    </dgm:pt>
    <dgm:pt modelId="{24D6A494-6ED2-47A6-9007-3A945D5C1FDA}" type="parTrans" cxnId="{C4354B86-16B5-4CF3-9B51-F7966AD298F6}">
      <dgm:prSet/>
      <dgm:spPr/>
      <dgm:t>
        <a:bodyPr/>
        <a:lstStyle/>
        <a:p>
          <a:endParaRPr lang="cs-CZ"/>
        </a:p>
      </dgm:t>
    </dgm:pt>
    <dgm:pt modelId="{DD82D19C-614D-4652-B787-E89ADBBE85C4}" type="sibTrans" cxnId="{C4354B86-16B5-4CF3-9B51-F7966AD298F6}">
      <dgm:prSet/>
      <dgm:spPr/>
      <dgm:t>
        <a:bodyPr/>
        <a:lstStyle/>
        <a:p>
          <a:endParaRPr lang="cs-CZ"/>
        </a:p>
      </dgm:t>
    </dgm:pt>
    <dgm:pt modelId="{7F50E86C-4993-4386-A28F-475A0CBEC00F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Zadáme</a:t>
          </a:r>
          <a:r>
            <a:rPr lang="cs-CZ" dirty="0" smtClean="0"/>
            <a:t> ODKUD, KAM, DATUM A ČAS ODJEZDU.</a:t>
          </a:r>
          <a:endParaRPr lang="cs-CZ" dirty="0"/>
        </a:p>
      </dgm:t>
    </dgm:pt>
    <dgm:pt modelId="{299BBEDE-D2E3-4DF6-A89C-5C0610059363}" type="parTrans" cxnId="{5263632E-5CF0-4445-9181-503085A59586}">
      <dgm:prSet/>
      <dgm:spPr/>
      <dgm:t>
        <a:bodyPr/>
        <a:lstStyle/>
        <a:p>
          <a:endParaRPr lang="cs-CZ"/>
        </a:p>
      </dgm:t>
    </dgm:pt>
    <dgm:pt modelId="{25A19794-ED63-461A-8881-EDE5396305F9}" type="sibTrans" cxnId="{5263632E-5CF0-4445-9181-503085A59586}">
      <dgm:prSet/>
      <dgm:spPr/>
      <dgm:t>
        <a:bodyPr/>
        <a:lstStyle/>
        <a:p>
          <a:endParaRPr lang="cs-CZ"/>
        </a:p>
      </dgm:t>
    </dgm:pt>
    <dgm:pt modelId="{DDE93D44-CCDC-4C89-A352-DAF7B52F3D73}">
      <dgm:prSet/>
      <dgm:spPr/>
      <dgm:t>
        <a:bodyPr/>
        <a:lstStyle/>
        <a:p>
          <a:pPr rtl="0"/>
          <a:r>
            <a:rPr lang="cs-CZ" b="1" dirty="0" smtClean="0">
              <a:latin typeface="Arial" pitchFamily="34" charset="0"/>
              <a:cs typeface="Arial" pitchFamily="34" charset="0"/>
            </a:rPr>
            <a:t>Odkud</a:t>
          </a:r>
          <a:r>
            <a:rPr lang="cs-CZ" dirty="0" smtClean="0">
              <a:latin typeface="Arial" pitchFamily="34" charset="0"/>
              <a:cs typeface="Arial" pitchFamily="34" charset="0"/>
            </a:rPr>
            <a:t> </a:t>
          </a:r>
          <a:r>
            <a:rPr lang="cs-CZ" i="1" dirty="0" smtClean="0">
              <a:latin typeface="Arial" pitchFamily="34" charset="0"/>
              <a:cs typeface="Arial" pitchFamily="34" charset="0"/>
            </a:rPr>
            <a:t>Česká Kamenice</a:t>
          </a:r>
          <a:r>
            <a:rPr lang="cs-CZ" dirty="0" smtClean="0">
              <a:latin typeface="Arial" pitchFamily="34" charset="0"/>
              <a:cs typeface="Arial" pitchFamily="34" charset="0"/>
            </a:rPr>
            <a:t> </a:t>
          </a:r>
          <a:r>
            <a:rPr lang="cs-CZ" b="1" dirty="0" smtClean="0">
              <a:latin typeface="Arial" pitchFamily="34" charset="0"/>
              <a:cs typeface="Arial" pitchFamily="34" charset="0"/>
            </a:rPr>
            <a:t>Kam</a:t>
          </a:r>
          <a:r>
            <a:rPr lang="cs-CZ" dirty="0" smtClean="0">
              <a:latin typeface="Arial" pitchFamily="34" charset="0"/>
              <a:cs typeface="Arial" pitchFamily="34" charset="0"/>
            </a:rPr>
            <a:t> Děčín,,aut.</a:t>
          </a:r>
          <a:r>
            <a:rPr lang="cs-CZ" dirty="0" err="1" smtClean="0">
              <a:latin typeface="Arial" pitchFamily="34" charset="0"/>
              <a:cs typeface="Arial" pitchFamily="34" charset="0"/>
            </a:rPr>
            <a:t>nádr</a:t>
          </a:r>
          <a:r>
            <a:rPr lang="cs-CZ" dirty="0" smtClean="0">
              <a:latin typeface="Arial" pitchFamily="34" charset="0"/>
              <a:cs typeface="Arial" pitchFamily="34" charset="0"/>
            </a:rPr>
            <a:t>.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FA2BD5D1-1355-42E0-ACE3-A3F80AFF0890}" type="parTrans" cxnId="{25E67F9E-8055-4C01-8B98-BD8D96E5C4CE}">
      <dgm:prSet/>
      <dgm:spPr/>
      <dgm:t>
        <a:bodyPr/>
        <a:lstStyle/>
        <a:p>
          <a:endParaRPr lang="cs-CZ"/>
        </a:p>
      </dgm:t>
    </dgm:pt>
    <dgm:pt modelId="{C8308DB3-105A-456E-8E8C-DF8A0D068FA7}" type="sibTrans" cxnId="{25E67F9E-8055-4C01-8B98-BD8D96E5C4CE}">
      <dgm:prSet/>
      <dgm:spPr/>
      <dgm:t>
        <a:bodyPr/>
        <a:lstStyle/>
        <a:p>
          <a:endParaRPr lang="cs-CZ"/>
        </a:p>
      </dgm:t>
    </dgm:pt>
    <dgm:pt modelId="{9B9CFD17-604C-4C4F-B9C7-D3720833D56F}">
      <dgm:prSet/>
      <dgm:spPr/>
      <dgm:t>
        <a:bodyPr/>
        <a:lstStyle/>
        <a:p>
          <a:pPr rtl="0"/>
          <a:r>
            <a:rPr lang="cs-CZ" b="1" dirty="0" smtClean="0">
              <a:latin typeface="Arial" pitchFamily="34" charset="0"/>
              <a:cs typeface="Arial" pitchFamily="34" charset="0"/>
            </a:rPr>
            <a:t>Datum</a:t>
          </a:r>
          <a:r>
            <a:rPr lang="cs-CZ" dirty="0" smtClean="0">
              <a:latin typeface="Arial" pitchFamily="34" charset="0"/>
              <a:cs typeface="Arial" pitchFamily="34" charset="0"/>
            </a:rPr>
            <a:t>: </a:t>
          </a:r>
          <a:r>
            <a:rPr lang="cs-CZ" i="1" dirty="0" smtClean="0">
              <a:latin typeface="Arial" pitchFamily="34" charset="0"/>
              <a:cs typeface="Arial" pitchFamily="34" charset="0"/>
            </a:rPr>
            <a:t>14.1.2013 Pondělí </a:t>
          </a:r>
          <a:r>
            <a:rPr lang="cs-CZ" b="1" dirty="0" smtClean="0">
              <a:latin typeface="Arial" pitchFamily="34" charset="0"/>
              <a:cs typeface="Arial" pitchFamily="34" charset="0"/>
            </a:rPr>
            <a:t>Čas:</a:t>
          </a:r>
          <a:r>
            <a:rPr lang="cs-CZ" i="1" dirty="0" smtClean="0">
              <a:latin typeface="Arial" pitchFamily="34" charset="0"/>
              <a:cs typeface="Arial" pitchFamily="34" charset="0"/>
            </a:rPr>
            <a:t> 08:00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4DD565CD-250D-4D72-8E0F-2231720E29E6}" type="parTrans" cxnId="{AE842A69-60DC-4F64-9572-E17F6D732982}">
      <dgm:prSet/>
      <dgm:spPr/>
      <dgm:t>
        <a:bodyPr/>
        <a:lstStyle/>
        <a:p>
          <a:endParaRPr lang="cs-CZ"/>
        </a:p>
      </dgm:t>
    </dgm:pt>
    <dgm:pt modelId="{F70456BC-D67F-4831-9B4B-9ECE1252BDC4}" type="sibTrans" cxnId="{AE842A69-60DC-4F64-9572-E17F6D732982}">
      <dgm:prSet/>
      <dgm:spPr/>
      <dgm:t>
        <a:bodyPr/>
        <a:lstStyle/>
        <a:p>
          <a:endParaRPr lang="cs-CZ"/>
        </a:p>
      </dgm:t>
    </dgm:pt>
    <dgm:pt modelId="{1345D578-CBC0-463A-AC32-44F85C37E641}">
      <dgm:prSet/>
      <dgm:spPr/>
      <dgm:t>
        <a:bodyPr/>
        <a:lstStyle/>
        <a:p>
          <a:pPr rtl="0"/>
          <a:r>
            <a:rPr lang="cs-CZ" b="1" u="sng" dirty="0" smtClean="0">
              <a:latin typeface="Arial" pitchFamily="34" charset="0"/>
              <a:cs typeface="Arial" pitchFamily="34" charset="0"/>
            </a:rPr>
            <a:t>Po zadání těchto údajů zjistíme, že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6CF08B08-6386-4F16-8D92-C10DEFF82673}" type="parTrans" cxnId="{B4D0C09E-1AC8-4E6C-A452-556CBA7EE03D}">
      <dgm:prSet/>
      <dgm:spPr/>
      <dgm:t>
        <a:bodyPr/>
        <a:lstStyle/>
        <a:p>
          <a:endParaRPr lang="cs-CZ"/>
        </a:p>
      </dgm:t>
    </dgm:pt>
    <dgm:pt modelId="{0A9B4332-10D0-461A-94C7-6D857034BB54}" type="sibTrans" cxnId="{B4D0C09E-1AC8-4E6C-A452-556CBA7EE03D}">
      <dgm:prSet/>
      <dgm:spPr/>
      <dgm:t>
        <a:bodyPr/>
        <a:lstStyle/>
        <a:p>
          <a:endParaRPr lang="cs-CZ"/>
        </a:p>
      </dgm:t>
    </dgm:pt>
    <dgm:pt modelId="{BB09244A-198B-4DDC-93D8-7907F9341063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odjezd z České Kamenice je v 8:10 a příjezd do Děčína je  v 8:39 hodin.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DFEE7E15-36B8-407A-94D1-CB827FCEC2F1}" type="parTrans" cxnId="{B92CD359-6F5F-4367-8C69-30FEE4A3D4F8}">
      <dgm:prSet/>
      <dgm:spPr/>
      <dgm:t>
        <a:bodyPr/>
        <a:lstStyle/>
        <a:p>
          <a:endParaRPr lang="cs-CZ"/>
        </a:p>
      </dgm:t>
    </dgm:pt>
    <dgm:pt modelId="{F937C88F-FD74-4BB9-8953-DFD72D37DA41}" type="sibTrans" cxnId="{B92CD359-6F5F-4367-8C69-30FEE4A3D4F8}">
      <dgm:prSet/>
      <dgm:spPr/>
      <dgm:t>
        <a:bodyPr/>
        <a:lstStyle/>
        <a:p>
          <a:endParaRPr lang="cs-CZ"/>
        </a:p>
      </dgm:t>
    </dgm:pt>
    <dgm:pt modelId="{CD961578-45C8-4B03-88C6-A3578A1C3B37}" type="pres">
      <dgm:prSet presAssocID="{84D4C7B3-F1F0-4344-9080-325A4D33CC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C45E7F0-38A6-41A2-B48F-F55F7D55FF6B}" type="pres">
      <dgm:prSet presAssocID="{D2989867-CCE2-472F-B44B-10387644B8ED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27C0A8-CA5B-4D5A-8DB8-658CFC7356B8}" type="pres">
      <dgm:prSet presAssocID="{DD82D19C-614D-4652-B787-E89ADBBE85C4}" presName="spacer" presStyleCnt="0"/>
      <dgm:spPr/>
    </dgm:pt>
    <dgm:pt modelId="{22FEE3A3-37CF-48A5-9F94-30894277E4BF}" type="pres">
      <dgm:prSet presAssocID="{7F50E86C-4993-4386-A28F-475A0CBEC00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F4F16B-6543-4B39-8CB9-C6913CAE0019}" type="pres">
      <dgm:prSet presAssocID="{25A19794-ED63-461A-8881-EDE5396305F9}" presName="spacer" presStyleCnt="0"/>
      <dgm:spPr/>
    </dgm:pt>
    <dgm:pt modelId="{01095D69-4CFC-4896-A704-5B641694A786}" type="pres">
      <dgm:prSet presAssocID="{DDE93D44-CCDC-4C89-A352-DAF7B52F3D7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5A5179-3AE5-4563-9FBA-C4CA727EA130}" type="pres">
      <dgm:prSet presAssocID="{C8308DB3-105A-456E-8E8C-DF8A0D068FA7}" presName="spacer" presStyleCnt="0"/>
      <dgm:spPr/>
    </dgm:pt>
    <dgm:pt modelId="{B36C3846-D8BB-4703-98F8-4E77C2140382}" type="pres">
      <dgm:prSet presAssocID="{9B9CFD17-604C-4C4F-B9C7-D3720833D56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582234-F7AF-44B4-9327-08D3319D1CEF}" type="pres">
      <dgm:prSet presAssocID="{F70456BC-D67F-4831-9B4B-9ECE1252BDC4}" presName="spacer" presStyleCnt="0"/>
      <dgm:spPr/>
    </dgm:pt>
    <dgm:pt modelId="{63784802-17E6-4BB7-AA4E-C35C03C5AF37}" type="pres">
      <dgm:prSet presAssocID="{1345D578-CBC0-463A-AC32-44F85C37E64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FE0F34-8829-4162-AE68-320AE7794AD7}" type="pres">
      <dgm:prSet presAssocID="{0A9B4332-10D0-461A-94C7-6D857034BB54}" presName="spacer" presStyleCnt="0"/>
      <dgm:spPr/>
    </dgm:pt>
    <dgm:pt modelId="{B5304904-0769-4260-9741-B5D0F5E93AF8}" type="pres">
      <dgm:prSet presAssocID="{BB09244A-198B-4DDC-93D8-7907F934106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CD17587-2197-4F68-8CAA-9D5C7E288369}" type="presOf" srcId="{7F50E86C-4993-4386-A28F-475A0CBEC00F}" destId="{22FEE3A3-37CF-48A5-9F94-30894277E4BF}" srcOrd="0" destOrd="0" presId="urn:microsoft.com/office/officeart/2005/8/layout/vList2"/>
    <dgm:cxn modelId="{C4354B86-16B5-4CF3-9B51-F7966AD298F6}" srcId="{84D4C7B3-F1F0-4344-9080-325A4D33CCC5}" destId="{D2989867-CCE2-472F-B44B-10387644B8ED}" srcOrd="0" destOrd="0" parTransId="{24D6A494-6ED2-47A6-9007-3A945D5C1FDA}" sibTransId="{DD82D19C-614D-4652-B787-E89ADBBE85C4}"/>
    <dgm:cxn modelId="{19392762-F579-4E20-B53C-AF9DCD917516}" type="presOf" srcId="{D2989867-CCE2-472F-B44B-10387644B8ED}" destId="{7C45E7F0-38A6-41A2-B48F-F55F7D55FF6B}" srcOrd="0" destOrd="0" presId="urn:microsoft.com/office/officeart/2005/8/layout/vList2"/>
    <dgm:cxn modelId="{25E67F9E-8055-4C01-8B98-BD8D96E5C4CE}" srcId="{84D4C7B3-F1F0-4344-9080-325A4D33CCC5}" destId="{DDE93D44-CCDC-4C89-A352-DAF7B52F3D73}" srcOrd="2" destOrd="0" parTransId="{FA2BD5D1-1355-42E0-ACE3-A3F80AFF0890}" sibTransId="{C8308DB3-105A-456E-8E8C-DF8A0D068FA7}"/>
    <dgm:cxn modelId="{AE842A69-60DC-4F64-9572-E17F6D732982}" srcId="{84D4C7B3-F1F0-4344-9080-325A4D33CCC5}" destId="{9B9CFD17-604C-4C4F-B9C7-D3720833D56F}" srcOrd="3" destOrd="0" parTransId="{4DD565CD-250D-4D72-8E0F-2231720E29E6}" sibTransId="{F70456BC-D67F-4831-9B4B-9ECE1252BDC4}"/>
    <dgm:cxn modelId="{5263632E-5CF0-4445-9181-503085A59586}" srcId="{84D4C7B3-F1F0-4344-9080-325A4D33CCC5}" destId="{7F50E86C-4993-4386-A28F-475A0CBEC00F}" srcOrd="1" destOrd="0" parTransId="{299BBEDE-D2E3-4DF6-A89C-5C0610059363}" sibTransId="{25A19794-ED63-461A-8881-EDE5396305F9}"/>
    <dgm:cxn modelId="{B4D0C09E-1AC8-4E6C-A452-556CBA7EE03D}" srcId="{84D4C7B3-F1F0-4344-9080-325A4D33CCC5}" destId="{1345D578-CBC0-463A-AC32-44F85C37E641}" srcOrd="4" destOrd="0" parTransId="{6CF08B08-6386-4F16-8D92-C10DEFF82673}" sibTransId="{0A9B4332-10D0-461A-94C7-6D857034BB54}"/>
    <dgm:cxn modelId="{96CED087-E837-4BA6-96ED-0ED4D1DF55A8}" type="presOf" srcId="{1345D578-CBC0-463A-AC32-44F85C37E641}" destId="{63784802-17E6-4BB7-AA4E-C35C03C5AF37}" srcOrd="0" destOrd="0" presId="urn:microsoft.com/office/officeart/2005/8/layout/vList2"/>
    <dgm:cxn modelId="{A02222AD-50B7-4C2B-AC14-DD60A52B8001}" type="presOf" srcId="{84D4C7B3-F1F0-4344-9080-325A4D33CCC5}" destId="{CD961578-45C8-4B03-88C6-A3578A1C3B37}" srcOrd="0" destOrd="0" presId="urn:microsoft.com/office/officeart/2005/8/layout/vList2"/>
    <dgm:cxn modelId="{A0B6C8AD-2F92-421B-9B4D-66703D965111}" type="presOf" srcId="{DDE93D44-CCDC-4C89-A352-DAF7B52F3D73}" destId="{01095D69-4CFC-4896-A704-5B641694A786}" srcOrd="0" destOrd="0" presId="urn:microsoft.com/office/officeart/2005/8/layout/vList2"/>
    <dgm:cxn modelId="{B92CD359-6F5F-4367-8C69-30FEE4A3D4F8}" srcId="{84D4C7B3-F1F0-4344-9080-325A4D33CCC5}" destId="{BB09244A-198B-4DDC-93D8-7907F9341063}" srcOrd="5" destOrd="0" parTransId="{DFEE7E15-36B8-407A-94D1-CB827FCEC2F1}" sibTransId="{F937C88F-FD74-4BB9-8953-DFD72D37DA41}"/>
    <dgm:cxn modelId="{702B610E-D0B6-4702-B165-2CD74E7C80A1}" type="presOf" srcId="{9B9CFD17-604C-4C4F-B9C7-D3720833D56F}" destId="{B36C3846-D8BB-4703-98F8-4E77C2140382}" srcOrd="0" destOrd="0" presId="urn:microsoft.com/office/officeart/2005/8/layout/vList2"/>
    <dgm:cxn modelId="{F2DC1CFB-F750-48B9-A562-B28C1B536E79}" type="presOf" srcId="{BB09244A-198B-4DDC-93D8-7907F9341063}" destId="{B5304904-0769-4260-9741-B5D0F5E93AF8}" srcOrd="0" destOrd="0" presId="urn:microsoft.com/office/officeart/2005/8/layout/vList2"/>
    <dgm:cxn modelId="{2BE8EE63-D3A6-4C86-9AFF-9EDEE89B24BA}" type="presParOf" srcId="{CD961578-45C8-4B03-88C6-A3578A1C3B37}" destId="{7C45E7F0-38A6-41A2-B48F-F55F7D55FF6B}" srcOrd="0" destOrd="0" presId="urn:microsoft.com/office/officeart/2005/8/layout/vList2"/>
    <dgm:cxn modelId="{2AE6660A-5C44-447D-A826-F2E1441F0158}" type="presParOf" srcId="{CD961578-45C8-4B03-88C6-A3578A1C3B37}" destId="{2B27C0A8-CA5B-4D5A-8DB8-658CFC7356B8}" srcOrd="1" destOrd="0" presId="urn:microsoft.com/office/officeart/2005/8/layout/vList2"/>
    <dgm:cxn modelId="{40323467-B506-4AC8-981B-CC27BE3810E5}" type="presParOf" srcId="{CD961578-45C8-4B03-88C6-A3578A1C3B37}" destId="{22FEE3A3-37CF-48A5-9F94-30894277E4BF}" srcOrd="2" destOrd="0" presId="urn:microsoft.com/office/officeart/2005/8/layout/vList2"/>
    <dgm:cxn modelId="{C6D5D0F1-1202-414A-8112-69460E78469C}" type="presParOf" srcId="{CD961578-45C8-4B03-88C6-A3578A1C3B37}" destId="{75F4F16B-6543-4B39-8CB9-C6913CAE0019}" srcOrd="3" destOrd="0" presId="urn:microsoft.com/office/officeart/2005/8/layout/vList2"/>
    <dgm:cxn modelId="{0867E431-5F84-4CD8-B9A5-0583A62E7F47}" type="presParOf" srcId="{CD961578-45C8-4B03-88C6-A3578A1C3B37}" destId="{01095D69-4CFC-4896-A704-5B641694A786}" srcOrd="4" destOrd="0" presId="urn:microsoft.com/office/officeart/2005/8/layout/vList2"/>
    <dgm:cxn modelId="{06CBB5D7-4E2B-404E-A279-A18DF5B84660}" type="presParOf" srcId="{CD961578-45C8-4B03-88C6-A3578A1C3B37}" destId="{8C5A5179-3AE5-4563-9FBA-C4CA727EA130}" srcOrd="5" destOrd="0" presId="urn:microsoft.com/office/officeart/2005/8/layout/vList2"/>
    <dgm:cxn modelId="{354DF9EF-52BB-4DB7-9FD3-60C6CEEE16F8}" type="presParOf" srcId="{CD961578-45C8-4B03-88C6-A3578A1C3B37}" destId="{B36C3846-D8BB-4703-98F8-4E77C2140382}" srcOrd="6" destOrd="0" presId="urn:microsoft.com/office/officeart/2005/8/layout/vList2"/>
    <dgm:cxn modelId="{F18F4A62-4C6A-416A-902A-5964F5246DE5}" type="presParOf" srcId="{CD961578-45C8-4B03-88C6-A3578A1C3B37}" destId="{EA582234-F7AF-44B4-9327-08D3319D1CEF}" srcOrd="7" destOrd="0" presId="urn:microsoft.com/office/officeart/2005/8/layout/vList2"/>
    <dgm:cxn modelId="{991BD966-820C-4543-AD26-CF56C5AFA1D6}" type="presParOf" srcId="{CD961578-45C8-4B03-88C6-A3578A1C3B37}" destId="{63784802-17E6-4BB7-AA4E-C35C03C5AF37}" srcOrd="8" destOrd="0" presId="urn:microsoft.com/office/officeart/2005/8/layout/vList2"/>
    <dgm:cxn modelId="{4A0D644E-5D8C-4EF7-834E-92AEC3D87B8E}" type="presParOf" srcId="{CD961578-45C8-4B03-88C6-A3578A1C3B37}" destId="{D2FE0F34-8829-4162-AE68-320AE7794AD7}" srcOrd="9" destOrd="0" presId="urn:microsoft.com/office/officeart/2005/8/layout/vList2"/>
    <dgm:cxn modelId="{A1C57AFC-55D5-450E-904B-2E09CF786892}" type="presParOf" srcId="{CD961578-45C8-4B03-88C6-A3578A1C3B37}" destId="{B5304904-0769-4260-9741-B5D0F5E93AF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AA5B58-9E60-47E5-A4AB-A28E8F3FBDDB}" type="doc">
      <dgm:prSet loTypeId="urn:microsoft.com/office/officeart/2005/8/layout/vList2" loCatId="list" qsTypeId="urn:microsoft.com/office/officeart/2005/8/quickstyle/3d3" qsCatId="3D" csTypeId="urn:microsoft.com/office/officeart/2005/8/colors/accent1_3" csCatId="accent1"/>
      <dgm:spPr/>
      <dgm:t>
        <a:bodyPr/>
        <a:lstStyle/>
        <a:p>
          <a:endParaRPr lang="cs-CZ"/>
        </a:p>
      </dgm:t>
    </dgm:pt>
    <dgm:pt modelId="{6E1FFED3-6E73-4765-895A-9215BDD34830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Pokud chceme jet například vlakem z České Kamenice do Děčína v pondělí v 11 hodin, zadáme tyto údaje na webu </a:t>
          </a:r>
          <a:r>
            <a:rPr lang="cs-CZ" dirty="0" err="1" smtClean="0">
              <a:latin typeface="Arial" pitchFamily="34" charset="0"/>
              <a:cs typeface="Arial" pitchFamily="34" charset="0"/>
            </a:rPr>
            <a:t>jizdnirady.cz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5B51535F-D5FA-46E1-9173-3E1CC2A0CBE9}" type="parTrans" cxnId="{80CE0BD1-1D7C-4779-A6CA-9B6117134716}">
      <dgm:prSet/>
      <dgm:spPr/>
      <dgm:t>
        <a:bodyPr/>
        <a:lstStyle/>
        <a:p>
          <a:endParaRPr lang="cs-CZ"/>
        </a:p>
      </dgm:t>
    </dgm:pt>
    <dgm:pt modelId="{B3F565FE-BD81-4D77-8265-25092046714A}" type="sibTrans" cxnId="{80CE0BD1-1D7C-4779-A6CA-9B6117134716}">
      <dgm:prSet/>
      <dgm:spPr/>
      <dgm:t>
        <a:bodyPr/>
        <a:lstStyle/>
        <a:p>
          <a:endParaRPr lang="cs-CZ"/>
        </a:p>
      </dgm:t>
    </dgm:pt>
    <dgm:pt modelId="{9B0DAED3-A1C7-495E-AA1F-B1A8613B394F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Zadáme ODKUD, KAM, DATUM A ČAS ODJEZDU.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EFF9C7A6-B633-4EB4-8C2D-2C92A983958C}" type="parTrans" cxnId="{EBAB4CB9-B622-4A86-AC81-F6BD424D978C}">
      <dgm:prSet/>
      <dgm:spPr/>
      <dgm:t>
        <a:bodyPr/>
        <a:lstStyle/>
        <a:p>
          <a:endParaRPr lang="cs-CZ"/>
        </a:p>
      </dgm:t>
    </dgm:pt>
    <dgm:pt modelId="{A98067AB-D039-426A-9AAF-5C6031C18195}" type="sibTrans" cxnId="{EBAB4CB9-B622-4A86-AC81-F6BD424D978C}">
      <dgm:prSet/>
      <dgm:spPr/>
      <dgm:t>
        <a:bodyPr/>
        <a:lstStyle/>
        <a:p>
          <a:endParaRPr lang="cs-CZ"/>
        </a:p>
      </dgm:t>
    </dgm:pt>
    <dgm:pt modelId="{62AC025B-6045-4CF0-BA42-B7250FED62B1}">
      <dgm:prSet/>
      <dgm:spPr/>
      <dgm:t>
        <a:bodyPr/>
        <a:lstStyle/>
        <a:p>
          <a:pPr rtl="0"/>
          <a:r>
            <a:rPr lang="cs-CZ" b="1" dirty="0" smtClean="0">
              <a:latin typeface="Arial" pitchFamily="34" charset="0"/>
              <a:cs typeface="Arial" pitchFamily="34" charset="0"/>
            </a:rPr>
            <a:t>Odkud</a:t>
          </a:r>
          <a:r>
            <a:rPr lang="cs-CZ" dirty="0" smtClean="0">
              <a:latin typeface="Arial" pitchFamily="34" charset="0"/>
              <a:cs typeface="Arial" pitchFamily="34" charset="0"/>
            </a:rPr>
            <a:t> </a:t>
          </a:r>
          <a:r>
            <a:rPr lang="cs-CZ" i="1" dirty="0" smtClean="0">
              <a:latin typeface="Arial" pitchFamily="34" charset="0"/>
              <a:cs typeface="Arial" pitchFamily="34" charset="0"/>
            </a:rPr>
            <a:t>Česká Kamenice</a:t>
          </a:r>
          <a:r>
            <a:rPr lang="cs-CZ" dirty="0" smtClean="0">
              <a:latin typeface="Arial" pitchFamily="34" charset="0"/>
              <a:cs typeface="Arial" pitchFamily="34" charset="0"/>
            </a:rPr>
            <a:t> </a:t>
          </a:r>
          <a:r>
            <a:rPr lang="cs-CZ" b="1" dirty="0" smtClean="0">
              <a:latin typeface="Arial" pitchFamily="34" charset="0"/>
              <a:cs typeface="Arial" pitchFamily="34" charset="0"/>
            </a:rPr>
            <a:t>Kam</a:t>
          </a:r>
          <a:r>
            <a:rPr lang="cs-CZ" dirty="0" smtClean="0">
              <a:latin typeface="Arial" pitchFamily="34" charset="0"/>
              <a:cs typeface="Arial" pitchFamily="34" charset="0"/>
            </a:rPr>
            <a:t> Děčín,,vlak.</a:t>
          </a:r>
          <a:r>
            <a:rPr lang="cs-CZ" dirty="0" err="1" smtClean="0">
              <a:latin typeface="Arial" pitchFamily="34" charset="0"/>
              <a:cs typeface="Arial" pitchFamily="34" charset="0"/>
            </a:rPr>
            <a:t>nádr</a:t>
          </a:r>
          <a:r>
            <a:rPr lang="cs-CZ" dirty="0" smtClean="0">
              <a:latin typeface="Arial" pitchFamily="34" charset="0"/>
              <a:cs typeface="Arial" pitchFamily="34" charset="0"/>
            </a:rPr>
            <a:t>.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DAAE152F-31CB-4EB7-B404-E4AD726525F2}" type="parTrans" cxnId="{F3DF46A5-8FEC-4EB5-B869-0E7A96F5F744}">
      <dgm:prSet/>
      <dgm:spPr/>
      <dgm:t>
        <a:bodyPr/>
        <a:lstStyle/>
        <a:p>
          <a:endParaRPr lang="cs-CZ"/>
        </a:p>
      </dgm:t>
    </dgm:pt>
    <dgm:pt modelId="{1926FAA4-7B6E-4C0D-A1B9-8610B6F657C1}" type="sibTrans" cxnId="{F3DF46A5-8FEC-4EB5-B869-0E7A96F5F744}">
      <dgm:prSet/>
      <dgm:spPr/>
      <dgm:t>
        <a:bodyPr/>
        <a:lstStyle/>
        <a:p>
          <a:endParaRPr lang="cs-CZ"/>
        </a:p>
      </dgm:t>
    </dgm:pt>
    <dgm:pt modelId="{A3D51D36-3EFF-466A-915C-3654B5ACBDBB}">
      <dgm:prSet/>
      <dgm:spPr/>
      <dgm:t>
        <a:bodyPr/>
        <a:lstStyle/>
        <a:p>
          <a:pPr rtl="0"/>
          <a:r>
            <a:rPr lang="cs-CZ" b="1" dirty="0" smtClean="0">
              <a:latin typeface="Arial" pitchFamily="34" charset="0"/>
              <a:cs typeface="Arial" pitchFamily="34" charset="0"/>
            </a:rPr>
            <a:t>Datum</a:t>
          </a:r>
          <a:r>
            <a:rPr lang="cs-CZ" dirty="0" smtClean="0">
              <a:latin typeface="Arial" pitchFamily="34" charset="0"/>
              <a:cs typeface="Arial" pitchFamily="34" charset="0"/>
            </a:rPr>
            <a:t>: </a:t>
          </a:r>
          <a:r>
            <a:rPr lang="cs-CZ" i="1" dirty="0" smtClean="0">
              <a:latin typeface="Arial" pitchFamily="34" charset="0"/>
              <a:cs typeface="Arial" pitchFamily="34" charset="0"/>
            </a:rPr>
            <a:t>14.1.2013 Pondělí </a:t>
          </a:r>
          <a:r>
            <a:rPr lang="cs-CZ" b="1" dirty="0" smtClean="0">
              <a:latin typeface="Arial" pitchFamily="34" charset="0"/>
              <a:cs typeface="Arial" pitchFamily="34" charset="0"/>
            </a:rPr>
            <a:t>Čas:</a:t>
          </a:r>
          <a:r>
            <a:rPr lang="cs-CZ" i="1" dirty="0" smtClean="0">
              <a:latin typeface="Arial" pitchFamily="34" charset="0"/>
              <a:cs typeface="Arial" pitchFamily="34" charset="0"/>
            </a:rPr>
            <a:t> 11:00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A4CACCD6-09AB-42B1-98A4-BC38A6E2434C}" type="parTrans" cxnId="{07F0A976-B9EC-4734-9272-BBC2B5E2F507}">
      <dgm:prSet/>
      <dgm:spPr/>
      <dgm:t>
        <a:bodyPr/>
        <a:lstStyle/>
        <a:p>
          <a:endParaRPr lang="cs-CZ"/>
        </a:p>
      </dgm:t>
    </dgm:pt>
    <dgm:pt modelId="{766B7BB9-5347-4DF9-9342-55DF1445FAAA}" type="sibTrans" cxnId="{07F0A976-B9EC-4734-9272-BBC2B5E2F507}">
      <dgm:prSet/>
      <dgm:spPr/>
      <dgm:t>
        <a:bodyPr/>
        <a:lstStyle/>
        <a:p>
          <a:endParaRPr lang="cs-CZ"/>
        </a:p>
      </dgm:t>
    </dgm:pt>
    <dgm:pt modelId="{14057CB5-856A-46D2-A8CF-8382E901C82E}">
      <dgm:prSet/>
      <dgm:spPr/>
      <dgm:t>
        <a:bodyPr/>
        <a:lstStyle/>
        <a:p>
          <a:pPr rtl="0"/>
          <a:r>
            <a:rPr lang="cs-CZ" b="1" u="sng" dirty="0" smtClean="0">
              <a:latin typeface="Arial" pitchFamily="34" charset="0"/>
              <a:cs typeface="Arial" pitchFamily="34" charset="0"/>
            </a:rPr>
            <a:t>Po zadání těchto údajů zjistíme, že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12811787-3B3E-470D-8C5A-BD031E17C77F}" type="parTrans" cxnId="{EB2F6799-F197-4D85-96DB-143864D078C3}">
      <dgm:prSet/>
      <dgm:spPr/>
      <dgm:t>
        <a:bodyPr/>
        <a:lstStyle/>
        <a:p>
          <a:endParaRPr lang="cs-CZ"/>
        </a:p>
      </dgm:t>
    </dgm:pt>
    <dgm:pt modelId="{20225974-60C3-439A-A77D-95CA8BA95244}" type="sibTrans" cxnId="{EB2F6799-F197-4D85-96DB-143864D078C3}">
      <dgm:prSet/>
      <dgm:spPr/>
      <dgm:t>
        <a:bodyPr/>
        <a:lstStyle/>
        <a:p>
          <a:endParaRPr lang="cs-CZ"/>
        </a:p>
      </dgm:t>
    </dgm:pt>
    <dgm:pt modelId="{170A1AD8-6033-4A19-A89E-FBE4793CEC8B}">
      <dgm:prSet/>
      <dgm:spPr/>
      <dgm:t>
        <a:bodyPr/>
        <a:lstStyle/>
        <a:p>
          <a:pPr rtl="0"/>
          <a:r>
            <a:rPr lang="cs-CZ" dirty="0" smtClean="0">
              <a:latin typeface="Arial" pitchFamily="34" charset="0"/>
              <a:cs typeface="Arial" pitchFamily="34" charset="0"/>
            </a:rPr>
            <a:t>odjezd z České Kamenice je v 11:10 a příjezd do Děčína je  v 11:44 hodin.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F276F656-A7C1-416F-9BCE-81D03C700C2D}" type="parTrans" cxnId="{06AACC1B-29AD-47EB-BB5C-D9B9A4DA142A}">
      <dgm:prSet/>
      <dgm:spPr/>
      <dgm:t>
        <a:bodyPr/>
        <a:lstStyle/>
        <a:p>
          <a:endParaRPr lang="cs-CZ"/>
        </a:p>
      </dgm:t>
    </dgm:pt>
    <dgm:pt modelId="{510F510C-2B66-49D4-AA30-DB62AD3C429E}" type="sibTrans" cxnId="{06AACC1B-29AD-47EB-BB5C-D9B9A4DA142A}">
      <dgm:prSet/>
      <dgm:spPr/>
      <dgm:t>
        <a:bodyPr/>
        <a:lstStyle/>
        <a:p>
          <a:endParaRPr lang="cs-CZ"/>
        </a:p>
      </dgm:t>
    </dgm:pt>
    <dgm:pt modelId="{DA725161-8A12-4E29-A8AD-C9DE1E7E1FEC}" type="pres">
      <dgm:prSet presAssocID="{44AA5B58-9E60-47E5-A4AB-A28E8F3FBD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72BCEA7-B03C-43E5-9E10-7D7A9DBC4AFC}" type="pres">
      <dgm:prSet presAssocID="{6E1FFED3-6E73-4765-895A-9215BDD34830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F42723-5CB4-491A-A94F-D12EAB52C425}" type="pres">
      <dgm:prSet presAssocID="{B3F565FE-BD81-4D77-8265-25092046714A}" presName="spacer" presStyleCnt="0"/>
      <dgm:spPr/>
    </dgm:pt>
    <dgm:pt modelId="{D739971C-7E40-4034-BD34-87C1EC0AB01D}" type="pres">
      <dgm:prSet presAssocID="{9B0DAED3-A1C7-495E-AA1F-B1A8613B394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812CDA-1BDB-404E-866F-B63A0C34D9C5}" type="pres">
      <dgm:prSet presAssocID="{A98067AB-D039-426A-9AAF-5C6031C18195}" presName="spacer" presStyleCnt="0"/>
      <dgm:spPr/>
    </dgm:pt>
    <dgm:pt modelId="{E2AA46E8-469A-4701-B015-4F7D2BFB9BBD}" type="pres">
      <dgm:prSet presAssocID="{62AC025B-6045-4CF0-BA42-B7250FED62B1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A3AFC4-1A79-4734-8AB1-04F28942A379}" type="pres">
      <dgm:prSet presAssocID="{1926FAA4-7B6E-4C0D-A1B9-8610B6F657C1}" presName="spacer" presStyleCnt="0"/>
      <dgm:spPr/>
    </dgm:pt>
    <dgm:pt modelId="{9B3041B0-6D80-4CEB-82A8-485A347D777E}" type="pres">
      <dgm:prSet presAssocID="{A3D51D36-3EFF-466A-915C-3654B5ACBDBB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DE3704-8E93-409D-9683-AF8B0C555220}" type="pres">
      <dgm:prSet presAssocID="{766B7BB9-5347-4DF9-9342-55DF1445FAAA}" presName="spacer" presStyleCnt="0"/>
      <dgm:spPr/>
    </dgm:pt>
    <dgm:pt modelId="{002CDCAF-122B-48D1-BEA6-61121C90C1DE}" type="pres">
      <dgm:prSet presAssocID="{14057CB5-856A-46D2-A8CF-8382E901C82E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12443B-842F-46F0-B806-D383A064CBF7}" type="pres">
      <dgm:prSet presAssocID="{20225974-60C3-439A-A77D-95CA8BA95244}" presName="spacer" presStyleCnt="0"/>
      <dgm:spPr/>
    </dgm:pt>
    <dgm:pt modelId="{7F26F66A-B10D-40EE-8694-4AD939ADBB0D}" type="pres">
      <dgm:prSet presAssocID="{170A1AD8-6033-4A19-A89E-FBE4793CEC8B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DF46A5-8FEC-4EB5-B869-0E7A96F5F744}" srcId="{44AA5B58-9E60-47E5-A4AB-A28E8F3FBDDB}" destId="{62AC025B-6045-4CF0-BA42-B7250FED62B1}" srcOrd="2" destOrd="0" parTransId="{DAAE152F-31CB-4EB7-B404-E4AD726525F2}" sibTransId="{1926FAA4-7B6E-4C0D-A1B9-8610B6F657C1}"/>
    <dgm:cxn modelId="{59909082-7D78-4C9D-88E9-5842C40806AB}" type="presOf" srcId="{62AC025B-6045-4CF0-BA42-B7250FED62B1}" destId="{E2AA46E8-469A-4701-B015-4F7D2BFB9BBD}" srcOrd="0" destOrd="0" presId="urn:microsoft.com/office/officeart/2005/8/layout/vList2"/>
    <dgm:cxn modelId="{8CFB18AC-70DC-4122-A424-106CAF5B0108}" type="presOf" srcId="{A3D51D36-3EFF-466A-915C-3654B5ACBDBB}" destId="{9B3041B0-6D80-4CEB-82A8-485A347D777E}" srcOrd="0" destOrd="0" presId="urn:microsoft.com/office/officeart/2005/8/layout/vList2"/>
    <dgm:cxn modelId="{591B51AD-D641-45D0-8D9C-2031654DFF87}" type="presOf" srcId="{6E1FFED3-6E73-4765-895A-9215BDD34830}" destId="{172BCEA7-B03C-43E5-9E10-7D7A9DBC4AFC}" srcOrd="0" destOrd="0" presId="urn:microsoft.com/office/officeart/2005/8/layout/vList2"/>
    <dgm:cxn modelId="{8FF883A8-5F33-43D6-8582-1B76A9D0FD1F}" type="presOf" srcId="{14057CB5-856A-46D2-A8CF-8382E901C82E}" destId="{002CDCAF-122B-48D1-BEA6-61121C90C1DE}" srcOrd="0" destOrd="0" presId="urn:microsoft.com/office/officeart/2005/8/layout/vList2"/>
    <dgm:cxn modelId="{8C20016C-0A91-492B-8310-F8E89F192218}" type="presOf" srcId="{9B0DAED3-A1C7-495E-AA1F-B1A8613B394F}" destId="{D739971C-7E40-4034-BD34-87C1EC0AB01D}" srcOrd="0" destOrd="0" presId="urn:microsoft.com/office/officeart/2005/8/layout/vList2"/>
    <dgm:cxn modelId="{EB2F6799-F197-4D85-96DB-143864D078C3}" srcId="{44AA5B58-9E60-47E5-A4AB-A28E8F3FBDDB}" destId="{14057CB5-856A-46D2-A8CF-8382E901C82E}" srcOrd="4" destOrd="0" parTransId="{12811787-3B3E-470D-8C5A-BD031E17C77F}" sibTransId="{20225974-60C3-439A-A77D-95CA8BA95244}"/>
    <dgm:cxn modelId="{FDF051D5-562C-4B1A-855A-593D0CAE4AE2}" type="presOf" srcId="{170A1AD8-6033-4A19-A89E-FBE4793CEC8B}" destId="{7F26F66A-B10D-40EE-8694-4AD939ADBB0D}" srcOrd="0" destOrd="0" presId="urn:microsoft.com/office/officeart/2005/8/layout/vList2"/>
    <dgm:cxn modelId="{80CE0BD1-1D7C-4779-A6CA-9B6117134716}" srcId="{44AA5B58-9E60-47E5-A4AB-A28E8F3FBDDB}" destId="{6E1FFED3-6E73-4765-895A-9215BDD34830}" srcOrd="0" destOrd="0" parTransId="{5B51535F-D5FA-46E1-9173-3E1CC2A0CBE9}" sibTransId="{B3F565FE-BD81-4D77-8265-25092046714A}"/>
    <dgm:cxn modelId="{62A0B541-0D38-4854-9424-B8BD2131ACD8}" type="presOf" srcId="{44AA5B58-9E60-47E5-A4AB-A28E8F3FBDDB}" destId="{DA725161-8A12-4E29-A8AD-C9DE1E7E1FEC}" srcOrd="0" destOrd="0" presId="urn:microsoft.com/office/officeart/2005/8/layout/vList2"/>
    <dgm:cxn modelId="{06AACC1B-29AD-47EB-BB5C-D9B9A4DA142A}" srcId="{44AA5B58-9E60-47E5-A4AB-A28E8F3FBDDB}" destId="{170A1AD8-6033-4A19-A89E-FBE4793CEC8B}" srcOrd="5" destOrd="0" parTransId="{F276F656-A7C1-416F-9BCE-81D03C700C2D}" sibTransId="{510F510C-2B66-49D4-AA30-DB62AD3C429E}"/>
    <dgm:cxn modelId="{07F0A976-B9EC-4734-9272-BBC2B5E2F507}" srcId="{44AA5B58-9E60-47E5-A4AB-A28E8F3FBDDB}" destId="{A3D51D36-3EFF-466A-915C-3654B5ACBDBB}" srcOrd="3" destOrd="0" parTransId="{A4CACCD6-09AB-42B1-98A4-BC38A6E2434C}" sibTransId="{766B7BB9-5347-4DF9-9342-55DF1445FAAA}"/>
    <dgm:cxn modelId="{EBAB4CB9-B622-4A86-AC81-F6BD424D978C}" srcId="{44AA5B58-9E60-47E5-A4AB-A28E8F3FBDDB}" destId="{9B0DAED3-A1C7-495E-AA1F-B1A8613B394F}" srcOrd="1" destOrd="0" parTransId="{EFF9C7A6-B633-4EB4-8C2D-2C92A983958C}" sibTransId="{A98067AB-D039-426A-9AAF-5C6031C18195}"/>
    <dgm:cxn modelId="{CAEC24B6-59EF-4184-AC6B-4C9315108FD6}" type="presParOf" srcId="{DA725161-8A12-4E29-A8AD-C9DE1E7E1FEC}" destId="{172BCEA7-B03C-43E5-9E10-7D7A9DBC4AFC}" srcOrd="0" destOrd="0" presId="urn:microsoft.com/office/officeart/2005/8/layout/vList2"/>
    <dgm:cxn modelId="{A21DD1CD-C42D-4950-8FBB-D87606A96141}" type="presParOf" srcId="{DA725161-8A12-4E29-A8AD-C9DE1E7E1FEC}" destId="{BFF42723-5CB4-491A-A94F-D12EAB52C425}" srcOrd="1" destOrd="0" presId="urn:microsoft.com/office/officeart/2005/8/layout/vList2"/>
    <dgm:cxn modelId="{64BA5100-7D3B-40FE-B65D-EA190122B3A6}" type="presParOf" srcId="{DA725161-8A12-4E29-A8AD-C9DE1E7E1FEC}" destId="{D739971C-7E40-4034-BD34-87C1EC0AB01D}" srcOrd="2" destOrd="0" presId="urn:microsoft.com/office/officeart/2005/8/layout/vList2"/>
    <dgm:cxn modelId="{BEC22C8A-B927-4115-919D-B0B3B83AE52F}" type="presParOf" srcId="{DA725161-8A12-4E29-A8AD-C9DE1E7E1FEC}" destId="{59812CDA-1BDB-404E-866F-B63A0C34D9C5}" srcOrd="3" destOrd="0" presId="urn:microsoft.com/office/officeart/2005/8/layout/vList2"/>
    <dgm:cxn modelId="{72CF391F-1F5D-4F97-81AF-68E8605CD856}" type="presParOf" srcId="{DA725161-8A12-4E29-A8AD-C9DE1E7E1FEC}" destId="{E2AA46E8-469A-4701-B015-4F7D2BFB9BBD}" srcOrd="4" destOrd="0" presId="urn:microsoft.com/office/officeart/2005/8/layout/vList2"/>
    <dgm:cxn modelId="{F9F41992-5291-4FF1-AA91-5E8D74BBB394}" type="presParOf" srcId="{DA725161-8A12-4E29-A8AD-C9DE1E7E1FEC}" destId="{E2A3AFC4-1A79-4734-8AB1-04F28942A379}" srcOrd="5" destOrd="0" presId="urn:microsoft.com/office/officeart/2005/8/layout/vList2"/>
    <dgm:cxn modelId="{F405147E-E7D7-4C47-A5CC-E2AC6B468915}" type="presParOf" srcId="{DA725161-8A12-4E29-A8AD-C9DE1E7E1FEC}" destId="{9B3041B0-6D80-4CEB-82A8-485A347D777E}" srcOrd="6" destOrd="0" presId="urn:microsoft.com/office/officeart/2005/8/layout/vList2"/>
    <dgm:cxn modelId="{964CCF89-EA29-4DF1-8A0C-34DE6D11C41B}" type="presParOf" srcId="{DA725161-8A12-4E29-A8AD-C9DE1E7E1FEC}" destId="{C1DE3704-8E93-409D-9683-AF8B0C555220}" srcOrd="7" destOrd="0" presId="urn:microsoft.com/office/officeart/2005/8/layout/vList2"/>
    <dgm:cxn modelId="{11CF4899-DB46-444A-9172-A1F482688237}" type="presParOf" srcId="{DA725161-8A12-4E29-A8AD-C9DE1E7E1FEC}" destId="{002CDCAF-122B-48D1-BEA6-61121C90C1DE}" srcOrd="8" destOrd="0" presId="urn:microsoft.com/office/officeart/2005/8/layout/vList2"/>
    <dgm:cxn modelId="{B8F04763-4764-481F-B6B5-A6C31F983F47}" type="presParOf" srcId="{DA725161-8A12-4E29-A8AD-C9DE1E7E1FEC}" destId="{0D12443B-842F-46F0-B806-D383A064CBF7}" srcOrd="9" destOrd="0" presId="urn:microsoft.com/office/officeart/2005/8/layout/vList2"/>
    <dgm:cxn modelId="{C8EDC5F7-A3B0-46AB-BD5A-FB5300F3DF45}" type="presParOf" srcId="{DA725161-8A12-4E29-A8AD-C9DE1E7E1FEC}" destId="{7F26F66A-B10D-40EE-8694-4AD939ADBB0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38E77F-91E5-4627-93BA-0E76348DA965}">
      <dsp:nvSpPr>
        <dsp:cNvPr id="0" name=""/>
        <dsp:cNvSpPr/>
      </dsp:nvSpPr>
      <dsp:spPr>
        <a:xfrm>
          <a:off x="2633471" y="2143"/>
          <a:ext cx="2962656" cy="141446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Jízdní řády popisují kdy a kam jede určitý spoj.</a:t>
          </a:r>
          <a:endParaRPr lang="cs-CZ" sz="1400" kern="1200" dirty="0"/>
        </a:p>
      </dsp:txBody>
      <dsp:txXfrm>
        <a:off x="2702519" y="71191"/>
        <a:ext cx="2824560" cy="1276366"/>
      </dsp:txXfrm>
    </dsp:sp>
    <dsp:sp modelId="{22F11D14-D675-49CC-8D0C-7614F3C60A70}">
      <dsp:nvSpPr>
        <dsp:cNvPr id="0" name=""/>
        <dsp:cNvSpPr/>
      </dsp:nvSpPr>
      <dsp:spPr>
        <a:xfrm>
          <a:off x="2633471" y="1487328"/>
          <a:ext cx="2962656" cy="141446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Pokud chceme jet někam vlakem nebo autobusem, musíme si vyhledat vhodný spoj v jízdním řádu.</a:t>
          </a:r>
          <a:endParaRPr lang="cs-CZ" sz="1400" kern="1200" dirty="0"/>
        </a:p>
      </dsp:txBody>
      <dsp:txXfrm>
        <a:off x="2702519" y="1556376"/>
        <a:ext cx="2824560" cy="1276366"/>
      </dsp:txXfrm>
    </dsp:sp>
    <dsp:sp modelId="{6A7C1FF7-AFD3-43E6-99BF-5B4CF3C7795F}">
      <dsp:nvSpPr>
        <dsp:cNvPr id="0" name=""/>
        <dsp:cNvSpPr/>
      </dsp:nvSpPr>
      <dsp:spPr>
        <a:xfrm>
          <a:off x="2633471" y="2972514"/>
          <a:ext cx="2962656" cy="141446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Vhodný spoj můžeme vyhledat na internetu (</a:t>
          </a:r>
          <a:r>
            <a:rPr lang="cs-CZ" sz="1400" kern="1200" dirty="0" err="1" smtClean="0"/>
            <a:t>jizdnirady.cz</a:t>
          </a:r>
          <a:r>
            <a:rPr lang="cs-CZ" sz="1400" kern="1200" dirty="0" smtClean="0"/>
            <a:t>, </a:t>
          </a:r>
          <a:r>
            <a:rPr lang="cs-CZ" sz="1400" kern="1200" dirty="0" err="1" smtClean="0"/>
            <a:t>idos.cz</a:t>
          </a:r>
          <a:r>
            <a:rPr lang="cs-CZ" sz="1400" kern="1200" dirty="0" smtClean="0"/>
            <a:t>) nebo v papírových řádech vylepených na zastávkách. Můžeme se také zeptat na pokladně nebo pana řidiče.</a:t>
          </a:r>
          <a:endParaRPr lang="cs-CZ" sz="1400" kern="1200" dirty="0"/>
        </a:p>
      </dsp:txBody>
      <dsp:txXfrm>
        <a:off x="2702519" y="3041562"/>
        <a:ext cx="2824560" cy="12763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7.gif"/><Relationship Id="rId10" Type="http://schemas.openxmlformats.org/officeDocument/2006/relationships/image" Target="../media/image12.gif"/><Relationship Id="rId4" Type="http://schemas.openxmlformats.org/officeDocument/2006/relationships/image" Target="../media/image6.gif"/><Relationship Id="rId9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4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5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Věcné učení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Orientace v jízdních řádech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Ondřej </a:t>
            </a:r>
            <a:r>
              <a:rPr lang="cs-CZ" sz="2000" b="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Pacina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14773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VY_32_INOVACE_51_VU2_09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Věcné učení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Orientace v jízdních řádech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Ondřej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Pacina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jízdními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řády a orientace v nich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Umět </a:t>
                      </a:r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vyhledat spoj v jízdním řádu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žák Speciální ZŠ/7. - 10. </a:t>
                      </a:r>
                      <a:r>
                        <a:rPr kumimoji="0" lang="cs-CZ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ročník</a:t>
                      </a:r>
                      <a:endParaRPr kumimoji="0" lang="cs-CZ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12.1.2013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Orientace v jízdních řádech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Pojedeme vlakem nebo autobusem?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Orientace v jízdních řádech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9" name="Picture 5" descr="C:\Documents and Settings\Ondra\Local Settings\Temporary Internet Files\Content.IE5\3DQM1X5J\MC90022367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1484784"/>
            <a:ext cx="1120775" cy="1517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Orientace v jízdních řádech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jízdních řádech jsou určité značky, které si podrobně vysvětlíme.</a:t>
            </a:r>
          </a:p>
          <a:p>
            <a:r>
              <a:rPr lang="cs-CZ" b="1" u="sng" dirty="0" smtClean="0"/>
              <a:t>Nejpoužívanější symboly v jízdních řádech:</a:t>
            </a:r>
          </a:p>
          <a:p>
            <a:r>
              <a:rPr lang="cs-CZ" dirty="0" smtClean="0"/>
              <a:t>     vůz s oddíly pro přepravu invalidů na vozíku</a:t>
            </a:r>
          </a:p>
          <a:p>
            <a:r>
              <a:rPr lang="cs-CZ" dirty="0" smtClean="0"/>
              <a:t>    jezdí v neděli a o svátcích</a:t>
            </a:r>
          </a:p>
          <a:p>
            <a:r>
              <a:rPr lang="cs-CZ" dirty="0" smtClean="0"/>
              <a:t>    jezdí v pondělí                                         jezdí v pátek</a:t>
            </a:r>
          </a:p>
          <a:p>
            <a:r>
              <a:rPr lang="cs-CZ" dirty="0" smtClean="0"/>
              <a:t>    jezdí v úterý                                             jezdí v sobotu                    </a:t>
            </a:r>
          </a:p>
          <a:p>
            <a:r>
              <a:rPr lang="cs-CZ" dirty="0" smtClean="0"/>
              <a:t>    jezdí ve středu                                         jezdí v neděli</a:t>
            </a:r>
          </a:p>
          <a:p>
            <a:r>
              <a:rPr lang="cs-CZ" dirty="0" smtClean="0"/>
              <a:t>    jezdí ve čtvrtek                             jezdí v pracovní dny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 descr="08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805264"/>
            <a:ext cx="282699" cy="282699"/>
          </a:xfrm>
          <a:prstGeom prst="rect">
            <a:avLst/>
          </a:prstGeom>
        </p:spPr>
      </p:pic>
      <p:pic>
        <p:nvPicPr>
          <p:cNvPr id="6" name="Obrázek 5" descr="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861048"/>
            <a:ext cx="282700" cy="282700"/>
          </a:xfrm>
          <a:prstGeom prst="rect">
            <a:avLst/>
          </a:prstGeom>
        </p:spPr>
      </p:pic>
      <p:pic>
        <p:nvPicPr>
          <p:cNvPr id="7" name="Obrázek 6" descr="04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365104"/>
            <a:ext cx="282699" cy="282699"/>
          </a:xfrm>
          <a:prstGeom prst="rect">
            <a:avLst/>
          </a:prstGeom>
        </p:spPr>
      </p:pic>
      <p:pic>
        <p:nvPicPr>
          <p:cNvPr id="8" name="Obrázek 7" descr="05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4797152"/>
            <a:ext cx="282700" cy="282700"/>
          </a:xfrm>
          <a:prstGeom prst="rect">
            <a:avLst/>
          </a:prstGeom>
        </p:spPr>
      </p:pic>
      <p:pic>
        <p:nvPicPr>
          <p:cNvPr id="9" name="Obrázek 8" descr="0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5301208"/>
            <a:ext cx="282699" cy="282699"/>
          </a:xfrm>
          <a:prstGeom prst="rect">
            <a:avLst/>
          </a:prstGeom>
        </p:spPr>
      </p:pic>
      <p:pic>
        <p:nvPicPr>
          <p:cNvPr id="10" name="Obrázek 9" descr="05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5733256"/>
            <a:ext cx="282699" cy="282699"/>
          </a:xfrm>
          <a:prstGeom prst="rect">
            <a:avLst/>
          </a:prstGeom>
        </p:spPr>
      </p:pic>
      <p:pic>
        <p:nvPicPr>
          <p:cNvPr id="11" name="Obrázek 10" descr="05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56176" y="4365104"/>
            <a:ext cx="282699" cy="282699"/>
          </a:xfrm>
          <a:prstGeom prst="rect">
            <a:avLst/>
          </a:prstGeom>
        </p:spPr>
      </p:pic>
      <p:pic>
        <p:nvPicPr>
          <p:cNvPr id="12" name="Obrázek 11" descr="05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56176" y="4869160"/>
            <a:ext cx="282699" cy="282699"/>
          </a:xfrm>
          <a:prstGeom prst="rect">
            <a:avLst/>
          </a:prstGeom>
        </p:spPr>
      </p:pic>
      <p:pic>
        <p:nvPicPr>
          <p:cNvPr id="13" name="Obrázek 12" descr="05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156176" y="5301208"/>
            <a:ext cx="288032" cy="288032"/>
          </a:xfrm>
          <a:prstGeom prst="rect">
            <a:avLst/>
          </a:prstGeom>
        </p:spPr>
      </p:pic>
      <p:pic>
        <p:nvPicPr>
          <p:cNvPr id="14" name="Obrázek 13" descr="07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5576" y="3284984"/>
            <a:ext cx="360040" cy="360040"/>
          </a:xfrm>
          <a:prstGeom prst="rect">
            <a:avLst/>
          </a:prstGeom>
        </p:spPr>
      </p:pic>
      <p:sp>
        <p:nvSpPr>
          <p:cNvPr id="2050" name="Infopage"/>
          <p:cNvSpPr>
            <a:spLocks noEditPoints="1" noChangeArrowheads="1"/>
          </p:cNvSpPr>
          <p:nvPr/>
        </p:nvSpPr>
        <p:spPr bwMode="auto">
          <a:xfrm>
            <a:off x="7791450" y="0"/>
            <a:ext cx="1352550" cy="18954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99 w 21600"/>
              <a:gd name="T17" fmla="*/ 12174 h 21600"/>
              <a:gd name="T18" fmla="*/ 20813 w 21600"/>
              <a:gd name="T19" fmla="*/ 171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8333" y="4025"/>
                </a:moveTo>
                <a:lnTo>
                  <a:pt x="12500" y="4025"/>
                </a:lnTo>
                <a:lnTo>
                  <a:pt x="12500" y="11094"/>
                </a:lnTo>
                <a:lnTo>
                  <a:pt x="13903" y="11094"/>
                </a:lnTo>
                <a:lnTo>
                  <a:pt x="13903" y="11618"/>
                </a:lnTo>
                <a:lnTo>
                  <a:pt x="7908" y="11618"/>
                </a:lnTo>
                <a:lnTo>
                  <a:pt x="7908" y="11078"/>
                </a:lnTo>
                <a:lnTo>
                  <a:pt x="9418" y="11078"/>
                </a:lnTo>
                <a:lnTo>
                  <a:pt x="9418" y="4549"/>
                </a:lnTo>
                <a:lnTo>
                  <a:pt x="8333" y="4549"/>
                </a:lnTo>
                <a:lnTo>
                  <a:pt x="8333" y="4025"/>
                </a:lnTo>
                <a:close/>
              </a:path>
              <a:path w="21600" h="21600" extrusionOk="0">
                <a:moveTo>
                  <a:pt x="9120" y="2127"/>
                </a:moveTo>
                <a:lnTo>
                  <a:pt x="9120" y="1783"/>
                </a:lnTo>
                <a:lnTo>
                  <a:pt x="9269" y="1538"/>
                </a:lnTo>
                <a:lnTo>
                  <a:pt x="9588" y="1194"/>
                </a:lnTo>
                <a:lnTo>
                  <a:pt x="10013" y="998"/>
                </a:lnTo>
                <a:lnTo>
                  <a:pt x="10396" y="850"/>
                </a:lnTo>
                <a:lnTo>
                  <a:pt x="10906" y="801"/>
                </a:lnTo>
                <a:lnTo>
                  <a:pt x="11480" y="900"/>
                </a:lnTo>
                <a:lnTo>
                  <a:pt x="11926" y="1047"/>
                </a:lnTo>
                <a:lnTo>
                  <a:pt x="12266" y="1292"/>
                </a:lnTo>
                <a:lnTo>
                  <a:pt x="12500" y="1587"/>
                </a:lnTo>
                <a:lnTo>
                  <a:pt x="12649" y="1832"/>
                </a:lnTo>
                <a:lnTo>
                  <a:pt x="12692" y="2143"/>
                </a:lnTo>
                <a:lnTo>
                  <a:pt x="12649" y="2421"/>
                </a:lnTo>
                <a:lnTo>
                  <a:pt x="12500" y="2781"/>
                </a:lnTo>
                <a:lnTo>
                  <a:pt x="12330" y="3060"/>
                </a:lnTo>
                <a:lnTo>
                  <a:pt x="11884" y="3305"/>
                </a:lnTo>
                <a:lnTo>
                  <a:pt x="11501" y="3452"/>
                </a:lnTo>
                <a:lnTo>
                  <a:pt x="10863" y="3550"/>
                </a:lnTo>
                <a:lnTo>
                  <a:pt x="10396" y="3518"/>
                </a:lnTo>
                <a:lnTo>
                  <a:pt x="9949" y="3321"/>
                </a:lnTo>
                <a:lnTo>
                  <a:pt x="9524" y="3125"/>
                </a:lnTo>
                <a:lnTo>
                  <a:pt x="9311" y="2765"/>
                </a:lnTo>
                <a:lnTo>
                  <a:pt x="9184" y="2438"/>
                </a:lnTo>
                <a:lnTo>
                  <a:pt x="9120" y="2127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Vyhledání spojení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Documents and Settings\Ondra\Local Settings\Temporary Internet Files\Content.IE5\W0DRLASM\MC90002838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26238" y="0"/>
            <a:ext cx="2517761" cy="19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Vyhledání spojení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104" name="Picture 8" descr="C:\Documents and Settings\Ondra\Local Settings\Temporary Internet Files\Content.IE5\E3XFQM78\MC90032667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116632"/>
            <a:ext cx="4118319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7632848" cy="3744416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http://jizdni-rady.kob.cz/vysvetlivky.php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http://jizdnirady.idnes.cz/vlakyautobusy/spojeni/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11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1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1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863</TotalTime>
  <Words>514</Words>
  <Application>Microsoft Office PowerPoint</Application>
  <PresentationFormat>Předvádění na obrazovce (4:3)</PresentationFormat>
  <Paragraphs>75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Věcné učení  Orientace v jízdních řádech</vt:lpstr>
      <vt:lpstr>Prezentace aplikace PowerPoint</vt:lpstr>
      <vt:lpstr>Orientace v jízdních řádech</vt:lpstr>
      <vt:lpstr>Orientace v jízdních řádech</vt:lpstr>
      <vt:lpstr>Orientace v jízdních řádech</vt:lpstr>
      <vt:lpstr>Vyhledání spojení</vt:lpstr>
      <vt:lpstr>Vyhledání spojení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105</cp:revision>
  <dcterms:created xsi:type="dcterms:W3CDTF">2012-06-27T08:54:30Z</dcterms:created>
  <dcterms:modified xsi:type="dcterms:W3CDTF">2013-03-05T18:50:59Z</dcterms:modified>
</cp:coreProperties>
</file>