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0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34587" autoAdjust="0"/>
    <p:restoredTop sz="78514" autoAdjust="0"/>
  </p:normalViewPr>
  <p:slideViewPr>
    <p:cSldViewPr showGuides="1"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BF4458-FB71-4BDE-AD11-F00092B5A9FA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F7683A3A-4E49-4029-A0D1-0D7324EFB2BA}">
      <dgm:prSet/>
      <dgm:spPr/>
      <dgm:t>
        <a:bodyPr/>
        <a:lstStyle/>
        <a:p>
          <a:pPr rtl="0"/>
          <a:r>
            <a:rPr lang="cs-CZ" dirty="0" smtClean="0"/>
            <a:t>Rodina jsou naši nejbližší. Rodinu tvoří máma s tátou a jejich dětmi.</a:t>
          </a:r>
          <a:endParaRPr lang="cs-CZ" dirty="0"/>
        </a:p>
      </dgm:t>
    </dgm:pt>
    <dgm:pt modelId="{C4F6810A-D9BB-4BA3-8E5A-DA1DA7911855}" type="parTrans" cxnId="{DC3111F7-B97B-4B0C-9D41-E3C9B3F833D9}">
      <dgm:prSet/>
      <dgm:spPr/>
      <dgm:t>
        <a:bodyPr/>
        <a:lstStyle/>
        <a:p>
          <a:endParaRPr lang="cs-CZ"/>
        </a:p>
      </dgm:t>
    </dgm:pt>
    <dgm:pt modelId="{9C26AACE-D63F-4552-B75D-5ED878426C73}" type="sibTrans" cxnId="{DC3111F7-B97B-4B0C-9D41-E3C9B3F833D9}">
      <dgm:prSet/>
      <dgm:spPr/>
      <dgm:t>
        <a:bodyPr/>
        <a:lstStyle/>
        <a:p>
          <a:endParaRPr lang="cs-CZ"/>
        </a:p>
      </dgm:t>
    </dgm:pt>
    <dgm:pt modelId="{48246615-B17F-40B1-B440-87DC6DB978BF}">
      <dgm:prSet/>
      <dgm:spPr/>
      <dgm:t>
        <a:bodyPr/>
        <a:lstStyle/>
        <a:p>
          <a:pPr rtl="0"/>
          <a:r>
            <a:rPr lang="cs-CZ" dirty="0" smtClean="0"/>
            <a:t>Kdo patří do vaší rodiny?..............................................</a:t>
          </a:r>
          <a:endParaRPr lang="cs-CZ" dirty="0"/>
        </a:p>
      </dgm:t>
    </dgm:pt>
    <dgm:pt modelId="{EC6105A7-439E-445F-A389-48BBE6E02D86}" type="parTrans" cxnId="{8F489417-7929-4770-81C8-FB5C89AEB6E5}">
      <dgm:prSet/>
      <dgm:spPr/>
      <dgm:t>
        <a:bodyPr/>
        <a:lstStyle/>
        <a:p>
          <a:endParaRPr lang="cs-CZ"/>
        </a:p>
      </dgm:t>
    </dgm:pt>
    <dgm:pt modelId="{B7C628AF-5E31-4E09-9D05-F46F0F337FC7}" type="sibTrans" cxnId="{8F489417-7929-4770-81C8-FB5C89AEB6E5}">
      <dgm:prSet/>
      <dgm:spPr/>
      <dgm:t>
        <a:bodyPr/>
        <a:lstStyle/>
        <a:p>
          <a:endParaRPr lang="cs-CZ"/>
        </a:p>
      </dgm:t>
    </dgm:pt>
    <dgm:pt modelId="{E181912E-DC1C-4F08-9742-EC02716A1CFB}">
      <dgm:prSet/>
      <dgm:spPr/>
      <dgm:t>
        <a:bodyPr/>
        <a:lstStyle/>
        <a:p>
          <a:pPr rtl="0"/>
          <a:endParaRPr lang="cs-CZ" dirty="0"/>
        </a:p>
      </dgm:t>
    </dgm:pt>
    <dgm:pt modelId="{7208F79D-8050-4877-AA81-DD8D773ADB57}" type="parTrans" cxnId="{025B623B-C322-4C9B-B597-FB4C5537B83B}">
      <dgm:prSet/>
      <dgm:spPr/>
      <dgm:t>
        <a:bodyPr/>
        <a:lstStyle/>
        <a:p>
          <a:endParaRPr lang="cs-CZ"/>
        </a:p>
      </dgm:t>
    </dgm:pt>
    <dgm:pt modelId="{D93CAC7D-832F-4A2E-A14C-C41E4C248A6C}" type="sibTrans" cxnId="{025B623B-C322-4C9B-B597-FB4C5537B83B}">
      <dgm:prSet/>
      <dgm:spPr/>
      <dgm:t>
        <a:bodyPr/>
        <a:lstStyle/>
        <a:p>
          <a:endParaRPr lang="cs-CZ"/>
        </a:p>
      </dgm:t>
    </dgm:pt>
    <dgm:pt modelId="{F148E511-2EAB-4945-86B5-940F5B1F81C4}">
      <dgm:prSet/>
      <dgm:spPr/>
      <dgm:t>
        <a:bodyPr/>
        <a:lstStyle/>
        <a:p>
          <a:pPr rtl="0"/>
          <a:r>
            <a:rPr lang="cs-CZ" u="sng" dirty="0" smtClean="0"/>
            <a:t>A víte kdo patří do širší rodiny?</a:t>
          </a:r>
          <a:endParaRPr lang="cs-CZ" dirty="0"/>
        </a:p>
      </dgm:t>
    </dgm:pt>
    <dgm:pt modelId="{72B7ED77-83F6-4CBD-92A1-183C7E5D103A}" type="parTrans" cxnId="{15E946E4-6248-4EC9-996A-1E7FDF15879C}">
      <dgm:prSet/>
      <dgm:spPr/>
      <dgm:t>
        <a:bodyPr/>
        <a:lstStyle/>
        <a:p>
          <a:endParaRPr lang="cs-CZ"/>
        </a:p>
      </dgm:t>
    </dgm:pt>
    <dgm:pt modelId="{991AB059-950C-4240-9004-023CBFDC749D}" type="sibTrans" cxnId="{15E946E4-6248-4EC9-996A-1E7FDF15879C}">
      <dgm:prSet/>
      <dgm:spPr/>
      <dgm:t>
        <a:bodyPr/>
        <a:lstStyle/>
        <a:p>
          <a:endParaRPr lang="cs-CZ"/>
        </a:p>
      </dgm:t>
    </dgm:pt>
    <dgm:pt modelId="{72294CAB-9B77-4EDD-8385-9DE213D3FE88}">
      <dgm:prSet/>
      <dgm:spPr/>
      <dgm:t>
        <a:bodyPr/>
        <a:lstStyle/>
        <a:p>
          <a:pPr rtl="0"/>
          <a:r>
            <a:rPr lang="cs-CZ" dirty="0" smtClean="0"/>
            <a:t>Širší rodina to jsou kromě mámy, táty a dětí také babičky a dědečkové, tety a strýcové, bratranci a sestřenice. </a:t>
          </a:r>
          <a:endParaRPr lang="cs-CZ" dirty="0"/>
        </a:p>
      </dgm:t>
    </dgm:pt>
    <dgm:pt modelId="{0C41C3BF-0433-4CB5-B2F5-F552A469FB75}" type="parTrans" cxnId="{11509E62-955B-49A2-ABBF-28D5F015DDEF}">
      <dgm:prSet/>
      <dgm:spPr/>
      <dgm:t>
        <a:bodyPr/>
        <a:lstStyle/>
        <a:p>
          <a:endParaRPr lang="cs-CZ"/>
        </a:p>
      </dgm:t>
    </dgm:pt>
    <dgm:pt modelId="{F87567CA-ECED-4644-9661-4F68276EBAFE}" type="sibTrans" cxnId="{11509E62-955B-49A2-ABBF-28D5F015DDEF}">
      <dgm:prSet/>
      <dgm:spPr/>
      <dgm:t>
        <a:bodyPr/>
        <a:lstStyle/>
        <a:p>
          <a:endParaRPr lang="cs-CZ"/>
        </a:p>
      </dgm:t>
    </dgm:pt>
    <dgm:pt modelId="{90A5F265-9B42-4C8D-984F-3E48520BE87D}" type="pres">
      <dgm:prSet presAssocID="{37BF4458-FB71-4BDE-AD11-F00092B5A9F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D76444C-55A4-48CA-9515-CF8E5DD2D964}" type="pres">
      <dgm:prSet presAssocID="{F7683A3A-4E49-4029-A0D1-0D7324EFB2BA}" presName="circle1" presStyleLbl="node1" presStyleIdx="0" presStyleCnt="5"/>
      <dgm:spPr/>
    </dgm:pt>
    <dgm:pt modelId="{91280766-62B4-48C5-B3D1-DA926C474283}" type="pres">
      <dgm:prSet presAssocID="{F7683A3A-4E49-4029-A0D1-0D7324EFB2BA}" presName="space" presStyleCnt="0"/>
      <dgm:spPr/>
    </dgm:pt>
    <dgm:pt modelId="{55C40A5E-1BAC-4915-BD20-901AADFAD6B2}" type="pres">
      <dgm:prSet presAssocID="{F7683A3A-4E49-4029-A0D1-0D7324EFB2BA}" presName="rect1" presStyleLbl="alignAcc1" presStyleIdx="0" presStyleCnt="5"/>
      <dgm:spPr/>
      <dgm:t>
        <a:bodyPr/>
        <a:lstStyle/>
        <a:p>
          <a:endParaRPr lang="cs-CZ"/>
        </a:p>
      </dgm:t>
    </dgm:pt>
    <dgm:pt modelId="{309CFEDA-2920-4001-B190-7EF57B89B7F9}" type="pres">
      <dgm:prSet presAssocID="{48246615-B17F-40B1-B440-87DC6DB978BF}" presName="vertSpace2" presStyleLbl="node1" presStyleIdx="0" presStyleCnt="5"/>
      <dgm:spPr/>
    </dgm:pt>
    <dgm:pt modelId="{3FC3489C-3BA5-431C-9CD6-B9D15B3D2AD7}" type="pres">
      <dgm:prSet presAssocID="{48246615-B17F-40B1-B440-87DC6DB978BF}" presName="circle2" presStyleLbl="node1" presStyleIdx="1" presStyleCnt="5"/>
      <dgm:spPr/>
    </dgm:pt>
    <dgm:pt modelId="{6F756FF3-6467-44F7-8094-C36ECE0C01B7}" type="pres">
      <dgm:prSet presAssocID="{48246615-B17F-40B1-B440-87DC6DB978BF}" presName="rect2" presStyleLbl="alignAcc1" presStyleIdx="1" presStyleCnt="5"/>
      <dgm:spPr/>
      <dgm:t>
        <a:bodyPr/>
        <a:lstStyle/>
        <a:p>
          <a:endParaRPr lang="cs-CZ"/>
        </a:p>
      </dgm:t>
    </dgm:pt>
    <dgm:pt modelId="{647FA754-DB5A-4F1B-86D4-88EF97344D5C}" type="pres">
      <dgm:prSet presAssocID="{E181912E-DC1C-4F08-9742-EC02716A1CFB}" presName="vertSpace3" presStyleLbl="node1" presStyleIdx="1" presStyleCnt="5"/>
      <dgm:spPr/>
    </dgm:pt>
    <dgm:pt modelId="{B68545FF-64A5-47FE-9B11-15A542BBCC96}" type="pres">
      <dgm:prSet presAssocID="{E181912E-DC1C-4F08-9742-EC02716A1CFB}" presName="circle3" presStyleLbl="node1" presStyleIdx="2" presStyleCnt="5"/>
      <dgm:spPr/>
    </dgm:pt>
    <dgm:pt modelId="{93DC8D3B-E67E-4D51-BF58-4F1F92A53EC6}" type="pres">
      <dgm:prSet presAssocID="{E181912E-DC1C-4F08-9742-EC02716A1CFB}" presName="rect3" presStyleLbl="alignAcc1" presStyleIdx="2" presStyleCnt="5"/>
      <dgm:spPr/>
      <dgm:t>
        <a:bodyPr/>
        <a:lstStyle/>
        <a:p>
          <a:endParaRPr lang="cs-CZ"/>
        </a:p>
      </dgm:t>
    </dgm:pt>
    <dgm:pt modelId="{07C9A4B9-F8BA-4DC8-92B4-60696AB35A32}" type="pres">
      <dgm:prSet presAssocID="{F148E511-2EAB-4945-86B5-940F5B1F81C4}" presName="vertSpace4" presStyleLbl="node1" presStyleIdx="2" presStyleCnt="5"/>
      <dgm:spPr/>
    </dgm:pt>
    <dgm:pt modelId="{3088909A-289A-44CF-A82B-DA997D98FC17}" type="pres">
      <dgm:prSet presAssocID="{F148E511-2EAB-4945-86B5-940F5B1F81C4}" presName="circle4" presStyleLbl="node1" presStyleIdx="3" presStyleCnt="5"/>
      <dgm:spPr/>
    </dgm:pt>
    <dgm:pt modelId="{8D1E4140-F99A-44C6-A057-4D88D32BC6F6}" type="pres">
      <dgm:prSet presAssocID="{F148E511-2EAB-4945-86B5-940F5B1F81C4}" presName="rect4" presStyleLbl="alignAcc1" presStyleIdx="3" presStyleCnt="5"/>
      <dgm:spPr/>
      <dgm:t>
        <a:bodyPr/>
        <a:lstStyle/>
        <a:p>
          <a:endParaRPr lang="cs-CZ"/>
        </a:p>
      </dgm:t>
    </dgm:pt>
    <dgm:pt modelId="{CAEA7853-BF05-4237-9109-6F28A7533BD1}" type="pres">
      <dgm:prSet presAssocID="{72294CAB-9B77-4EDD-8385-9DE213D3FE88}" presName="vertSpace5" presStyleLbl="node1" presStyleIdx="3" presStyleCnt="5"/>
      <dgm:spPr/>
    </dgm:pt>
    <dgm:pt modelId="{928A4CEE-F287-4B8E-9AB9-A323F6C09CD2}" type="pres">
      <dgm:prSet presAssocID="{72294CAB-9B77-4EDD-8385-9DE213D3FE88}" presName="circle5" presStyleLbl="node1" presStyleIdx="4" presStyleCnt="5"/>
      <dgm:spPr/>
    </dgm:pt>
    <dgm:pt modelId="{188CE421-6ADE-4C1F-B87C-D1755753F2A3}" type="pres">
      <dgm:prSet presAssocID="{72294CAB-9B77-4EDD-8385-9DE213D3FE88}" presName="rect5" presStyleLbl="alignAcc1" presStyleIdx="4" presStyleCnt="5"/>
      <dgm:spPr/>
      <dgm:t>
        <a:bodyPr/>
        <a:lstStyle/>
        <a:p>
          <a:endParaRPr lang="cs-CZ"/>
        </a:p>
      </dgm:t>
    </dgm:pt>
    <dgm:pt modelId="{65FBF7C7-9B78-4685-87EF-36DA0F5A4299}" type="pres">
      <dgm:prSet presAssocID="{F7683A3A-4E49-4029-A0D1-0D7324EFB2BA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5C499B-7A03-4B00-B8F8-CBDBACCD3FC5}" type="pres">
      <dgm:prSet presAssocID="{48246615-B17F-40B1-B440-87DC6DB978BF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92696-3418-491A-ACD5-AE53C3DFC555}" type="pres">
      <dgm:prSet presAssocID="{E181912E-DC1C-4F08-9742-EC02716A1CFB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338338-58AA-47A9-9850-F1C4F0771FA9}" type="pres">
      <dgm:prSet presAssocID="{F148E511-2EAB-4945-86B5-940F5B1F81C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EE01E7-638C-4A60-BCC6-36EE5375DA6B}" type="pres">
      <dgm:prSet presAssocID="{72294CAB-9B77-4EDD-8385-9DE213D3FE8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5C415F-488A-47C2-B18E-906C31240277}" type="presOf" srcId="{37BF4458-FB71-4BDE-AD11-F00092B5A9FA}" destId="{90A5F265-9B42-4C8D-984F-3E48520BE87D}" srcOrd="0" destOrd="0" presId="urn:microsoft.com/office/officeart/2005/8/layout/target3"/>
    <dgm:cxn modelId="{F76991AC-639C-4264-B0A7-C5FF1437AAA8}" type="presOf" srcId="{E181912E-DC1C-4F08-9742-EC02716A1CFB}" destId="{93DC8D3B-E67E-4D51-BF58-4F1F92A53EC6}" srcOrd="0" destOrd="0" presId="urn:microsoft.com/office/officeart/2005/8/layout/target3"/>
    <dgm:cxn modelId="{3C37112D-7AED-4DC7-8FF5-5A3322538949}" type="presOf" srcId="{E181912E-DC1C-4F08-9742-EC02716A1CFB}" destId="{83F92696-3418-491A-ACD5-AE53C3DFC555}" srcOrd="1" destOrd="0" presId="urn:microsoft.com/office/officeart/2005/8/layout/target3"/>
    <dgm:cxn modelId="{11509E62-955B-49A2-ABBF-28D5F015DDEF}" srcId="{37BF4458-FB71-4BDE-AD11-F00092B5A9FA}" destId="{72294CAB-9B77-4EDD-8385-9DE213D3FE88}" srcOrd="4" destOrd="0" parTransId="{0C41C3BF-0433-4CB5-B2F5-F552A469FB75}" sibTransId="{F87567CA-ECED-4644-9661-4F68276EBAFE}"/>
    <dgm:cxn modelId="{06FFFFC1-2626-4AD8-AB37-D8A4F638DE89}" type="presOf" srcId="{72294CAB-9B77-4EDD-8385-9DE213D3FE88}" destId="{188CE421-6ADE-4C1F-B87C-D1755753F2A3}" srcOrd="0" destOrd="0" presId="urn:microsoft.com/office/officeart/2005/8/layout/target3"/>
    <dgm:cxn modelId="{0277DEA7-B0BD-4C2F-A5E4-BE4F3F2BC489}" type="presOf" srcId="{F7683A3A-4E49-4029-A0D1-0D7324EFB2BA}" destId="{55C40A5E-1BAC-4915-BD20-901AADFAD6B2}" srcOrd="0" destOrd="0" presId="urn:microsoft.com/office/officeart/2005/8/layout/target3"/>
    <dgm:cxn modelId="{26F6678C-1182-4632-8EF2-2431B217F844}" type="presOf" srcId="{48246615-B17F-40B1-B440-87DC6DB978BF}" destId="{765C499B-7A03-4B00-B8F8-CBDBACCD3FC5}" srcOrd="1" destOrd="0" presId="urn:microsoft.com/office/officeart/2005/8/layout/target3"/>
    <dgm:cxn modelId="{DE36A230-1F23-4656-90CB-1834539CAF6C}" type="presOf" srcId="{48246615-B17F-40B1-B440-87DC6DB978BF}" destId="{6F756FF3-6467-44F7-8094-C36ECE0C01B7}" srcOrd="0" destOrd="0" presId="urn:microsoft.com/office/officeart/2005/8/layout/target3"/>
    <dgm:cxn modelId="{BB7AC2AB-212A-407B-8D38-AC4725638487}" type="presOf" srcId="{F148E511-2EAB-4945-86B5-940F5B1F81C4}" destId="{8D1E4140-F99A-44C6-A057-4D88D32BC6F6}" srcOrd="0" destOrd="0" presId="urn:microsoft.com/office/officeart/2005/8/layout/target3"/>
    <dgm:cxn modelId="{50678024-A846-4F81-A952-7EAC880843C1}" type="presOf" srcId="{72294CAB-9B77-4EDD-8385-9DE213D3FE88}" destId="{11EE01E7-638C-4A60-BCC6-36EE5375DA6B}" srcOrd="1" destOrd="0" presId="urn:microsoft.com/office/officeart/2005/8/layout/target3"/>
    <dgm:cxn modelId="{DC3111F7-B97B-4B0C-9D41-E3C9B3F833D9}" srcId="{37BF4458-FB71-4BDE-AD11-F00092B5A9FA}" destId="{F7683A3A-4E49-4029-A0D1-0D7324EFB2BA}" srcOrd="0" destOrd="0" parTransId="{C4F6810A-D9BB-4BA3-8E5A-DA1DA7911855}" sibTransId="{9C26AACE-D63F-4552-B75D-5ED878426C73}"/>
    <dgm:cxn modelId="{770A5474-59DF-469F-AE06-2535E74DF1F7}" type="presOf" srcId="{F7683A3A-4E49-4029-A0D1-0D7324EFB2BA}" destId="{65FBF7C7-9B78-4685-87EF-36DA0F5A4299}" srcOrd="1" destOrd="0" presId="urn:microsoft.com/office/officeart/2005/8/layout/target3"/>
    <dgm:cxn modelId="{8F489417-7929-4770-81C8-FB5C89AEB6E5}" srcId="{37BF4458-FB71-4BDE-AD11-F00092B5A9FA}" destId="{48246615-B17F-40B1-B440-87DC6DB978BF}" srcOrd="1" destOrd="0" parTransId="{EC6105A7-439E-445F-A389-48BBE6E02D86}" sibTransId="{B7C628AF-5E31-4E09-9D05-F46F0F337FC7}"/>
    <dgm:cxn modelId="{15E946E4-6248-4EC9-996A-1E7FDF15879C}" srcId="{37BF4458-FB71-4BDE-AD11-F00092B5A9FA}" destId="{F148E511-2EAB-4945-86B5-940F5B1F81C4}" srcOrd="3" destOrd="0" parTransId="{72B7ED77-83F6-4CBD-92A1-183C7E5D103A}" sibTransId="{991AB059-950C-4240-9004-023CBFDC749D}"/>
    <dgm:cxn modelId="{A04E7321-45CE-496A-B46F-2FB20874F4AE}" type="presOf" srcId="{F148E511-2EAB-4945-86B5-940F5B1F81C4}" destId="{16338338-58AA-47A9-9850-F1C4F0771FA9}" srcOrd="1" destOrd="0" presId="urn:microsoft.com/office/officeart/2005/8/layout/target3"/>
    <dgm:cxn modelId="{025B623B-C322-4C9B-B597-FB4C5537B83B}" srcId="{37BF4458-FB71-4BDE-AD11-F00092B5A9FA}" destId="{E181912E-DC1C-4F08-9742-EC02716A1CFB}" srcOrd="2" destOrd="0" parTransId="{7208F79D-8050-4877-AA81-DD8D773ADB57}" sibTransId="{D93CAC7D-832F-4A2E-A14C-C41E4C248A6C}"/>
    <dgm:cxn modelId="{4739A1D3-87B4-4973-AA32-9757D399B791}" type="presParOf" srcId="{90A5F265-9B42-4C8D-984F-3E48520BE87D}" destId="{AD76444C-55A4-48CA-9515-CF8E5DD2D964}" srcOrd="0" destOrd="0" presId="urn:microsoft.com/office/officeart/2005/8/layout/target3"/>
    <dgm:cxn modelId="{4C1A7FAD-C439-430D-90BB-D28E58C75373}" type="presParOf" srcId="{90A5F265-9B42-4C8D-984F-3E48520BE87D}" destId="{91280766-62B4-48C5-B3D1-DA926C474283}" srcOrd="1" destOrd="0" presId="urn:microsoft.com/office/officeart/2005/8/layout/target3"/>
    <dgm:cxn modelId="{CA0D52E2-DFC2-44EB-8280-EF0FF71B065A}" type="presParOf" srcId="{90A5F265-9B42-4C8D-984F-3E48520BE87D}" destId="{55C40A5E-1BAC-4915-BD20-901AADFAD6B2}" srcOrd="2" destOrd="0" presId="urn:microsoft.com/office/officeart/2005/8/layout/target3"/>
    <dgm:cxn modelId="{AF76CEB8-E9D7-4388-9772-C51448CE5380}" type="presParOf" srcId="{90A5F265-9B42-4C8D-984F-3E48520BE87D}" destId="{309CFEDA-2920-4001-B190-7EF57B89B7F9}" srcOrd="3" destOrd="0" presId="urn:microsoft.com/office/officeart/2005/8/layout/target3"/>
    <dgm:cxn modelId="{3EC930EF-209E-4599-AD1F-6EC16CD6EC52}" type="presParOf" srcId="{90A5F265-9B42-4C8D-984F-3E48520BE87D}" destId="{3FC3489C-3BA5-431C-9CD6-B9D15B3D2AD7}" srcOrd="4" destOrd="0" presId="urn:microsoft.com/office/officeart/2005/8/layout/target3"/>
    <dgm:cxn modelId="{1CAC0D82-42AB-4954-9254-462DBE23B327}" type="presParOf" srcId="{90A5F265-9B42-4C8D-984F-3E48520BE87D}" destId="{6F756FF3-6467-44F7-8094-C36ECE0C01B7}" srcOrd="5" destOrd="0" presId="urn:microsoft.com/office/officeart/2005/8/layout/target3"/>
    <dgm:cxn modelId="{B52FFAFD-AB7A-4913-865C-D5A87E090D35}" type="presParOf" srcId="{90A5F265-9B42-4C8D-984F-3E48520BE87D}" destId="{647FA754-DB5A-4F1B-86D4-88EF97344D5C}" srcOrd="6" destOrd="0" presId="urn:microsoft.com/office/officeart/2005/8/layout/target3"/>
    <dgm:cxn modelId="{76CD32B5-1CE6-4A02-AFC4-7C24D0070A2F}" type="presParOf" srcId="{90A5F265-9B42-4C8D-984F-3E48520BE87D}" destId="{B68545FF-64A5-47FE-9B11-15A542BBCC96}" srcOrd="7" destOrd="0" presId="urn:microsoft.com/office/officeart/2005/8/layout/target3"/>
    <dgm:cxn modelId="{74504504-4D9A-4FD4-8194-C78AD149A042}" type="presParOf" srcId="{90A5F265-9B42-4C8D-984F-3E48520BE87D}" destId="{93DC8D3B-E67E-4D51-BF58-4F1F92A53EC6}" srcOrd="8" destOrd="0" presId="urn:microsoft.com/office/officeart/2005/8/layout/target3"/>
    <dgm:cxn modelId="{5A5A40DB-8E52-4E27-8B5F-614735ADDC85}" type="presParOf" srcId="{90A5F265-9B42-4C8D-984F-3E48520BE87D}" destId="{07C9A4B9-F8BA-4DC8-92B4-60696AB35A32}" srcOrd="9" destOrd="0" presId="urn:microsoft.com/office/officeart/2005/8/layout/target3"/>
    <dgm:cxn modelId="{09AD269F-37F1-4134-A3D0-695F4956CA2D}" type="presParOf" srcId="{90A5F265-9B42-4C8D-984F-3E48520BE87D}" destId="{3088909A-289A-44CF-A82B-DA997D98FC17}" srcOrd="10" destOrd="0" presId="urn:microsoft.com/office/officeart/2005/8/layout/target3"/>
    <dgm:cxn modelId="{CFBDC0A3-AC81-4353-818C-59B46F703166}" type="presParOf" srcId="{90A5F265-9B42-4C8D-984F-3E48520BE87D}" destId="{8D1E4140-F99A-44C6-A057-4D88D32BC6F6}" srcOrd="11" destOrd="0" presId="urn:microsoft.com/office/officeart/2005/8/layout/target3"/>
    <dgm:cxn modelId="{6CBCD3A2-7426-4B5B-876E-CE64642293D3}" type="presParOf" srcId="{90A5F265-9B42-4C8D-984F-3E48520BE87D}" destId="{CAEA7853-BF05-4237-9109-6F28A7533BD1}" srcOrd="12" destOrd="0" presId="urn:microsoft.com/office/officeart/2005/8/layout/target3"/>
    <dgm:cxn modelId="{8552DA90-415E-4CE5-B3B3-FAA9376E9CA0}" type="presParOf" srcId="{90A5F265-9B42-4C8D-984F-3E48520BE87D}" destId="{928A4CEE-F287-4B8E-9AB9-A323F6C09CD2}" srcOrd="13" destOrd="0" presId="urn:microsoft.com/office/officeart/2005/8/layout/target3"/>
    <dgm:cxn modelId="{E04EDF92-4D47-4DD4-89A2-1E6C117C56CF}" type="presParOf" srcId="{90A5F265-9B42-4C8D-984F-3E48520BE87D}" destId="{188CE421-6ADE-4C1F-B87C-D1755753F2A3}" srcOrd="14" destOrd="0" presId="urn:microsoft.com/office/officeart/2005/8/layout/target3"/>
    <dgm:cxn modelId="{D705E1B1-371F-4E49-96D5-6B24D0B40A60}" type="presParOf" srcId="{90A5F265-9B42-4C8D-984F-3E48520BE87D}" destId="{65FBF7C7-9B78-4685-87EF-36DA0F5A4299}" srcOrd="15" destOrd="0" presId="urn:microsoft.com/office/officeart/2005/8/layout/target3"/>
    <dgm:cxn modelId="{4F77FE2E-42D1-4B6C-90EE-D7CBA78857C7}" type="presParOf" srcId="{90A5F265-9B42-4C8D-984F-3E48520BE87D}" destId="{765C499B-7A03-4B00-B8F8-CBDBACCD3FC5}" srcOrd="16" destOrd="0" presId="urn:microsoft.com/office/officeart/2005/8/layout/target3"/>
    <dgm:cxn modelId="{0382EDFB-D756-4434-8ED4-31886EB118AE}" type="presParOf" srcId="{90A5F265-9B42-4C8D-984F-3E48520BE87D}" destId="{83F92696-3418-491A-ACD5-AE53C3DFC555}" srcOrd="17" destOrd="0" presId="urn:microsoft.com/office/officeart/2005/8/layout/target3"/>
    <dgm:cxn modelId="{731A0939-C39C-4CA3-8B03-5E413E84CE27}" type="presParOf" srcId="{90A5F265-9B42-4C8D-984F-3E48520BE87D}" destId="{16338338-58AA-47A9-9850-F1C4F0771FA9}" srcOrd="18" destOrd="0" presId="urn:microsoft.com/office/officeart/2005/8/layout/target3"/>
    <dgm:cxn modelId="{5705F6C9-74B0-46C5-B0F5-0142CDDA1668}" type="presParOf" srcId="{90A5F265-9B42-4C8D-984F-3E48520BE87D}" destId="{11EE01E7-638C-4A60-BCC6-36EE5375DA6B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C13C3E-50E3-4D1D-B5CD-2C9F2F5C31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CE4F06D-1BA1-43AA-B4BE-B7FFC01A29A3}">
      <dgm:prSet/>
      <dgm:spPr/>
      <dgm:t>
        <a:bodyPr/>
        <a:lstStyle/>
        <a:p>
          <a:pPr rtl="0"/>
          <a:r>
            <a:rPr lang="cs-CZ" dirty="0" smtClean="0"/>
            <a:t>Našimi rodiči jsou maminka a tatínek.</a:t>
          </a:r>
          <a:endParaRPr lang="cs-CZ" dirty="0"/>
        </a:p>
      </dgm:t>
    </dgm:pt>
    <dgm:pt modelId="{9367A223-762F-4081-B6C1-7E2D73D24133}" type="parTrans" cxnId="{DC9E8B82-DAFA-4336-BA28-88C91AB53B89}">
      <dgm:prSet/>
      <dgm:spPr/>
      <dgm:t>
        <a:bodyPr/>
        <a:lstStyle/>
        <a:p>
          <a:endParaRPr lang="cs-CZ"/>
        </a:p>
      </dgm:t>
    </dgm:pt>
    <dgm:pt modelId="{08B7D60E-2233-45A0-A3D8-2601B68C2068}" type="sibTrans" cxnId="{DC9E8B82-DAFA-4336-BA28-88C91AB53B89}">
      <dgm:prSet/>
      <dgm:spPr/>
      <dgm:t>
        <a:bodyPr/>
        <a:lstStyle/>
        <a:p>
          <a:endParaRPr lang="cs-CZ"/>
        </a:p>
      </dgm:t>
    </dgm:pt>
    <dgm:pt modelId="{304CA398-2167-4619-8713-5EBB3826B00C}">
      <dgm:prSet/>
      <dgm:spPr/>
      <dgm:t>
        <a:bodyPr/>
        <a:lstStyle/>
        <a:p>
          <a:pPr rtl="0"/>
          <a:r>
            <a:rPr lang="cs-CZ" dirty="0" smtClean="0"/>
            <a:t>Prarodiče jsou babička a dědeček.</a:t>
          </a:r>
          <a:endParaRPr lang="cs-CZ" dirty="0"/>
        </a:p>
      </dgm:t>
    </dgm:pt>
    <dgm:pt modelId="{70D353E2-08A1-488F-B4D7-7B31B0610671}" type="parTrans" cxnId="{4E4C7D26-FAE7-4EAA-805C-81CA47F47889}">
      <dgm:prSet/>
      <dgm:spPr/>
      <dgm:t>
        <a:bodyPr/>
        <a:lstStyle/>
        <a:p>
          <a:endParaRPr lang="cs-CZ"/>
        </a:p>
      </dgm:t>
    </dgm:pt>
    <dgm:pt modelId="{BAE20786-4BF7-4FB9-8193-F11166FF9421}" type="sibTrans" cxnId="{4E4C7D26-FAE7-4EAA-805C-81CA47F47889}">
      <dgm:prSet/>
      <dgm:spPr/>
      <dgm:t>
        <a:bodyPr/>
        <a:lstStyle/>
        <a:p>
          <a:endParaRPr lang="cs-CZ"/>
        </a:p>
      </dgm:t>
    </dgm:pt>
    <dgm:pt modelId="{7F49B3BA-E2B5-4151-A266-AE38FAA09B27}">
      <dgm:prSet/>
      <dgm:spPr/>
      <dgm:t>
        <a:bodyPr/>
        <a:lstStyle/>
        <a:p>
          <a:pPr rtl="0"/>
          <a:r>
            <a:rPr lang="cs-CZ" dirty="0" smtClean="0"/>
            <a:t>Pro babičku a dědečka jsme vnoučata.</a:t>
          </a:r>
          <a:endParaRPr lang="cs-CZ" dirty="0"/>
        </a:p>
      </dgm:t>
    </dgm:pt>
    <dgm:pt modelId="{25580910-AA1D-4F68-9BF8-EAE77FA408EF}" type="parTrans" cxnId="{109AF564-05A1-4C53-8F9C-A694D6DBE29D}">
      <dgm:prSet/>
      <dgm:spPr/>
      <dgm:t>
        <a:bodyPr/>
        <a:lstStyle/>
        <a:p>
          <a:endParaRPr lang="cs-CZ"/>
        </a:p>
      </dgm:t>
    </dgm:pt>
    <dgm:pt modelId="{B207B79F-DCB4-4FD3-A4EB-9BDA4CE3EB5F}" type="sibTrans" cxnId="{109AF564-05A1-4C53-8F9C-A694D6DBE29D}">
      <dgm:prSet/>
      <dgm:spPr/>
      <dgm:t>
        <a:bodyPr/>
        <a:lstStyle/>
        <a:p>
          <a:endParaRPr lang="cs-CZ"/>
        </a:p>
      </dgm:t>
    </dgm:pt>
    <dgm:pt modelId="{5431B9D5-5AE2-4647-90E1-8915E9133907}">
      <dgm:prSet/>
      <dgm:spPr/>
      <dgm:t>
        <a:bodyPr/>
        <a:lstStyle/>
        <a:p>
          <a:pPr rtl="0"/>
          <a:r>
            <a:rPr lang="cs-CZ" dirty="0" smtClean="0"/>
            <a:t>Babička s dědečkem vychovali naše rodiče a nás rádi rozmazlují.</a:t>
          </a:r>
          <a:endParaRPr lang="cs-CZ" dirty="0"/>
        </a:p>
      </dgm:t>
    </dgm:pt>
    <dgm:pt modelId="{EC69DB32-902F-4DE8-9EE3-AF36CFA0BD3F}" type="parTrans" cxnId="{B39DF7CB-F28D-4BD9-A2F8-87A335AF3C5D}">
      <dgm:prSet/>
      <dgm:spPr/>
      <dgm:t>
        <a:bodyPr/>
        <a:lstStyle/>
        <a:p>
          <a:endParaRPr lang="cs-CZ"/>
        </a:p>
      </dgm:t>
    </dgm:pt>
    <dgm:pt modelId="{054D21FA-CA3E-422D-BC47-CBFD31ED4A88}" type="sibTrans" cxnId="{B39DF7CB-F28D-4BD9-A2F8-87A335AF3C5D}">
      <dgm:prSet/>
      <dgm:spPr/>
      <dgm:t>
        <a:bodyPr/>
        <a:lstStyle/>
        <a:p>
          <a:endParaRPr lang="cs-CZ"/>
        </a:p>
      </dgm:t>
    </dgm:pt>
    <dgm:pt modelId="{2970AD22-96FB-426C-BA9F-1A48E562B998}" type="pres">
      <dgm:prSet presAssocID="{95C13C3E-50E3-4D1D-B5CD-2C9F2F5C31D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4C5794-7A28-4A83-9FF9-05573BDFE59D}" type="pres">
      <dgm:prSet presAssocID="{1CE4F06D-1BA1-43AA-B4BE-B7FFC01A29A3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4F07D0-D687-484A-95E0-16852A6FD6A6}" type="pres">
      <dgm:prSet presAssocID="{08B7D60E-2233-45A0-A3D8-2601B68C2068}" presName="spacer" presStyleCnt="0"/>
      <dgm:spPr/>
    </dgm:pt>
    <dgm:pt modelId="{8C1A07BB-04FE-4E7B-B2D4-9B57A9D46F29}" type="pres">
      <dgm:prSet presAssocID="{304CA398-2167-4619-8713-5EBB3826B00C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61976E-F2CD-4763-95A5-5F5A1F0E1B95}" type="pres">
      <dgm:prSet presAssocID="{BAE20786-4BF7-4FB9-8193-F11166FF9421}" presName="spacer" presStyleCnt="0"/>
      <dgm:spPr/>
    </dgm:pt>
    <dgm:pt modelId="{0E3AFDFA-743A-427B-8005-FF6F067D681F}" type="pres">
      <dgm:prSet presAssocID="{7F49B3BA-E2B5-4151-A266-AE38FAA09B27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6CB680-8D5B-45CF-92A6-DBF67232572D}" type="pres">
      <dgm:prSet presAssocID="{B207B79F-DCB4-4FD3-A4EB-9BDA4CE3EB5F}" presName="spacer" presStyleCnt="0"/>
      <dgm:spPr/>
    </dgm:pt>
    <dgm:pt modelId="{6174A773-A99A-49A4-B2AC-5C3A5AF73CDE}" type="pres">
      <dgm:prSet presAssocID="{5431B9D5-5AE2-4647-90E1-8915E9133907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9AF564-05A1-4C53-8F9C-A694D6DBE29D}" srcId="{95C13C3E-50E3-4D1D-B5CD-2C9F2F5C31D7}" destId="{7F49B3BA-E2B5-4151-A266-AE38FAA09B27}" srcOrd="2" destOrd="0" parTransId="{25580910-AA1D-4F68-9BF8-EAE77FA408EF}" sibTransId="{B207B79F-DCB4-4FD3-A4EB-9BDA4CE3EB5F}"/>
    <dgm:cxn modelId="{4E4C7D26-FAE7-4EAA-805C-81CA47F47889}" srcId="{95C13C3E-50E3-4D1D-B5CD-2C9F2F5C31D7}" destId="{304CA398-2167-4619-8713-5EBB3826B00C}" srcOrd="1" destOrd="0" parTransId="{70D353E2-08A1-488F-B4D7-7B31B0610671}" sibTransId="{BAE20786-4BF7-4FB9-8193-F11166FF9421}"/>
    <dgm:cxn modelId="{B39DF7CB-F28D-4BD9-A2F8-87A335AF3C5D}" srcId="{95C13C3E-50E3-4D1D-B5CD-2C9F2F5C31D7}" destId="{5431B9D5-5AE2-4647-90E1-8915E9133907}" srcOrd="3" destOrd="0" parTransId="{EC69DB32-902F-4DE8-9EE3-AF36CFA0BD3F}" sibTransId="{054D21FA-CA3E-422D-BC47-CBFD31ED4A88}"/>
    <dgm:cxn modelId="{DC9E8B82-DAFA-4336-BA28-88C91AB53B89}" srcId="{95C13C3E-50E3-4D1D-B5CD-2C9F2F5C31D7}" destId="{1CE4F06D-1BA1-43AA-B4BE-B7FFC01A29A3}" srcOrd="0" destOrd="0" parTransId="{9367A223-762F-4081-B6C1-7E2D73D24133}" sibTransId="{08B7D60E-2233-45A0-A3D8-2601B68C2068}"/>
    <dgm:cxn modelId="{B3A06B4B-69AE-4C82-8801-35E6FFA99678}" type="presOf" srcId="{5431B9D5-5AE2-4647-90E1-8915E9133907}" destId="{6174A773-A99A-49A4-B2AC-5C3A5AF73CDE}" srcOrd="0" destOrd="0" presId="urn:microsoft.com/office/officeart/2005/8/layout/vList2"/>
    <dgm:cxn modelId="{18581177-D863-43F2-8BBB-FA1BA7CD7B72}" type="presOf" srcId="{7F49B3BA-E2B5-4151-A266-AE38FAA09B27}" destId="{0E3AFDFA-743A-427B-8005-FF6F067D681F}" srcOrd="0" destOrd="0" presId="urn:microsoft.com/office/officeart/2005/8/layout/vList2"/>
    <dgm:cxn modelId="{3B391AD2-BF84-4B42-A193-0DB6B0820D43}" type="presOf" srcId="{95C13C3E-50E3-4D1D-B5CD-2C9F2F5C31D7}" destId="{2970AD22-96FB-426C-BA9F-1A48E562B998}" srcOrd="0" destOrd="0" presId="urn:microsoft.com/office/officeart/2005/8/layout/vList2"/>
    <dgm:cxn modelId="{3D73739C-7307-4E9A-A9A3-5A4C4AB27A07}" type="presOf" srcId="{304CA398-2167-4619-8713-5EBB3826B00C}" destId="{8C1A07BB-04FE-4E7B-B2D4-9B57A9D46F29}" srcOrd="0" destOrd="0" presId="urn:microsoft.com/office/officeart/2005/8/layout/vList2"/>
    <dgm:cxn modelId="{8FF468A9-5324-40CF-94D5-D848141E7B48}" type="presOf" srcId="{1CE4F06D-1BA1-43AA-B4BE-B7FFC01A29A3}" destId="{7C4C5794-7A28-4A83-9FF9-05573BDFE59D}" srcOrd="0" destOrd="0" presId="urn:microsoft.com/office/officeart/2005/8/layout/vList2"/>
    <dgm:cxn modelId="{9B8C08BB-81C7-4FC1-9C7A-609FDAB91ECC}" type="presParOf" srcId="{2970AD22-96FB-426C-BA9F-1A48E562B998}" destId="{7C4C5794-7A28-4A83-9FF9-05573BDFE59D}" srcOrd="0" destOrd="0" presId="urn:microsoft.com/office/officeart/2005/8/layout/vList2"/>
    <dgm:cxn modelId="{7FDA53D1-2F3F-4EF5-90EA-415034B91728}" type="presParOf" srcId="{2970AD22-96FB-426C-BA9F-1A48E562B998}" destId="{9B4F07D0-D687-484A-95E0-16852A6FD6A6}" srcOrd="1" destOrd="0" presId="urn:microsoft.com/office/officeart/2005/8/layout/vList2"/>
    <dgm:cxn modelId="{6AE84276-63B4-424F-A0CE-6D0BA18BEFE9}" type="presParOf" srcId="{2970AD22-96FB-426C-BA9F-1A48E562B998}" destId="{8C1A07BB-04FE-4E7B-B2D4-9B57A9D46F29}" srcOrd="2" destOrd="0" presId="urn:microsoft.com/office/officeart/2005/8/layout/vList2"/>
    <dgm:cxn modelId="{1199BCFD-4615-4EA6-9D1B-7FCA0C8EEB72}" type="presParOf" srcId="{2970AD22-96FB-426C-BA9F-1A48E562B998}" destId="{2A61976E-F2CD-4763-95A5-5F5A1F0E1B95}" srcOrd="3" destOrd="0" presId="urn:microsoft.com/office/officeart/2005/8/layout/vList2"/>
    <dgm:cxn modelId="{171014D6-615F-4D63-A977-61D095AD5D56}" type="presParOf" srcId="{2970AD22-96FB-426C-BA9F-1A48E562B998}" destId="{0E3AFDFA-743A-427B-8005-FF6F067D681F}" srcOrd="4" destOrd="0" presId="urn:microsoft.com/office/officeart/2005/8/layout/vList2"/>
    <dgm:cxn modelId="{F74662FD-B97A-42B7-9F8E-1C7E341D6BF6}" type="presParOf" srcId="{2970AD22-96FB-426C-BA9F-1A48E562B998}" destId="{556CB680-8D5B-45CF-92A6-DBF67232572D}" srcOrd="5" destOrd="0" presId="urn:microsoft.com/office/officeart/2005/8/layout/vList2"/>
    <dgm:cxn modelId="{4E0ED195-B339-4629-A0BF-DE234E3C77A0}" type="presParOf" srcId="{2970AD22-96FB-426C-BA9F-1A48E562B998}" destId="{6174A773-A99A-49A4-B2AC-5C3A5AF73CD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9BF9A4-9420-4FDB-A691-0B43AC257DF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FF44AB6B-76A8-4DE4-B390-3E38B81B8F37}">
      <dgm:prSet/>
      <dgm:spPr/>
      <dgm:t>
        <a:bodyPr/>
        <a:lstStyle/>
        <a:p>
          <a:pPr rtl="0"/>
          <a:r>
            <a:rPr lang="cs-CZ" dirty="0" smtClean="0"/>
            <a:t>Příbuzní jsou všichni členové naší širší rodiny. Setkáváme se s nimi na rodinných oslavách a událostech (narozeniny, svatba, Vánoce).</a:t>
          </a:r>
          <a:endParaRPr lang="cs-CZ" dirty="0"/>
        </a:p>
      </dgm:t>
    </dgm:pt>
    <dgm:pt modelId="{96379B07-82B1-492F-B95C-E4454A5A695E}" type="parTrans" cxnId="{30A047C0-9CCC-4B5D-B423-4E06EF158304}">
      <dgm:prSet/>
      <dgm:spPr/>
      <dgm:t>
        <a:bodyPr/>
        <a:lstStyle/>
        <a:p>
          <a:endParaRPr lang="cs-CZ"/>
        </a:p>
      </dgm:t>
    </dgm:pt>
    <dgm:pt modelId="{51BD6838-4484-4A5D-8470-2AD218AF4064}" type="sibTrans" cxnId="{30A047C0-9CCC-4B5D-B423-4E06EF158304}">
      <dgm:prSet/>
      <dgm:spPr/>
      <dgm:t>
        <a:bodyPr/>
        <a:lstStyle/>
        <a:p>
          <a:endParaRPr lang="cs-CZ"/>
        </a:p>
      </dgm:t>
    </dgm:pt>
    <dgm:pt modelId="{5EDB4DA5-837D-4C7A-8890-876A351B3DA2}">
      <dgm:prSet/>
      <dgm:spPr/>
      <dgm:t>
        <a:bodyPr/>
        <a:lstStyle/>
        <a:p>
          <a:pPr rtl="0"/>
          <a:r>
            <a:rPr lang="cs-CZ" dirty="0" smtClean="0"/>
            <a:t>Patří do naší velké rodiny. </a:t>
          </a:r>
          <a:endParaRPr lang="cs-CZ" dirty="0"/>
        </a:p>
      </dgm:t>
    </dgm:pt>
    <dgm:pt modelId="{D9DC8E82-B23C-4A49-894E-5F5659EFD471}" type="parTrans" cxnId="{BD28EDBD-7AF6-48E0-B345-BB835C5DCEE4}">
      <dgm:prSet/>
      <dgm:spPr/>
      <dgm:t>
        <a:bodyPr/>
        <a:lstStyle/>
        <a:p>
          <a:endParaRPr lang="cs-CZ"/>
        </a:p>
      </dgm:t>
    </dgm:pt>
    <dgm:pt modelId="{BC02DA5F-4607-4C25-929F-80684924D63A}" type="sibTrans" cxnId="{BD28EDBD-7AF6-48E0-B345-BB835C5DCEE4}">
      <dgm:prSet/>
      <dgm:spPr/>
      <dgm:t>
        <a:bodyPr/>
        <a:lstStyle/>
        <a:p>
          <a:endParaRPr lang="cs-CZ"/>
        </a:p>
      </dgm:t>
    </dgm:pt>
    <dgm:pt modelId="{DA790E19-39FB-404B-A1F8-11CB13CC060C}">
      <dgm:prSet/>
      <dgm:spPr/>
      <dgm:t>
        <a:bodyPr/>
        <a:lstStyle/>
        <a:p>
          <a:pPr rtl="0"/>
          <a:r>
            <a:rPr lang="cs-CZ" dirty="0" smtClean="0"/>
            <a:t>Jsou to babičky a dědečkové, strýčkové a tetičky, bratranci a sestřenice.</a:t>
          </a:r>
          <a:endParaRPr lang="cs-CZ" dirty="0"/>
        </a:p>
      </dgm:t>
    </dgm:pt>
    <dgm:pt modelId="{2D88F5A4-CF5A-46B0-8DE5-1A6C9D9D28F1}" type="parTrans" cxnId="{25E0EDED-3A6B-4F86-831A-5AD5927C7B74}">
      <dgm:prSet/>
      <dgm:spPr/>
      <dgm:t>
        <a:bodyPr/>
        <a:lstStyle/>
        <a:p>
          <a:endParaRPr lang="cs-CZ"/>
        </a:p>
      </dgm:t>
    </dgm:pt>
    <dgm:pt modelId="{6B7A87E5-9FC4-4C1F-8A42-11B837AE312F}" type="sibTrans" cxnId="{25E0EDED-3A6B-4F86-831A-5AD5927C7B74}">
      <dgm:prSet/>
      <dgm:spPr/>
      <dgm:t>
        <a:bodyPr/>
        <a:lstStyle/>
        <a:p>
          <a:endParaRPr lang="cs-CZ"/>
        </a:p>
      </dgm:t>
    </dgm:pt>
    <dgm:pt modelId="{A5073ACF-FAA5-408C-BD5E-6C3BEEEEF9FA}">
      <dgm:prSet/>
      <dgm:spPr/>
      <dgm:t>
        <a:bodyPr/>
        <a:lstStyle/>
        <a:p>
          <a:pPr rtl="0"/>
          <a:r>
            <a:rPr lang="cs-CZ" u="sng" dirty="0" smtClean="0"/>
            <a:t>Kdo je kdo?</a:t>
          </a:r>
          <a:endParaRPr lang="cs-CZ" dirty="0"/>
        </a:p>
      </dgm:t>
    </dgm:pt>
    <dgm:pt modelId="{7F55350C-BDB8-4ED6-B8FC-1E828F03EDF6}" type="parTrans" cxnId="{1366EA18-5CC4-4899-AF7E-9CDEC4AF0D1F}">
      <dgm:prSet/>
      <dgm:spPr/>
      <dgm:t>
        <a:bodyPr/>
        <a:lstStyle/>
        <a:p>
          <a:endParaRPr lang="cs-CZ"/>
        </a:p>
      </dgm:t>
    </dgm:pt>
    <dgm:pt modelId="{3407C091-AA1C-49F9-A844-6EDF87CC74F7}" type="sibTrans" cxnId="{1366EA18-5CC4-4899-AF7E-9CDEC4AF0D1F}">
      <dgm:prSet/>
      <dgm:spPr/>
      <dgm:t>
        <a:bodyPr/>
        <a:lstStyle/>
        <a:p>
          <a:endParaRPr lang="cs-CZ"/>
        </a:p>
      </dgm:t>
    </dgm:pt>
    <dgm:pt modelId="{804E3A4B-1D2E-44BB-8FC2-951058664C4F}">
      <dgm:prSet/>
      <dgm:spPr/>
      <dgm:t>
        <a:bodyPr/>
        <a:lstStyle/>
        <a:p>
          <a:pPr rtl="0"/>
          <a:r>
            <a:rPr lang="cs-CZ" dirty="0" smtClean="0"/>
            <a:t>Strýc a teta jsou sourozenci našich rodičů.</a:t>
          </a:r>
          <a:endParaRPr lang="cs-CZ" dirty="0"/>
        </a:p>
      </dgm:t>
    </dgm:pt>
    <dgm:pt modelId="{6B91A152-8728-490F-AD21-8F5370BED930}" type="parTrans" cxnId="{FC0C28B1-D44B-47E5-87B4-DD263CD21C82}">
      <dgm:prSet/>
      <dgm:spPr/>
      <dgm:t>
        <a:bodyPr/>
        <a:lstStyle/>
        <a:p>
          <a:endParaRPr lang="cs-CZ"/>
        </a:p>
      </dgm:t>
    </dgm:pt>
    <dgm:pt modelId="{A064A169-FCD8-4616-842A-E8CBDFA665B6}" type="sibTrans" cxnId="{FC0C28B1-D44B-47E5-87B4-DD263CD21C82}">
      <dgm:prSet/>
      <dgm:spPr/>
      <dgm:t>
        <a:bodyPr/>
        <a:lstStyle/>
        <a:p>
          <a:endParaRPr lang="cs-CZ"/>
        </a:p>
      </dgm:t>
    </dgm:pt>
    <dgm:pt modelId="{20611628-5313-4D04-B38D-3307D985E0FF}">
      <dgm:prSet/>
      <dgm:spPr/>
      <dgm:t>
        <a:bodyPr/>
        <a:lstStyle/>
        <a:p>
          <a:pPr rtl="0"/>
          <a:r>
            <a:rPr lang="cs-CZ" dirty="0" smtClean="0"/>
            <a:t>Bratranci a sestřenice jsou děti strýce a tety.</a:t>
          </a:r>
          <a:endParaRPr lang="cs-CZ" dirty="0"/>
        </a:p>
      </dgm:t>
    </dgm:pt>
    <dgm:pt modelId="{D71A5A3D-5FAD-4CC9-9744-0F10E0C41EF5}" type="parTrans" cxnId="{264C5764-43C0-4F68-B7E6-0FEC26C113BC}">
      <dgm:prSet/>
      <dgm:spPr/>
      <dgm:t>
        <a:bodyPr/>
        <a:lstStyle/>
        <a:p>
          <a:endParaRPr lang="cs-CZ"/>
        </a:p>
      </dgm:t>
    </dgm:pt>
    <dgm:pt modelId="{1BEB49F8-D0B8-4421-AC2D-30A7120EF589}" type="sibTrans" cxnId="{264C5764-43C0-4F68-B7E6-0FEC26C113BC}">
      <dgm:prSet/>
      <dgm:spPr/>
      <dgm:t>
        <a:bodyPr/>
        <a:lstStyle/>
        <a:p>
          <a:endParaRPr lang="cs-CZ"/>
        </a:p>
      </dgm:t>
    </dgm:pt>
    <dgm:pt modelId="{A88E36FB-DDDB-42CC-98AA-14A2C0D89AC9}" type="pres">
      <dgm:prSet presAssocID="{6E9BF9A4-9420-4FDB-A691-0B43AC257DF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819D5-39E2-41B6-B94A-B4A603CD4B63}" type="pres">
      <dgm:prSet presAssocID="{FF44AB6B-76A8-4DE4-B390-3E38B81B8F37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252050-DF85-488B-93E8-D201E05AEA63}" type="pres">
      <dgm:prSet presAssocID="{51BD6838-4484-4A5D-8470-2AD218AF4064}" presName="spacer" presStyleCnt="0"/>
      <dgm:spPr/>
    </dgm:pt>
    <dgm:pt modelId="{EE83FF9F-935B-4A9F-84F6-9937762C8825}" type="pres">
      <dgm:prSet presAssocID="{5EDB4DA5-837D-4C7A-8890-876A351B3DA2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59F5DF-4C56-44CB-B696-58CA7A251D4A}" type="pres">
      <dgm:prSet presAssocID="{BC02DA5F-4607-4C25-929F-80684924D63A}" presName="spacer" presStyleCnt="0"/>
      <dgm:spPr/>
    </dgm:pt>
    <dgm:pt modelId="{586B8F50-B760-46AA-AF72-D2CEE99F4073}" type="pres">
      <dgm:prSet presAssocID="{DA790E19-39FB-404B-A1F8-11CB13CC060C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535919-1EDE-44BF-A4CB-8B36089595EB}" type="pres">
      <dgm:prSet presAssocID="{6B7A87E5-9FC4-4C1F-8A42-11B837AE312F}" presName="spacer" presStyleCnt="0"/>
      <dgm:spPr/>
    </dgm:pt>
    <dgm:pt modelId="{128CC619-A3F6-4CC8-B67B-F62C9B4DEEE0}" type="pres">
      <dgm:prSet presAssocID="{A5073ACF-FAA5-408C-BD5E-6C3BEEEEF9F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45DA74-89B1-43B5-9A69-6D74A1192852}" type="pres">
      <dgm:prSet presAssocID="{3407C091-AA1C-49F9-A844-6EDF87CC74F7}" presName="spacer" presStyleCnt="0"/>
      <dgm:spPr/>
    </dgm:pt>
    <dgm:pt modelId="{D597B70E-4A0C-421B-A815-89CB6BF42681}" type="pres">
      <dgm:prSet presAssocID="{804E3A4B-1D2E-44BB-8FC2-951058664C4F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4C851E-C2DF-4F87-BE3B-40BD8AF3B502}" type="pres">
      <dgm:prSet presAssocID="{A064A169-FCD8-4616-842A-E8CBDFA665B6}" presName="spacer" presStyleCnt="0"/>
      <dgm:spPr/>
    </dgm:pt>
    <dgm:pt modelId="{927F9D38-70C2-47C1-BF5D-39BED677EF58}" type="pres">
      <dgm:prSet presAssocID="{20611628-5313-4D04-B38D-3307D985E0FF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A047C0-9CCC-4B5D-B423-4E06EF158304}" srcId="{6E9BF9A4-9420-4FDB-A691-0B43AC257DF4}" destId="{FF44AB6B-76A8-4DE4-B390-3E38B81B8F37}" srcOrd="0" destOrd="0" parTransId="{96379B07-82B1-492F-B95C-E4454A5A695E}" sibTransId="{51BD6838-4484-4A5D-8470-2AD218AF4064}"/>
    <dgm:cxn modelId="{264C5764-43C0-4F68-B7E6-0FEC26C113BC}" srcId="{6E9BF9A4-9420-4FDB-A691-0B43AC257DF4}" destId="{20611628-5313-4D04-B38D-3307D985E0FF}" srcOrd="5" destOrd="0" parTransId="{D71A5A3D-5FAD-4CC9-9744-0F10E0C41EF5}" sibTransId="{1BEB49F8-D0B8-4421-AC2D-30A7120EF589}"/>
    <dgm:cxn modelId="{00BB47DF-487C-4B6C-9A3A-C0720B156FB0}" type="presOf" srcId="{A5073ACF-FAA5-408C-BD5E-6C3BEEEEF9FA}" destId="{128CC619-A3F6-4CC8-B67B-F62C9B4DEEE0}" srcOrd="0" destOrd="0" presId="urn:microsoft.com/office/officeart/2005/8/layout/vList2"/>
    <dgm:cxn modelId="{DBE09484-98B4-4ABC-A2C5-BFBD692D327F}" type="presOf" srcId="{FF44AB6B-76A8-4DE4-B390-3E38B81B8F37}" destId="{B52819D5-39E2-41B6-B94A-B4A603CD4B63}" srcOrd="0" destOrd="0" presId="urn:microsoft.com/office/officeart/2005/8/layout/vList2"/>
    <dgm:cxn modelId="{4E8EB3D4-0AD9-4320-9EE7-56C1867FDDAC}" type="presOf" srcId="{DA790E19-39FB-404B-A1F8-11CB13CC060C}" destId="{586B8F50-B760-46AA-AF72-D2CEE99F4073}" srcOrd="0" destOrd="0" presId="urn:microsoft.com/office/officeart/2005/8/layout/vList2"/>
    <dgm:cxn modelId="{06F07820-DFB7-49CC-B6D3-D2F7CF359DA5}" type="presOf" srcId="{6E9BF9A4-9420-4FDB-A691-0B43AC257DF4}" destId="{A88E36FB-DDDB-42CC-98AA-14A2C0D89AC9}" srcOrd="0" destOrd="0" presId="urn:microsoft.com/office/officeart/2005/8/layout/vList2"/>
    <dgm:cxn modelId="{25E0EDED-3A6B-4F86-831A-5AD5927C7B74}" srcId="{6E9BF9A4-9420-4FDB-A691-0B43AC257DF4}" destId="{DA790E19-39FB-404B-A1F8-11CB13CC060C}" srcOrd="2" destOrd="0" parTransId="{2D88F5A4-CF5A-46B0-8DE5-1A6C9D9D28F1}" sibTransId="{6B7A87E5-9FC4-4C1F-8A42-11B837AE312F}"/>
    <dgm:cxn modelId="{FC0C28B1-D44B-47E5-87B4-DD263CD21C82}" srcId="{6E9BF9A4-9420-4FDB-A691-0B43AC257DF4}" destId="{804E3A4B-1D2E-44BB-8FC2-951058664C4F}" srcOrd="4" destOrd="0" parTransId="{6B91A152-8728-490F-AD21-8F5370BED930}" sibTransId="{A064A169-FCD8-4616-842A-E8CBDFA665B6}"/>
    <dgm:cxn modelId="{6509EE97-EC4C-4296-9455-F47123C73D18}" type="presOf" srcId="{5EDB4DA5-837D-4C7A-8890-876A351B3DA2}" destId="{EE83FF9F-935B-4A9F-84F6-9937762C8825}" srcOrd="0" destOrd="0" presId="urn:microsoft.com/office/officeart/2005/8/layout/vList2"/>
    <dgm:cxn modelId="{1366EA18-5CC4-4899-AF7E-9CDEC4AF0D1F}" srcId="{6E9BF9A4-9420-4FDB-A691-0B43AC257DF4}" destId="{A5073ACF-FAA5-408C-BD5E-6C3BEEEEF9FA}" srcOrd="3" destOrd="0" parTransId="{7F55350C-BDB8-4ED6-B8FC-1E828F03EDF6}" sibTransId="{3407C091-AA1C-49F9-A844-6EDF87CC74F7}"/>
    <dgm:cxn modelId="{02E9158F-D049-4EBF-A03A-FB960E77CFBB}" type="presOf" srcId="{804E3A4B-1D2E-44BB-8FC2-951058664C4F}" destId="{D597B70E-4A0C-421B-A815-89CB6BF42681}" srcOrd="0" destOrd="0" presId="urn:microsoft.com/office/officeart/2005/8/layout/vList2"/>
    <dgm:cxn modelId="{0195FB50-F580-424B-A41A-210525E12FB7}" type="presOf" srcId="{20611628-5313-4D04-B38D-3307D985E0FF}" destId="{927F9D38-70C2-47C1-BF5D-39BED677EF58}" srcOrd="0" destOrd="0" presId="urn:microsoft.com/office/officeart/2005/8/layout/vList2"/>
    <dgm:cxn modelId="{BD28EDBD-7AF6-48E0-B345-BB835C5DCEE4}" srcId="{6E9BF9A4-9420-4FDB-A691-0B43AC257DF4}" destId="{5EDB4DA5-837D-4C7A-8890-876A351B3DA2}" srcOrd="1" destOrd="0" parTransId="{D9DC8E82-B23C-4A49-894E-5F5659EFD471}" sibTransId="{BC02DA5F-4607-4C25-929F-80684924D63A}"/>
    <dgm:cxn modelId="{E115A176-8251-48A8-B082-E9FA1CFB438A}" type="presParOf" srcId="{A88E36FB-DDDB-42CC-98AA-14A2C0D89AC9}" destId="{B52819D5-39E2-41B6-B94A-B4A603CD4B63}" srcOrd="0" destOrd="0" presId="urn:microsoft.com/office/officeart/2005/8/layout/vList2"/>
    <dgm:cxn modelId="{E51E9E35-09E4-464B-AB84-12398D4BE8CF}" type="presParOf" srcId="{A88E36FB-DDDB-42CC-98AA-14A2C0D89AC9}" destId="{57252050-DF85-488B-93E8-D201E05AEA63}" srcOrd="1" destOrd="0" presId="urn:microsoft.com/office/officeart/2005/8/layout/vList2"/>
    <dgm:cxn modelId="{351254D3-6CE9-4780-A684-B8431DC752AE}" type="presParOf" srcId="{A88E36FB-DDDB-42CC-98AA-14A2C0D89AC9}" destId="{EE83FF9F-935B-4A9F-84F6-9937762C8825}" srcOrd="2" destOrd="0" presId="urn:microsoft.com/office/officeart/2005/8/layout/vList2"/>
    <dgm:cxn modelId="{837E814C-560A-48BC-8526-F957326B9A49}" type="presParOf" srcId="{A88E36FB-DDDB-42CC-98AA-14A2C0D89AC9}" destId="{E359F5DF-4C56-44CB-B696-58CA7A251D4A}" srcOrd="3" destOrd="0" presId="urn:microsoft.com/office/officeart/2005/8/layout/vList2"/>
    <dgm:cxn modelId="{AF73FCF6-D856-49FF-8256-6393B5F188C2}" type="presParOf" srcId="{A88E36FB-DDDB-42CC-98AA-14A2C0D89AC9}" destId="{586B8F50-B760-46AA-AF72-D2CEE99F4073}" srcOrd="4" destOrd="0" presId="urn:microsoft.com/office/officeart/2005/8/layout/vList2"/>
    <dgm:cxn modelId="{1AC9AD68-6DCA-4A88-8B17-FB8018E6160C}" type="presParOf" srcId="{A88E36FB-DDDB-42CC-98AA-14A2C0D89AC9}" destId="{AD535919-1EDE-44BF-A4CB-8B36089595EB}" srcOrd="5" destOrd="0" presId="urn:microsoft.com/office/officeart/2005/8/layout/vList2"/>
    <dgm:cxn modelId="{6037D100-A8D8-410E-8C8A-A6CC59A095F0}" type="presParOf" srcId="{A88E36FB-DDDB-42CC-98AA-14A2C0D89AC9}" destId="{128CC619-A3F6-4CC8-B67B-F62C9B4DEEE0}" srcOrd="6" destOrd="0" presId="urn:microsoft.com/office/officeart/2005/8/layout/vList2"/>
    <dgm:cxn modelId="{D137C6FB-417A-40FE-BB94-032CEBE525DA}" type="presParOf" srcId="{A88E36FB-DDDB-42CC-98AA-14A2C0D89AC9}" destId="{3D45DA74-89B1-43B5-9A69-6D74A1192852}" srcOrd="7" destOrd="0" presId="urn:microsoft.com/office/officeart/2005/8/layout/vList2"/>
    <dgm:cxn modelId="{7773E205-5E12-41A5-BBAA-C92151FF8C4F}" type="presParOf" srcId="{A88E36FB-DDDB-42CC-98AA-14A2C0D89AC9}" destId="{D597B70E-4A0C-421B-A815-89CB6BF42681}" srcOrd="8" destOrd="0" presId="urn:microsoft.com/office/officeart/2005/8/layout/vList2"/>
    <dgm:cxn modelId="{8EE44F1E-994D-4430-99E8-E324B0468799}" type="presParOf" srcId="{A88E36FB-DDDB-42CC-98AA-14A2C0D89AC9}" destId="{A94C851E-C2DF-4F87-BE3B-40BD8AF3B502}" srcOrd="9" destOrd="0" presId="urn:microsoft.com/office/officeart/2005/8/layout/vList2"/>
    <dgm:cxn modelId="{F164343D-746A-4185-A9FD-28161B811C2F}" type="presParOf" srcId="{A88E36FB-DDDB-42CC-98AA-14A2C0D89AC9}" destId="{927F9D38-70C2-47C1-BF5D-39BED677EF5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7293239-7777-4ED0-8A92-A965E3746B3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60DD9885-DC46-4962-8BF3-3A64AEDB1783}">
      <dgm:prSet/>
      <dgm:spPr/>
      <dgm:t>
        <a:bodyPr/>
        <a:lstStyle/>
        <a:p>
          <a:pPr rtl="0"/>
          <a:r>
            <a:rPr lang="cs-CZ" dirty="0" smtClean="0"/>
            <a:t>Jak se jmenuje tvůj sourozenec?.......................................</a:t>
          </a:r>
          <a:endParaRPr lang="cs-CZ" dirty="0"/>
        </a:p>
      </dgm:t>
    </dgm:pt>
    <dgm:pt modelId="{A8224F5F-0BA9-4C7D-9B5E-98F255605923}" type="parTrans" cxnId="{0D954C02-6719-492C-9E92-2E9D5973B7A5}">
      <dgm:prSet/>
      <dgm:spPr/>
      <dgm:t>
        <a:bodyPr/>
        <a:lstStyle/>
        <a:p>
          <a:endParaRPr lang="cs-CZ"/>
        </a:p>
      </dgm:t>
    </dgm:pt>
    <dgm:pt modelId="{EE792AFB-8458-49C1-BC8F-16301AAFA42E}" type="sibTrans" cxnId="{0D954C02-6719-492C-9E92-2E9D5973B7A5}">
      <dgm:prSet/>
      <dgm:spPr/>
      <dgm:t>
        <a:bodyPr/>
        <a:lstStyle/>
        <a:p>
          <a:endParaRPr lang="cs-CZ"/>
        </a:p>
      </dgm:t>
    </dgm:pt>
    <dgm:pt modelId="{E6045922-4057-4093-9E1D-F52B9F4C71EE}">
      <dgm:prSet/>
      <dgm:spPr/>
      <dgm:t>
        <a:bodyPr/>
        <a:lstStyle/>
        <a:p>
          <a:pPr rtl="0"/>
          <a:endParaRPr lang="cs-CZ" dirty="0"/>
        </a:p>
      </dgm:t>
    </dgm:pt>
    <dgm:pt modelId="{2A2E701F-CBD0-4162-B97B-58630334347C}" type="parTrans" cxnId="{5E80A081-EC22-40B4-BBA4-001B8B2D38F6}">
      <dgm:prSet/>
      <dgm:spPr/>
      <dgm:t>
        <a:bodyPr/>
        <a:lstStyle/>
        <a:p>
          <a:endParaRPr lang="cs-CZ"/>
        </a:p>
      </dgm:t>
    </dgm:pt>
    <dgm:pt modelId="{00FAB1E8-A8DA-403B-AE81-AB9C10B4501A}" type="sibTrans" cxnId="{5E80A081-EC22-40B4-BBA4-001B8B2D38F6}">
      <dgm:prSet/>
      <dgm:spPr/>
      <dgm:t>
        <a:bodyPr/>
        <a:lstStyle/>
        <a:p>
          <a:endParaRPr lang="cs-CZ"/>
        </a:p>
      </dgm:t>
    </dgm:pt>
    <dgm:pt modelId="{6B9FBDCF-A095-4F18-8E34-E4BE9DECC571}">
      <dgm:prSet/>
      <dgm:spPr/>
      <dgm:t>
        <a:bodyPr/>
        <a:lstStyle/>
        <a:p>
          <a:pPr rtl="0"/>
          <a:r>
            <a:rPr lang="cs-CZ" dirty="0" smtClean="0"/>
            <a:t>Kolik let je tvojí mamince?...............................................</a:t>
          </a:r>
          <a:endParaRPr lang="cs-CZ" dirty="0"/>
        </a:p>
      </dgm:t>
    </dgm:pt>
    <dgm:pt modelId="{79E78700-411B-4E81-A2C3-C3A82DD7DCB4}" type="parTrans" cxnId="{00A7B0A8-1859-434B-A0B2-D1B560CF843A}">
      <dgm:prSet/>
      <dgm:spPr/>
      <dgm:t>
        <a:bodyPr/>
        <a:lstStyle/>
        <a:p>
          <a:endParaRPr lang="cs-CZ"/>
        </a:p>
      </dgm:t>
    </dgm:pt>
    <dgm:pt modelId="{A037C2BF-BFA5-4C34-92BE-A0130479EB63}" type="sibTrans" cxnId="{00A7B0A8-1859-434B-A0B2-D1B560CF843A}">
      <dgm:prSet/>
      <dgm:spPr/>
      <dgm:t>
        <a:bodyPr/>
        <a:lstStyle/>
        <a:p>
          <a:endParaRPr lang="cs-CZ"/>
        </a:p>
      </dgm:t>
    </dgm:pt>
    <dgm:pt modelId="{34B47F30-5B94-4115-A7D3-B696F5BCDE63}">
      <dgm:prSet/>
      <dgm:spPr/>
      <dgm:t>
        <a:bodyPr/>
        <a:lstStyle/>
        <a:p>
          <a:pPr rtl="0"/>
          <a:endParaRPr lang="cs-CZ" dirty="0"/>
        </a:p>
      </dgm:t>
    </dgm:pt>
    <dgm:pt modelId="{7C230D83-0ECE-41F6-853F-A2D991316E50}" type="parTrans" cxnId="{15606E07-0C26-4168-BA88-82D5756071C2}">
      <dgm:prSet/>
      <dgm:spPr/>
      <dgm:t>
        <a:bodyPr/>
        <a:lstStyle/>
        <a:p>
          <a:endParaRPr lang="cs-CZ"/>
        </a:p>
      </dgm:t>
    </dgm:pt>
    <dgm:pt modelId="{8220CB41-8C42-4430-B232-A82C7EBFFD12}" type="sibTrans" cxnId="{15606E07-0C26-4168-BA88-82D5756071C2}">
      <dgm:prSet/>
      <dgm:spPr/>
      <dgm:t>
        <a:bodyPr/>
        <a:lstStyle/>
        <a:p>
          <a:endParaRPr lang="cs-CZ"/>
        </a:p>
      </dgm:t>
    </dgm:pt>
    <dgm:pt modelId="{CD94CFCB-BFEF-446C-B11B-1C47178C3093}">
      <dgm:prSet/>
      <dgm:spPr/>
      <dgm:t>
        <a:bodyPr/>
        <a:lstStyle/>
        <a:p>
          <a:pPr rtl="0"/>
          <a:r>
            <a:rPr lang="cs-CZ" dirty="0" smtClean="0"/>
            <a:t>Jak se jmenuje tvůj dědeček?............................................</a:t>
          </a:r>
          <a:endParaRPr lang="cs-CZ" dirty="0"/>
        </a:p>
      </dgm:t>
    </dgm:pt>
    <dgm:pt modelId="{68A01604-7E3C-4494-9D5B-5BA2C61791B9}" type="parTrans" cxnId="{C4953298-66CD-49C8-8FE9-B638BC1A8ACF}">
      <dgm:prSet/>
      <dgm:spPr/>
      <dgm:t>
        <a:bodyPr/>
        <a:lstStyle/>
        <a:p>
          <a:endParaRPr lang="cs-CZ"/>
        </a:p>
      </dgm:t>
    </dgm:pt>
    <dgm:pt modelId="{C2CD5F94-9352-4F1B-85D1-EFDA04CBF4AA}" type="sibTrans" cxnId="{C4953298-66CD-49C8-8FE9-B638BC1A8ACF}">
      <dgm:prSet/>
      <dgm:spPr/>
      <dgm:t>
        <a:bodyPr/>
        <a:lstStyle/>
        <a:p>
          <a:endParaRPr lang="cs-CZ"/>
        </a:p>
      </dgm:t>
    </dgm:pt>
    <dgm:pt modelId="{CAA18F52-2DDC-4E29-9A3D-359C91CD6DBB}">
      <dgm:prSet/>
      <dgm:spPr/>
      <dgm:t>
        <a:bodyPr/>
        <a:lstStyle/>
        <a:p>
          <a:pPr rtl="0"/>
          <a:endParaRPr lang="cs-CZ" dirty="0"/>
        </a:p>
      </dgm:t>
    </dgm:pt>
    <dgm:pt modelId="{19A3DF58-51B7-4C9A-B9DB-D80F7CDDB3F8}" type="parTrans" cxnId="{62F1B474-682D-4ADE-B993-BD67965AD518}">
      <dgm:prSet/>
      <dgm:spPr/>
      <dgm:t>
        <a:bodyPr/>
        <a:lstStyle/>
        <a:p>
          <a:endParaRPr lang="cs-CZ"/>
        </a:p>
      </dgm:t>
    </dgm:pt>
    <dgm:pt modelId="{0AA50A11-98EA-4928-A9A2-4B3F16D6989F}" type="sibTrans" cxnId="{62F1B474-682D-4ADE-B993-BD67965AD518}">
      <dgm:prSet/>
      <dgm:spPr/>
      <dgm:t>
        <a:bodyPr/>
        <a:lstStyle/>
        <a:p>
          <a:endParaRPr lang="cs-CZ"/>
        </a:p>
      </dgm:t>
    </dgm:pt>
    <dgm:pt modelId="{20D4FA6B-2B28-4FD9-9934-93DABCEB969E}">
      <dgm:prSet/>
      <dgm:spPr/>
      <dgm:t>
        <a:bodyPr/>
        <a:lstStyle/>
        <a:p>
          <a:pPr rtl="0"/>
          <a:r>
            <a:rPr lang="cs-CZ" dirty="0" smtClean="0"/>
            <a:t>Máš tetu? Jak se jmenuje?.................................................</a:t>
          </a:r>
          <a:endParaRPr lang="cs-CZ" dirty="0"/>
        </a:p>
      </dgm:t>
    </dgm:pt>
    <dgm:pt modelId="{717BF2A0-F355-492D-B89E-90BCFAB548C9}" type="parTrans" cxnId="{04E04DE3-9450-4816-9D58-7117E8B7CA32}">
      <dgm:prSet/>
      <dgm:spPr/>
      <dgm:t>
        <a:bodyPr/>
        <a:lstStyle/>
        <a:p>
          <a:endParaRPr lang="cs-CZ"/>
        </a:p>
      </dgm:t>
    </dgm:pt>
    <dgm:pt modelId="{124BADF6-C1DE-4D08-8B4B-18B61D2ECCF6}" type="sibTrans" cxnId="{04E04DE3-9450-4816-9D58-7117E8B7CA32}">
      <dgm:prSet/>
      <dgm:spPr/>
      <dgm:t>
        <a:bodyPr/>
        <a:lstStyle/>
        <a:p>
          <a:endParaRPr lang="cs-CZ"/>
        </a:p>
      </dgm:t>
    </dgm:pt>
    <dgm:pt modelId="{34AA23AC-E6B1-4161-AF66-9C78A6878AEA}" type="pres">
      <dgm:prSet presAssocID="{D7293239-7777-4ED0-8A92-A965E3746B3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67ABF30-BBE1-4C25-88A3-98C4D4489893}" type="pres">
      <dgm:prSet presAssocID="{60DD9885-DC46-4962-8BF3-3A64AEDB1783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119D2A-A4A3-4463-A285-27789A04175D}" type="pres">
      <dgm:prSet presAssocID="{EE792AFB-8458-49C1-BC8F-16301AAFA42E}" presName="spacer" presStyleCnt="0"/>
      <dgm:spPr/>
    </dgm:pt>
    <dgm:pt modelId="{5F17E8BB-0F62-4626-AF43-AEF88DE47C8E}" type="pres">
      <dgm:prSet presAssocID="{E6045922-4057-4093-9E1D-F52B9F4C71EE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966BE4-388B-4394-804D-FA6B0D720107}" type="pres">
      <dgm:prSet presAssocID="{00FAB1E8-A8DA-403B-AE81-AB9C10B4501A}" presName="spacer" presStyleCnt="0"/>
      <dgm:spPr/>
    </dgm:pt>
    <dgm:pt modelId="{95A39479-5ECA-421A-B9D0-731E6F74A159}" type="pres">
      <dgm:prSet presAssocID="{6B9FBDCF-A095-4F18-8E34-E4BE9DECC571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3BFAD0-3065-481C-BCB8-6839CF39C7BB}" type="pres">
      <dgm:prSet presAssocID="{A037C2BF-BFA5-4C34-92BE-A0130479EB63}" presName="spacer" presStyleCnt="0"/>
      <dgm:spPr/>
    </dgm:pt>
    <dgm:pt modelId="{6C75C729-C35C-47BD-AFB3-F05595164B61}" type="pres">
      <dgm:prSet presAssocID="{34B47F30-5B94-4115-A7D3-B696F5BCDE63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A0D70D-38E3-4649-83C3-D532AF18FC8D}" type="pres">
      <dgm:prSet presAssocID="{8220CB41-8C42-4430-B232-A82C7EBFFD12}" presName="spacer" presStyleCnt="0"/>
      <dgm:spPr/>
    </dgm:pt>
    <dgm:pt modelId="{DF01540F-D2F0-48DB-8A3B-647397EA0CB0}" type="pres">
      <dgm:prSet presAssocID="{CD94CFCB-BFEF-446C-B11B-1C47178C3093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FD22F5-7FD3-4D35-ADBB-8E2CEB192D96}" type="pres">
      <dgm:prSet presAssocID="{C2CD5F94-9352-4F1B-85D1-EFDA04CBF4AA}" presName="spacer" presStyleCnt="0"/>
      <dgm:spPr/>
    </dgm:pt>
    <dgm:pt modelId="{4EC9EB44-D484-4D40-8832-036FA6C5DBD3}" type="pres">
      <dgm:prSet presAssocID="{CAA18F52-2DDC-4E29-9A3D-359C91CD6DBB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4D9A09-80DD-4133-907D-8A84C8B172D2}" type="pres">
      <dgm:prSet presAssocID="{0AA50A11-98EA-4928-A9A2-4B3F16D6989F}" presName="spacer" presStyleCnt="0"/>
      <dgm:spPr/>
    </dgm:pt>
    <dgm:pt modelId="{B577EFAA-5975-4F34-8EBC-984CA7A8194B}" type="pres">
      <dgm:prSet presAssocID="{20D4FA6B-2B28-4FD9-9934-93DABCEB969E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DB6EFF-7098-4700-A0A6-DE6D9CB46B95}" type="presOf" srcId="{60DD9885-DC46-4962-8BF3-3A64AEDB1783}" destId="{767ABF30-BBE1-4C25-88A3-98C4D4489893}" srcOrd="0" destOrd="0" presId="urn:microsoft.com/office/officeart/2005/8/layout/vList2"/>
    <dgm:cxn modelId="{15606E07-0C26-4168-BA88-82D5756071C2}" srcId="{D7293239-7777-4ED0-8A92-A965E3746B35}" destId="{34B47F30-5B94-4115-A7D3-B696F5BCDE63}" srcOrd="3" destOrd="0" parTransId="{7C230D83-0ECE-41F6-853F-A2D991316E50}" sibTransId="{8220CB41-8C42-4430-B232-A82C7EBFFD12}"/>
    <dgm:cxn modelId="{DAD9BFBC-374D-44D1-A56B-12F1A25BC344}" type="presOf" srcId="{CD94CFCB-BFEF-446C-B11B-1C47178C3093}" destId="{DF01540F-D2F0-48DB-8A3B-647397EA0CB0}" srcOrd="0" destOrd="0" presId="urn:microsoft.com/office/officeart/2005/8/layout/vList2"/>
    <dgm:cxn modelId="{00A7B0A8-1859-434B-A0B2-D1B560CF843A}" srcId="{D7293239-7777-4ED0-8A92-A965E3746B35}" destId="{6B9FBDCF-A095-4F18-8E34-E4BE9DECC571}" srcOrd="2" destOrd="0" parTransId="{79E78700-411B-4E81-A2C3-C3A82DD7DCB4}" sibTransId="{A037C2BF-BFA5-4C34-92BE-A0130479EB63}"/>
    <dgm:cxn modelId="{E1E99ACC-86C2-43A2-A891-B61BBB720A51}" type="presOf" srcId="{34B47F30-5B94-4115-A7D3-B696F5BCDE63}" destId="{6C75C729-C35C-47BD-AFB3-F05595164B61}" srcOrd="0" destOrd="0" presId="urn:microsoft.com/office/officeart/2005/8/layout/vList2"/>
    <dgm:cxn modelId="{078D35B1-900A-45D7-8B3A-6B2D6C6E9003}" type="presOf" srcId="{D7293239-7777-4ED0-8A92-A965E3746B35}" destId="{34AA23AC-E6B1-4161-AF66-9C78A6878AEA}" srcOrd="0" destOrd="0" presId="urn:microsoft.com/office/officeart/2005/8/layout/vList2"/>
    <dgm:cxn modelId="{62F1B474-682D-4ADE-B993-BD67965AD518}" srcId="{D7293239-7777-4ED0-8A92-A965E3746B35}" destId="{CAA18F52-2DDC-4E29-9A3D-359C91CD6DBB}" srcOrd="5" destOrd="0" parTransId="{19A3DF58-51B7-4C9A-B9DB-D80F7CDDB3F8}" sibTransId="{0AA50A11-98EA-4928-A9A2-4B3F16D6989F}"/>
    <dgm:cxn modelId="{C4953298-66CD-49C8-8FE9-B638BC1A8ACF}" srcId="{D7293239-7777-4ED0-8A92-A965E3746B35}" destId="{CD94CFCB-BFEF-446C-B11B-1C47178C3093}" srcOrd="4" destOrd="0" parTransId="{68A01604-7E3C-4494-9D5B-5BA2C61791B9}" sibTransId="{C2CD5F94-9352-4F1B-85D1-EFDA04CBF4AA}"/>
    <dgm:cxn modelId="{6E65862B-6B50-42A2-BEC9-0B65BE3981F9}" type="presOf" srcId="{6B9FBDCF-A095-4F18-8E34-E4BE9DECC571}" destId="{95A39479-5ECA-421A-B9D0-731E6F74A159}" srcOrd="0" destOrd="0" presId="urn:microsoft.com/office/officeart/2005/8/layout/vList2"/>
    <dgm:cxn modelId="{EBAAFC65-1430-469E-8264-982D17398F91}" type="presOf" srcId="{E6045922-4057-4093-9E1D-F52B9F4C71EE}" destId="{5F17E8BB-0F62-4626-AF43-AEF88DE47C8E}" srcOrd="0" destOrd="0" presId="urn:microsoft.com/office/officeart/2005/8/layout/vList2"/>
    <dgm:cxn modelId="{9C6B360E-69D7-42FE-86F0-130B47EEFE6B}" type="presOf" srcId="{CAA18F52-2DDC-4E29-9A3D-359C91CD6DBB}" destId="{4EC9EB44-D484-4D40-8832-036FA6C5DBD3}" srcOrd="0" destOrd="0" presId="urn:microsoft.com/office/officeart/2005/8/layout/vList2"/>
    <dgm:cxn modelId="{900EC364-5AD0-400D-B088-D3DE3D15D23E}" type="presOf" srcId="{20D4FA6B-2B28-4FD9-9934-93DABCEB969E}" destId="{B577EFAA-5975-4F34-8EBC-984CA7A8194B}" srcOrd="0" destOrd="0" presId="urn:microsoft.com/office/officeart/2005/8/layout/vList2"/>
    <dgm:cxn modelId="{04E04DE3-9450-4816-9D58-7117E8B7CA32}" srcId="{D7293239-7777-4ED0-8A92-A965E3746B35}" destId="{20D4FA6B-2B28-4FD9-9934-93DABCEB969E}" srcOrd="6" destOrd="0" parTransId="{717BF2A0-F355-492D-B89E-90BCFAB548C9}" sibTransId="{124BADF6-C1DE-4D08-8B4B-18B61D2ECCF6}"/>
    <dgm:cxn modelId="{0D954C02-6719-492C-9E92-2E9D5973B7A5}" srcId="{D7293239-7777-4ED0-8A92-A965E3746B35}" destId="{60DD9885-DC46-4962-8BF3-3A64AEDB1783}" srcOrd="0" destOrd="0" parTransId="{A8224F5F-0BA9-4C7D-9B5E-98F255605923}" sibTransId="{EE792AFB-8458-49C1-BC8F-16301AAFA42E}"/>
    <dgm:cxn modelId="{5E80A081-EC22-40B4-BBA4-001B8B2D38F6}" srcId="{D7293239-7777-4ED0-8A92-A965E3746B35}" destId="{E6045922-4057-4093-9E1D-F52B9F4C71EE}" srcOrd="1" destOrd="0" parTransId="{2A2E701F-CBD0-4162-B97B-58630334347C}" sibTransId="{00FAB1E8-A8DA-403B-AE81-AB9C10B4501A}"/>
    <dgm:cxn modelId="{C7F9FAB5-F581-4644-AF94-00FBF4ECF7D5}" type="presParOf" srcId="{34AA23AC-E6B1-4161-AF66-9C78A6878AEA}" destId="{767ABF30-BBE1-4C25-88A3-98C4D4489893}" srcOrd="0" destOrd="0" presId="urn:microsoft.com/office/officeart/2005/8/layout/vList2"/>
    <dgm:cxn modelId="{256B70F5-436D-4C38-9FB5-DD34EF1F9764}" type="presParOf" srcId="{34AA23AC-E6B1-4161-AF66-9C78A6878AEA}" destId="{E6119D2A-A4A3-4463-A285-27789A04175D}" srcOrd="1" destOrd="0" presId="urn:microsoft.com/office/officeart/2005/8/layout/vList2"/>
    <dgm:cxn modelId="{0C62C656-11E1-496A-8099-46E72A7327ED}" type="presParOf" srcId="{34AA23AC-E6B1-4161-AF66-9C78A6878AEA}" destId="{5F17E8BB-0F62-4626-AF43-AEF88DE47C8E}" srcOrd="2" destOrd="0" presId="urn:microsoft.com/office/officeart/2005/8/layout/vList2"/>
    <dgm:cxn modelId="{4A7E51BD-1E09-41C9-91AF-1499E82C5434}" type="presParOf" srcId="{34AA23AC-E6B1-4161-AF66-9C78A6878AEA}" destId="{90966BE4-388B-4394-804D-FA6B0D720107}" srcOrd="3" destOrd="0" presId="urn:microsoft.com/office/officeart/2005/8/layout/vList2"/>
    <dgm:cxn modelId="{207B82F5-41D6-4654-92BE-32FC2E467478}" type="presParOf" srcId="{34AA23AC-E6B1-4161-AF66-9C78A6878AEA}" destId="{95A39479-5ECA-421A-B9D0-731E6F74A159}" srcOrd="4" destOrd="0" presId="urn:microsoft.com/office/officeart/2005/8/layout/vList2"/>
    <dgm:cxn modelId="{80D0928B-D6D4-48EE-9BBF-C095E8F18F6D}" type="presParOf" srcId="{34AA23AC-E6B1-4161-AF66-9C78A6878AEA}" destId="{113BFAD0-3065-481C-BCB8-6839CF39C7BB}" srcOrd="5" destOrd="0" presId="urn:microsoft.com/office/officeart/2005/8/layout/vList2"/>
    <dgm:cxn modelId="{4B1CAE1F-8AED-45F0-9260-D39840290EAA}" type="presParOf" srcId="{34AA23AC-E6B1-4161-AF66-9C78A6878AEA}" destId="{6C75C729-C35C-47BD-AFB3-F05595164B61}" srcOrd="6" destOrd="0" presId="urn:microsoft.com/office/officeart/2005/8/layout/vList2"/>
    <dgm:cxn modelId="{5036FA02-C11B-4B86-8D1E-9C30E57B9B91}" type="presParOf" srcId="{34AA23AC-E6B1-4161-AF66-9C78A6878AEA}" destId="{C0A0D70D-38E3-4649-83C3-D532AF18FC8D}" srcOrd="7" destOrd="0" presId="urn:microsoft.com/office/officeart/2005/8/layout/vList2"/>
    <dgm:cxn modelId="{72840498-609D-42DB-8207-55DA90366E81}" type="presParOf" srcId="{34AA23AC-E6B1-4161-AF66-9C78A6878AEA}" destId="{DF01540F-D2F0-48DB-8A3B-647397EA0CB0}" srcOrd="8" destOrd="0" presId="urn:microsoft.com/office/officeart/2005/8/layout/vList2"/>
    <dgm:cxn modelId="{340E13C7-85C1-4618-8981-C9CFCDC5721A}" type="presParOf" srcId="{34AA23AC-E6B1-4161-AF66-9C78A6878AEA}" destId="{CEFD22F5-7FD3-4D35-ADBB-8E2CEB192D96}" srcOrd="9" destOrd="0" presId="urn:microsoft.com/office/officeart/2005/8/layout/vList2"/>
    <dgm:cxn modelId="{A7175424-CCAA-42DF-9FEA-39C696599D42}" type="presParOf" srcId="{34AA23AC-E6B1-4161-AF66-9C78A6878AEA}" destId="{4EC9EB44-D484-4D40-8832-036FA6C5DBD3}" srcOrd="10" destOrd="0" presId="urn:microsoft.com/office/officeart/2005/8/layout/vList2"/>
    <dgm:cxn modelId="{9996DA0E-126C-4BD8-A8BA-348BDFCD951C}" type="presParOf" srcId="{34AA23AC-E6B1-4161-AF66-9C78A6878AEA}" destId="{DD4D9A09-80DD-4133-907D-8A84C8B172D2}" srcOrd="11" destOrd="0" presId="urn:microsoft.com/office/officeart/2005/8/layout/vList2"/>
    <dgm:cxn modelId="{C9F465A8-94B9-45F4-992E-525A3E5424B3}" type="presParOf" srcId="{34AA23AC-E6B1-4161-AF66-9C78A6878AEA}" destId="{B577EFAA-5975-4F34-8EBC-984CA7A8194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76444C-55A4-48CA-9515-CF8E5DD2D964}">
      <dsp:nvSpPr>
        <dsp:cNvPr id="0" name=""/>
        <dsp:cNvSpPr/>
      </dsp:nvSpPr>
      <dsp:spPr>
        <a:xfrm>
          <a:off x="0" y="0"/>
          <a:ext cx="4389120" cy="43891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40A5E-1BAC-4915-BD20-901AADFAD6B2}">
      <dsp:nvSpPr>
        <dsp:cNvPr id="0" name=""/>
        <dsp:cNvSpPr/>
      </dsp:nvSpPr>
      <dsp:spPr>
        <a:xfrm>
          <a:off x="2194560" y="0"/>
          <a:ext cx="6035039" cy="43891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Rodina jsou naši nejbližší. Rodinu tvoří máma s tátou a jejich dětmi.</a:t>
          </a:r>
          <a:endParaRPr lang="cs-CZ" sz="1800" kern="1200" dirty="0"/>
        </a:p>
      </dsp:txBody>
      <dsp:txXfrm>
        <a:off x="2194560" y="0"/>
        <a:ext cx="6035039" cy="702259"/>
      </dsp:txXfrm>
    </dsp:sp>
    <dsp:sp modelId="{3FC3489C-3BA5-431C-9CD6-B9D15B3D2AD7}">
      <dsp:nvSpPr>
        <dsp:cNvPr id="0" name=""/>
        <dsp:cNvSpPr/>
      </dsp:nvSpPr>
      <dsp:spPr>
        <a:xfrm>
          <a:off x="460857" y="702259"/>
          <a:ext cx="3467404" cy="34674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756FF3-6467-44F7-8094-C36ECE0C01B7}">
      <dsp:nvSpPr>
        <dsp:cNvPr id="0" name=""/>
        <dsp:cNvSpPr/>
      </dsp:nvSpPr>
      <dsp:spPr>
        <a:xfrm>
          <a:off x="2194560" y="702259"/>
          <a:ext cx="6035039" cy="34674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Kdo patří do vaší rodiny?..............................................</a:t>
          </a:r>
          <a:endParaRPr lang="cs-CZ" sz="1800" kern="1200" dirty="0"/>
        </a:p>
      </dsp:txBody>
      <dsp:txXfrm>
        <a:off x="2194560" y="702259"/>
        <a:ext cx="6035039" cy="702259"/>
      </dsp:txXfrm>
    </dsp:sp>
    <dsp:sp modelId="{B68545FF-64A5-47FE-9B11-15A542BBCC96}">
      <dsp:nvSpPr>
        <dsp:cNvPr id="0" name=""/>
        <dsp:cNvSpPr/>
      </dsp:nvSpPr>
      <dsp:spPr>
        <a:xfrm>
          <a:off x="921715" y="1404518"/>
          <a:ext cx="2545689" cy="25456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DC8D3B-E67E-4D51-BF58-4F1F92A53EC6}">
      <dsp:nvSpPr>
        <dsp:cNvPr id="0" name=""/>
        <dsp:cNvSpPr/>
      </dsp:nvSpPr>
      <dsp:spPr>
        <a:xfrm>
          <a:off x="2194560" y="1404518"/>
          <a:ext cx="6035039" cy="25456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194560" y="1404518"/>
        <a:ext cx="6035039" cy="702259"/>
      </dsp:txXfrm>
    </dsp:sp>
    <dsp:sp modelId="{3088909A-289A-44CF-A82B-DA997D98FC17}">
      <dsp:nvSpPr>
        <dsp:cNvPr id="0" name=""/>
        <dsp:cNvSpPr/>
      </dsp:nvSpPr>
      <dsp:spPr>
        <a:xfrm>
          <a:off x="1382572" y="2106777"/>
          <a:ext cx="1623974" cy="16239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1E4140-F99A-44C6-A057-4D88D32BC6F6}">
      <dsp:nvSpPr>
        <dsp:cNvPr id="0" name=""/>
        <dsp:cNvSpPr/>
      </dsp:nvSpPr>
      <dsp:spPr>
        <a:xfrm>
          <a:off x="2194560" y="2106777"/>
          <a:ext cx="6035039" cy="16239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u="sng" kern="1200" dirty="0" smtClean="0"/>
            <a:t>A víte kdo patří do širší rodiny?</a:t>
          </a:r>
          <a:endParaRPr lang="cs-CZ" sz="1800" kern="1200" dirty="0"/>
        </a:p>
      </dsp:txBody>
      <dsp:txXfrm>
        <a:off x="2194560" y="2106777"/>
        <a:ext cx="6035039" cy="702259"/>
      </dsp:txXfrm>
    </dsp:sp>
    <dsp:sp modelId="{928A4CEE-F287-4B8E-9AB9-A323F6C09CD2}">
      <dsp:nvSpPr>
        <dsp:cNvPr id="0" name=""/>
        <dsp:cNvSpPr/>
      </dsp:nvSpPr>
      <dsp:spPr>
        <a:xfrm>
          <a:off x="1843430" y="2809036"/>
          <a:ext cx="702259" cy="7022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8CE421-6ADE-4C1F-B87C-D1755753F2A3}">
      <dsp:nvSpPr>
        <dsp:cNvPr id="0" name=""/>
        <dsp:cNvSpPr/>
      </dsp:nvSpPr>
      <dsp:spPr>
        <a:xfrm>
          <a:off x="2194560" y="2809036"/>
          <a:ext cx="6035039" cy="7022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Širší rodina to jsou kromě mámy, táty a dětí také babičky a dědečkové, tety a strýcové, bratranci a sestřenice. </a:t>
          </a:r>
          <a:endParaRPr lang="cs-CZ" sz="1800" kern="1200" dirty="0"/>
        </a:p>
      </dsp:txBody>
      <dsp:txXfrm>
        <a:off x="2194560" y="2809036"/>
        <a:ext cx="6035039" cy="7022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4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6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Širší rodina, prarodiče, příbuzní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b="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VY_32_INOVACE_51_VU2_10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Širší rodina, prarodiče, příbuzní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Znalosti o širší rodině, prarodičích a příbuzných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Umět se orientovat v členech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širší rodiny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žák Speciální ZŠ/7. - 10.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13.1.2013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Rodina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Kdo patří </a:t>
            </a:r>
            <a:r>
              <a:rPr lang="cs-CZ" smtClean="0"/>
              <a:t>do širší rodiny?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Širší rodina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3" name="Picture 5" descr="C:\Documents and Settings\Ondra\Local Settings\Temporary Internet Files\Content.IE5\E3XFQM78\MP90040964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0"/>
            <a:ext cx="2483768" cy="19888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Prarodiče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W0DRLASM\MC9003380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84369" y="5126192"/>
            <a:ext cx="1259632" cy="1731808"/>
          </a:xfrm>
          <a:prstGeom prst="rect">
            <a:avLst/>
          </a:prstGeom>
          <a:noFill/>
        </p:spPr>
      </p:pic>
      <p:pic>
        <p:nvPicPr>
          <p:cNvPr id="1027" name="Picture 3" descr="C:\Documents and Settings\Ondra\Local Settings\Temporary Internet Files\Content.IE5\3DQM1X5J\MC90029203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44407" y="0"/>
            <a:ext cx="2499593" cy="23924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Příbuzní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5" name="Picture 3" descr="C:\Documents and Settings\Ondra\Local Settings\Temporary Internet Files\Content.IE5\X8ORGK0F\MP90030937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1"/>
            <a:ext cx="2987824" cy="1991882"/>
          </a:xfrm>
          <a:prstGeom prst="rect">
            <a:avLst/>
          </a:prstGeom>
          <a:noFill/>
        </p:spPr>
      </p:pic>
      <p:pic>
        <p:nvPicPr>
          <p:cNvPr id="3076" name="Picture 4" descr="C:\Documents and Settings\Ondra\Local Settings\Temporary Internet Files\Content.IE5\W0DRLASM\MP90040024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45582" y="1"/>
            <a:ext cx="2666578" cy="19888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7632848" cy="3744416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algn="l"/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892</TotalTime>
  <Words>416</Words>
  <Application>Microsoft Office PowerPoint</Application>
  <PresentationFormat>Předvádění na obrazovce (4:3)</PresentationFormat>
  <Paragraphs>69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Věcné učení  Širší rodina, prarodiče, příbuzní</vt:lpstr>
      <vt:lpstr>Prezentace aplikace PowerPoint</vt:lpstr>
      <vt:lpstr>Rodina</vt:lpstr>
      <vt:lpstr>Širší rodina</vt:lpstr>
      <vt:lpstr>Prarodiče</vt:lpstr>
      <vt:lpstr>Příbuzní</vt:lpstr>
      <vt:lpstr>Odpověz na otázky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109</cp:revision>
  <dcterms:created xsi:type="dcterms:W3CDTF">2012-06-27T08:54:30Z</dcterms:created>
  <dcterms:modified xsi:type="dcterms:W3CDTF">2013-03-05T18:51:12Z</dcterms:modified>
</cp:coreProperties>
</file>