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32" r:id="rId1"/>
  </p:sldMasterIdLst>
  <p:notesMasterIdLst>
    <p:notesMasterId r:id="rId10"/>
  </p:notesMasterIdLst>
  <p:sldIdLst>
    <p:sldId id="257" r:id="rId2"/>
    <p:sldId id="258" r:id="rId3"/>
    <p:sldId id="264" r:id="rId4"/>
    <p:sldId id="260" r:id="rId5"/>
    <p:sldId id="261" r:id="rId6"/>
    <p:sldId id="262" r:id="rId7"/>
    <p:sldId id="263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 horzBarState="maximized">
    <p:restoredLeft sz="34587" autoAdjust="0"/>
    <p:restoredTop sz="78514" autoAdjust="0"/>
  </p:normalViewPr>
  <p:slideViewPr>
    <p:cSldViewPr showGuides="1">
      <p:cViewPr varScale="1">
        <p:scale>
          <a:sx n="74" d="100"/>
          <a:sy n="74" d="100"/>
        </p:scale>
        <p:origin x="-103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4333" r:id="rId1"/>
    <p:sldLayoutId id="2147484334" r:id="rId2"/>
    <p:sldLayoutId id="2147484335" r:id="rId3"/>
    <p:sldLayoutId id="2147484336" r:id="rId4"/>
    <p:sldLayoutId id="2147484337" r:id="rId5"/>
    <p:sldLayoutId id="2147484338" r:id="rId6"/>
    <p:sldLayoutId id="2147484339" r:id="rId7"/>
    <p:sldLayoutId id="2147484340" r:id="rId8"/>
    <p:sldLayoutId id="2147484341" r:id="rId9"/>
    <p:sldLayoutId id="2147484342" r:id="rId10"/>
    <p:sldLayoutId id="2147484343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Věcné učení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Přírodní zajímavosti z našeho okolí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b="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Zpracoval: Mgr. Ondřej </a:t>
            </a:r>
            <a:r>
              <a:rPr lang="cs-CZ" sz="2000" b="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Pacina</a:t>
            </a:r>
            <a:endParaRPr lang="cs-CZ" sz="2000" b="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3147737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VY_32_INOVACE_51_VU2_12</a:t>
                      </a:r>
                      <a:endParaRPr lang="cs-CZ" sz="1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Věcné učení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Přírodní zajímavosti z našeho okolí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Ondřej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Pacina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přírodními zajímavostmi z našeho okolí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Znát nejvýznamnější </a:t>
                      </a:r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přírodní zajímavosti našeho okolí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žák Speciální ZŠ/7. - 10. </a:t>
                      </a:r>
                      <a:r>
                        <a:rPr kumimoji="0" lang="cs-CZ" sz="11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ročník</a:t>
                      </a:r>
                      <a:endParaRPr kumimoji="0" lang="cs-CZ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15.1.2013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Přírodní zajímavosti z našeho okolí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Znáš přírodu </a:t>
            </a:r>
            <a:r>
              <a:rPr lang="cs-CZ" smtClean="0"/>
              <a:t>v našem okolí?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Jehla 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1772816"/>
            <a:ext cx="9144000" cy="508518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200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Přírodní zajímavosti z našeho okolí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5584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dirty="0" smtClean="0"/>
              <a:t>Vrch Jehla - </a:t>
            </a:r>
            <a:r>
              <a:rPr lang="cs-CZ" sz="2400" dirty="0" smtClean="0"/>
              <a:t>nabízí krásný výhled na Českou Kamenici.</a:t>
            </a:r>
            <a:endParaRPr lang="cs-CZ" sz="2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Hora Luz - Sluknovsko a Luzicke hory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908720"/>
            <a:ext cx="9144000" cy="594928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Přírodní zajímavosti z našeho okolí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415880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Hora </a:t>
            </a:r>
            <a:r>
              <a:rPr lang="cs-CZ" b="1" dirty="0" err="1" smtClean="0">
                <a:solidFill>
                  <a:schemeClr val="bg1"/>
                </a:solidFill>
              </a:rPr>
              <a:t>Luž</a:t>
            </a:r>
            <a:r>
              <a:rPr lang="cs-CZ" b="1" dirty="0" smtClean="0">
                <a:solidFill>
                  <a:schemeClr val="bg1"/>
                </a:solidFill>
              </a:rPr>
              <a:t> – nejvyšší hora Lužických hor nabízí výhled na Krkonoše, Jizerské hory a dokonce až na hrad Bezděz.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 descr="8375--c302x30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Přírodní zajímavosti z našeho okolí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703912"/>
          </a:xfrm>
        </p:spPr>
        <p:txBody>
          <a:bodyPr/>
          <a:lstStyle/>
          <a:p>
            <a:r>
              <a:rPr lang="cs-CZ" dirty="0" smtClean="0"/>
              <a:t>Panská skála – čedičové varhany v Práchni, objevily se v pohádce Pyšná princezna.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10165--resizecrop-c302x30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48932"/>
            <a:ext cx="9144000" cy="6809068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2068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Přírodní zajímavosti z našeho okolí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775920"/>
          </a:xfrm>
        </p:spPr>
        <p:txBody>
          <a:bodyPr/>
          <a:lstStyle/>
          <a:p>
            <a:r>
              <a:rPr lang="cs-CZ" dirty="0" err="1" smtClean="0">
                <a:solidFill>
                  <a:schemeClr val="bg1"/>
                </a:solidFill>
              </a:rPr>
              <a:t>Pravčická</a:t>
            </a:r>
            <a:r>
              <a:rPr lang="cs-CZ" dirty="0" smtClean="0">
                <a:solidFill>
                  <a:schemeClr val="bg1"/>
                </a:solidFill>
              </a:rPr>
              <a:t> brána – největší přírodní Evropská skalní brána je jeden ze symbolů Českého Švýcarska.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2132856"/>
            <a:ext cx="7632848" cy="3744416"/>
          </a:xfrm>
        </p:spPr>
        <p:txBody>
          <a:bodyPr>
            <a:normAutofit fontScale="775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</a:t>
            </a:r>
            <a:r>
              <a:rPr lang="cs-CZ" sz="22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microsoft.com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  <a:hlinkClick r:id="rId3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http://www.</a:t>
            </a:r>
            <a:r>
              <a:rPr lang="cs-CZ" sz="22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ceskosaske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-</a:t>
            </a:r>
            <a:r>
              <a:rPr lang="cs-CZ" sz="22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svycarsko.cz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/</a:t>
            </a:r>
            <a:r>
              <a:rPr lang="cs-CZ" sz="22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turisticke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-</a:t>
            </a:r>
            <a:r>
              <a:rPr lang="cs-CZ" sz="22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zajimavosti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/hora-luz.</a:t>
            </a:r>
            <a:r>
              <a:rPr lang="cs-CZ" sz="22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html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  <a:hlinkClick r:id="rId3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http://www.</a:t>
            </a:r>
            <a:r>
              <a:rPr lang="cs-CZ" sz="22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liberecky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-kraj.</a:t>
            </a:r>
            <a:r>
              <a:rPr lang="cs-CZ" sz="22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cz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/</a:t>
            </a:r>
            <a:r>
              <a:rPr lang="cs-CZ" sz="22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dr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-</a:t>
            </a:r>
            <a:r>
              <a:rPr lang="cs-CZ" sz="22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cs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/5326-vrch-jehla.</a:t>
            </a:r>
            <a:r>
              <a:rPr lang="cs-CZ" sz="22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html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  <a:hlinkClick r:id="rId3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http://www.</a:t>
            </a:r>
            <a:r>
              <a:rPr lang="cs-CZ" sz="22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ceskosaske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-</a:t>
            </a:r>
            <a:r>
              <a:rPr lang="cs-CZ" sz="22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svycarsko.cz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/</a:t>
            </a:r>
            <a:r>
              <a:rPr lang="cs-CZ" sz="22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turisticke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-</a:t>
            </a:r>
            <a:r>
              <a:rPr lang="cs-CZ" sz="22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zajimavosti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/</a:t>
            </a:r>
            <a:r>
              <a:rPr lang="cs-CZ" sz="22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panska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-skala.</a:t>
            </a:r>
            <a:r>
              <a:rPr lang="cs-CZ" sz="22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html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  <a:hlinkClick r:id="rId3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http://www.turistik.</a:t>
            </a:r>
            <a:r>
              <a:rPr lang="cs-CZ" sz="22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cz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/</a:t>
            </a:r>
            <a:r>
              <a:rPr lang="cs-CZ" sz="22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cz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/kraje/</a:t>
            </a:r>
            <a:r>
              <a:rPr lang="cs-CZ" sz="22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ustecky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-kraj/okres-</a:t>
            </a:r>
            <a:r>
              <a:rPr lang="cs-CZ" sz="22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decin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/</a:t>
            </a:r>
            <a:r>
              <a:rPr lang="cs-CZ" sz="22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hrensko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/</a:t>
            </a:r>
            <a:r>
              <a:rPr lang="cs-CZ" sz="22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pravcicka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-</a:t>
            </a:r>
            <a:r>
              <a:rPr lang="cs-CZ" sz="22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brana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/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http://www.turistik.</a:t>
            </a:r>
            <a:r>
              <a:rPr lang="cs-CZ" sz="22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cz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/</a:t>
            </a:r>
            <a:r>
              <a:rPr lang="cs-CZ" sz="22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cz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/kraje/</a:t>
            </a:r>
            <a:r>
              <a:rPr lang="cs-CZ" sz="22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ustecky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-kraj/okres-</a:t>
            </a:r>
            <a:r>
              <a:rPr lang="cs-CZ" sz="22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decin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/</a:t>
            </a:r>
            <a:r>
              <a:rPr lang="cs-CZ" sz="22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hrensko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/</a:t>
            </a:r>
            <a:r>
              <a:rPr lang="cs-CZ" sz="22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pravcicka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-</a:t>
            </a:r>
            <a:r>
              <a:rPr lang="cs-CZ" sz="22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brana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/galerie/</a:t>
            </a:r>
          </a:p>
          <a:p>
            <a:pPr marL="285750" indent="-285750" algn="l">
              <a:buFont typeface="Arial" pitchFamily="34" charset="0"/>
              <a:buChar char="•"/>
            </a:pPr>
            <a:endParaRPr lang="cs-CZ" sz="14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r>
              <a:rPr lang="cs-CZ" sz="1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„Materiál je určen pro bezplatné používání pro potřeby výuky a vzdělávání v všech typech škol a školských zařízení. Jakékoliv další využití podléhá autorskému zákonu. Veškerá vlastní díla autora (fotografie, videa) lze bezplatně dále používat i šířit při uvedení autorova jména.“</a:t>
            </a:r>
          </a:p>
          <a:p>
            <a:pPr marL="285750" indent="-285750" algn="l">
              <a:buFont typeface="Arial" pitchFamily="34" charset="0"/>
              <a:buChar char="•"/>
            </a:pPr>
            <a:endParaRPr lang="cs-CZ" sz="14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  <a:hlinkClick r:id="rId3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979</TotalTime>
  <Words>336</Words>
  <Application>Microsoft Office PowerPoint</Application>
  <PresentationFormat>Předvádění na obrazovce (4:3)</PresentationFormat>
  <Paragraphs>56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Věcné učení  Přírodní zajímavosti z našeho okolí</vt:lpstr>
      <vt:lpstr>Prezentace aplikace PowerPoint</vt:lpstr>
      <vt:lpstr>Přírodní zajímavosti z našeho okolí</vt:lpstr>
      <vt:lpstr>Přírodní zajímavosti z našeho okolí</vt:lpstr>
      <vt:lpstr>Přírodní zajímavosti z našeho okolí</vt:lpstr>
      <vt:lpstr>Přírodní zajímavosti z našeho okolí</vt:lpstr>
      <vt:lpstr>Přírodní zajímavosti z našeho okolí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 </dc:title>
  <dc:creator>franzova</dc:creator>
  <cp:lastModifiedBy>franzova</cp:lastModifiedBy>
  <cp:revision>116</cp:revision>
  <dcterms:created xsi:type="dcterms:W3CDTF">2012-06-27T08:54:30Z</dcterms:created>
  <dcterms:modified xsi:type="dcterms:W3CDTF">2013-03-05T18:51:37Z</dcterms:modified>
</cp:coreProperties>
</file>