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32" r:id="rId1"/>
  </p:sldMasterIdLst>
  <p:notesMasterIdLst>
    <p:notesMasterId r:id="rId12"/>
  </p:notesMasterIdLst>
  <p:sldIdLst>
    <p:sldId id="257" r:id="rId2"/>
    <p:sldId id="258" r:id="rId3"/>
    <p:sldId id="266" r:id="rId4"/>
    <p:sldId id="260" r:id="rId5"/>
    <p:sldId id="261" r:id="rId6"/>
    <p:sldId id="262" r:id="rId7"/>
    <p:sldId id="263" r:id="rId8"/>
    <p:sldId id="265" r:id="rId9"/>
    <p:sldId id="264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 horzBarState="maximized">
    <p:restoredLeft sz="34587" autoAdjust="0"/>
    <p:restoredTop sz="78514" autoAdjust="0"/>
  </p:normalViewPr>
  <p:slideViewPr>
    <p:cSldViewPr showGuides="1">
      <p:cViewPr varScale="1">
        <p:scale>
          <a:sx n="74" d="100"/>
          <a:sy n="74" d="100"/>
        </p:scale>
        <p:origin x="-103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#3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#4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BB478E2-E863-4BD8-8816-85489C319041}" type="doc">
      <dgm:prSet loTypeId="urn:microsoft.com/office/officeart/2005/8/layout/hProcess9" loCatId="process" qsTypeId="urn:microsoft.com/office/officeart/2005/8/quickstyle/3d3" qsCatId="3D" csTypeId="urn:microsoft.com/office/officeart/2005/8/colors/colorful1#1" csCatId="colorful"/>
      <dgm:spPr/>
      <dgm:t>
        <a:bodyPr/>
        <a:lstStyle/>
        <a:p>
          <a:endParaRPr lang="cs-CZ"/>
        </a:p>
      </dgm:t>
    </dgm:pt>
    <dgm:pt modelId="{82696D5C-FC2E-4838-8C23-E78682A0D4AF}">
      <dgm:prSet/>
      <dgm:spPr/>
      <dgm:t>
        <a:bodyPr/>
        <a:lstStyle/>
        <a:p>
          <a:pPr rtl="0"/>
          <a:r>
            <a:rPr lang="cs-CZ" dirty="0" smtClean="0"/>
            <a:t>Důležité je znát telefonní číslo na zdravotnickou záchrannou službu (záchranku).</a:t>
          </a:r>
          <a:endParaRPr lang="cs-CZ" dirty="0"/>
        </a:p>
      </dgm:t>
    </dgm:pt>
    <dgm:pt modelId="{7468D919-974B-4A96-B885-76822D686363}" type="parTrans" cxnId="{6B362EA4-D56F-418C-8BED-EA1B8F7CE9E7}">
      <dgm:prSet/>
      <dgm:spPr/>
      <dgm:t>
        <a:bodyPr/>
        <a:lstStyle/>
        <a:p>
          <a:endParaRPr lang="cs-CZ"/>
        </a:p>
      </dgm:t>
    </dgm:pt>
    <dgm:pt modelId="{BE21755C-B52B-40FE-A2D0-B49BD188376D}" type="sibTrans" cxnId="{6B362EA4-D56F-418C-8BED-EA1B8F7CE9E7}">
      <dgm:prSet/>
      <dgm:spPr/>
      <dgm:t>
        <a:bodyPr/>
        <a:lstStyle/>
        <a:p>
          <a:endParaRPr lang="cs-CZ"/>
        </a:p>
      </dgm:t>
    </dgm:pt>
    <dgm:pt modelId="{107EB4D2-77C4-4C32-93D9-0E2E26BF2F56}">
      <dgm:prSet/>
      <dgm:spPr/>
      <dgm:t>
        <a:bodyPr/>
        <a:lstStyle/>
        <a:p>
          <a:pPr rtl="0"/>
          <a:r>
            <a:rPr lang="cs-CZ" dirty="0" smtClean="0"/>
            <a:t>Toto číslo je jednoduché, je to </a:t>
          </a:r>
          <a:r>
            <a:rPr lang="cs-CZ" b="1" dirty="0" smtClean="0"/>
            <a:t>155</a:t>
          </a:r>
          <a:r>
            <a:rPr lang="cs-CZ" dirty="0" smtClean="0"/>
            <a:t>. Můžeme zavolat z kteréhokoli mobilního telefonu i bez kreditu. </a:t>
          </a:r>
          <a:endParaRPr lang="cs-CZ" dirty="0"/>
        </a:p>
      </dgm:t>
    </dgm:pt>
    <dgm:pt modelId="{48220EE3-2891-49FE-B7CA-DDC8E4B23FAB}" type="parTrans" cxnId="{A231CA01-25D6-482B-8923-00BBEE100B9D}">
      <dgm:prSet/>
      <dgm:spPr/>
      <dgm:t>
        <a:bodyPr/>
        <a:lstStyle/>
        <a:p>
          <a:endParaRPr lang="cs-CZ"/>
        </a:p>
      </dgm:t>
    </dgm:pt>
    <dgm:pt modelId="{DAF09B83-F0A1-4137-B780-C655723878AC}" type="sibTrans" cxnId="{A231CA01-25D6-482B-8923-00BBEE100B9D}">
      <dgm:prSet/>
      <dgm:spPr/>
      <dgm:t>
        <a:bodyPr/>
        <a:lstStyle/>
        <a:p>
          <a:endParaRPr lang="cs-CZ"/>
        </a:p>
      </dgm:t>
    </dgm:pt>
    <dgm:pt modelId="{8FC1B502-83CF-4910-918B-59BE894C1BD8}">
      <dgm:prSet/>
      <dgm:spPr/>
      <dgm:t>
        <a:bodyPr/>
        <a:lstStyle/>
        <a:p>
          <a:pPr rtl="0"/>
          <a:r>
            <a:rPr lang="cs-CZ" dirty="0" smtClean="0"/>
            <a:t>První pomoc by měl poskytnout dospělý, ale i děti mohou pomoci.</a:t>
          </a:r>
          <a:endParaRPr lang="cs-CZ" dirty="0"/>
        </a:p>
      </dgm:t>
    </dgm:pt>
    <dgm:pt modelId="{9FC8C3F9-1217-4443-AB8B-CE35FB2E096A}" type="parTrans" cxnId="{D0715B74-099A-43E3-B1F3-40366FF3365F}">
      <dgm:prSet/>
      <dgm:spPr/>
      <dgm:t>
        <a:bodyPr/>
        <a:lstStyle/>
        <a:p>
          <a:endParaRPr lang="cs-CZ"/>
        </a:p>
      </dgm:t>
    </dgm:pt>
    <dgm:pt modelId="{9BDA3FCA-972E-4777-B6D0-E8292D42D729}" type="sibTrans" cxnId="{D0715B74-099A-43E3-B1F3-40366FF3365F}">
      <dgm:prSet/>
      <dgm:spPr/>
      <dgm:t>
        <a:bodyPr/>
        <a:lstStyle/>
        <a:p>
          <a:endParaRPr lang="cs-CZ"/>
        </a:p>
      </dgm:t>
    </dgm:pt>
    <dgm:pt modelId="{4E934923-4B17-4C7B-8FAA-33AAADA38252}">
      <dgm:prSet custT="1"/>
      <dgm:spPr/>
      <dgm:t>
        <a:bodyPr/>
        <a:lstStyle/>
        <a:p>
          <a:pPr rtl="0"/>
          <a:r>
            <a:rPr lang="cs-CZ" sz="2800" dirty="0" smtClean="0"/>
            <a:t>Pamatuj 155!</a:t>
          </a:r>
          <a:endParaRPr lang="cs-CZ" sz="2800" dirty="0"/>
        </a:p>
      </dgm:t>
    </dgm:pt>
    <dgm:pt modelId="{C9A8B7DD-FDCB-4865-8CFC-038C55B14C72}" type="parTrans" cxnId="{52D82432-7D39-4052-B8F0-7B8DB1F31FC0}">
      <dgm:prSet/>
      <dgm:spPr/>
      <dgm:t>
        <a:bodyPr/>
        <a:lstStyle/>
        <a:p>
          <a:endParaRPr lang="cs-CZ"/>
        </a:p>
      </dgm:t>
    </dgm:pt>
    <dgm:pt modelId="{523A505E-82D5-4EDB-83EE-26256A86D294}" type="sibTrans" cxnId="{52D82432-7D39-4052-B8F0-7B8DB1F31FC0}">
      <dgm:prSet/>
      <dgm:spPr/>
      <dgm:t>
        <a:bodyPr/>
        <a:lstStyle/>
        <a:p>
          <a:endParaRPr lang="cs-CZ"/>
        </a:p>
      </dgm:t>
    </dgm:pt>
    <dgm:pt modelId="{76BADFCA-6F42-42E7-9E77-F5F568AB074B}" type="pres">
      <dgm:prSet presAssocID="{FBB478E2-E863-4BD8-8816-85489C319041}" presName="CompostProcess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2A9AAD-65B0-429F-BA86-1DEBD0F1E3E7}" type="pres">
      <dgm:prSet presAssocID="{FBB478E2-E863-4BD8-8816-85489C319041}" presName="arrow" presStyleLbl="bgShp" presStyleIdx="0" presStyleCnt="1"/>
      <dgm:spPr/>
    </dgm:pt>
    <dgm:pt modelId="{FD4CA84D-A00C-4642-82B5-1612EEA24AD0}" type="pres">
      <dgm:prSet presAssocID="{FBB478E2-E863-4BD8-8816-85489C319041}" presName="linearProcess" presStyleCnt="0"/>
      <dgm:spPr/>
    </dgm:pt>
    <dgm:pt modelId="{E58CEAFB-B525-43BE-A310-276C67D8A4CC}" type="pres">
      <dgm:prSet presAssocID="{82696D5C-FC2E-4838-8C23-E78682A0D4AF}" presName="text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4B2D1B-805A-4912-8777-8C06B0298003}" type="pres">
      <dgm:prSet presAssocID="{BE21755C-B52B-40FE-A2D0-B49BD188376D}" presName="sibTrans" presStyleCnt="0"/>
      <dgm:spPr/>
    </dgm:pt>
    <dgm:pt modelId="{D74DF99E-21AB-4ED1-A39E-246239F8B2AF}" type="pres">
      <dgm:prSet presAssocID="{107EB4D2-77C4-4C32-93D9-0E2E26BF2F56}" presName="text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D5914EA-F1A0-4F9D-826B-45F014856085}" type="pres">
      <dgm:prSet presAssocID="{DAF09B83-F0A1-4137-B780-C655723878AC}" presName="sibTrans" presStyleCnt="0"/>
      <dgm:spPr/>
    </dgm:pt>
    <dgm:pt modelId="{B2AF1336-D0A3-4CAD-9CE4-8C56E8B9DD49}" type="pres">
      <dgm:prSet presAssocID="{8FC1B502-83CF-4910-918B-59BE894C1BD8}" presName="text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8AF4FE-6D29-47FD-848C-3EED10E271D2}" type="pres">
      <dgm:prSet presAssocID="{9BDA3FCA-972E-4777-B6D0-E8292D42D729}" presName="sibTrans" presStyleCnt="0"/>
      <dgm:spPr/>
    </dgm:pt>
    <dgm:pt modelId="{5244A27D-2BBC-44D0-A289-3BA677B3AD8A}" type="pres">
      <dgm:prSet presAssocID="{4E934923-4B17-4C7B-8FAA-33AAADA38252}" presName="textNode" presStyleLbl="node1" presStyleIdx="3" presStyleCnt="4" custLinFactNeighborX="-41794" custLinFactNeighborY="-88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231CA01-25D6-482B-8923-00BBEE100B9D}" srcId="{FBB478E2-E863-4BD8-8816-85489C319041}" destId="{107EB4D2-77C4-4C32-93D9-0E2E26BF2F56}" srcOrd="1" destOrd="0" parTransId="{48220EE3-2891-49FE-B7CA-DDC8E4B23FAB}" sibTransId="{DAF09B83-F0A1-4137-B780-C655723878AC}"/>
    <dgm:cxn modelId="{45640D8B-2A89-48C1-BCB1-7E35CEB09AE5}" type="presOf" srcId="{82696D5C-FC2E-4838-8C23-E78682A0D4AF}" destId="{E58CEAFB-B525-43BE-A310-276C67D8A4CC}" srcOrd="0" destOrd="0" presId="urn:microsoft.com/office/officeart/2005/8/layout/hProcess9"/>
    <dgm:cxn modelId="{D0715B74-099A-43E3-B1F3-40366FF3365F}" srcId="{FBB478E2-E863-4BD8-8816-85489C319041}" destId="{8FC1B502-83CF-4910-918B-59BE894C1BD8}" srcOrd="2" destOrd="0" parTransId="{9FC8C3F9-1217-4443-AB8B-CE35FB2E096A}" sibTransId="{9BDA3FCA-972E-4777-B6D0-E8292D42D729}"/>
    <dgm:cxn modelId="{52D82432-7D39-4052-B8F0-7B8DB1F31FC0}" srcId="{FBB478E2-E863-4BD8-8816-85489C319041}" destId="{4E934923-4B17-4C7B-8FAA-33AAADA38252}" srcOrd="3" destOrd="0" parTransId="{C9A8B7DD-FDCB-4865-8CFC-038C55B14C72}" sibTransId="{523A505E-82D5-4EDB-83EE-26256A86D294}"/>
    <dgm:cxn modelId="{6EDD5636-35C2-4D87-8C19-3C15CFA6904E}" type="presOf" srcId="{107EB4D2-77C4-4C32-93D9-0E2E26BF2F56}" destId="{D74DF99E-21AB-4ED1-A39E-246239F8B2AF}" srcOrd="0" destOrd="0" presId="urn:microsoft.com/office/officeart/2005/8/layout/hProcess9"/>
    <dgm:cxn modelId="{C599D6CB-F91D-4109-BEED-B657FF1C33C1}" type="presOf" srcId="{FBB478E2-E863-4BD8-8816-85489C319041}" destId="{76BADFCA-6F42-42E7-9E77-F5F568AB074B}" srcOrd="0" destOrd="0" presId="urn:microsoft.com/office/officeart/2005/8/layout/hProcess9"/>
    <dgm:cxn modelId="{89564F9B-B874-4236-9784-E4FDB3FD2A16}" type="presOf" srcId="{4E934923-4B17-4C7B-8FAA-33AAADA38252}" destId="{5244A27D-2BBC-44D0-A289-3BA677B3AD8A}" srcOrd="0" destOrd="0" presId="urn:microsoft.com/office/officeart/2005/8/layout/hProcess9"/>
    <dgm:cxn modelId="{C13EB661-F66F-44DD-9DC5-C2F0E8857558}" type="presOf" srcId="{8FC1B502-83CF-4910-918B-59BE894C1BD8}" destId="{B2AF1336-D0A3-4CAD-9CE4-8C56E8B9DD49}" srcOrd="0" destOrd="0" presId="urn:microsoft.com/office/officeart/2005/8/layout/hProcess9"/>
    <dgm:cxn modelId="{6B362EA4-D56F-418C-8BED-EA1B8F7CE9E7}" srcId="{FBB478E2-E863-4BD8-8816-85489C319041}" destId="{82696D5C-FC2E-4838-8C23-E78682A0D4AF}" srcOrd="0" destOrd="0" parTransId="{7468D919-974B-4A96-B885-76822D686363}" sibTransId="{BE21755C-B52B-40FE-A2D0-B49BD188376D}"/>
    <dgm:cxn modelId="{C0C8E2AB-40C9-449A-8AE4-83961EB3C16D}" type="presParOf" srcId="{76BADFCA-6F42-42E7-9E77-F5F568AB074B}" destId="{D32A9AAD-65B0-429F-BA86-1DEBD0F1E3E7}" srcOrd="0" destOrd="0" presId="urn:microsoft.com/office/officeart/2005/8/layout/hProcess9"/>
    <dgm:cxn modelId="{11E79101-F752-49BA-9667-C39DAAAFA4B6}" type="presParOf" srcId="{76BADFCA-6F42-42E7-9E77-F5F568AB074B}" destId="{FD4CA84D-A00C-4642-82B5-1612EEA24AD0}" srcOrd="1" destOrd="0" presId="urn:microsoft.com/office/officeart/2005/8/layout/hProcess9"/>
    <dgm:cxn modelId="{8ED93D25-7EBC-4B4A-9C31-BF20EACA7655}" type="presParOf" srcId="{FD4CA84D-A00C-4642-82B5-1612EEA24AD0}" destId="{E58CEAFB-B525-43BE-A310-276C67D8A4CC}" srcOrd="0" destOrd="0" presId="urn:microsoft.com/office/officeart/2005/8/layout/hProcess9"/>
    <dgm:cxn modelId="{B8DFF79A-023A-4472-9FE6-989370F73211}" type="presParOf" srcId="{FD4CA84D-A00C-4642-82B5-1612EEA24AD0}" destId="{9B4B2D1B-805A-4912-8777-8C06B0298003}" srcOrd="1" destOrd="0" presId="urn:microsoft.com/office/officeart/2005/8/layout/hProcess9"/>
    <dgm:cxn modelId="{8C3139BA-8FF7-4B98-A529-D9ECAA1151A9}" type="presParOf" srcId="{FD4CA84D-A00C-4642-82B5-1612EEA24AD0}" destId="{D74DF99E-21AB-4ED1-A39E-246239F8B2AF}" srcOrd="2" destOrd="0" presId="urn:microsoft.com/office/officeart/2005/8/layout/hProcess9"/>
    <dgm:cxn modelId="{1C10F8E5-9E85-4405-BEF9-11056B84BE4F}" type="presParOf" srcId="{FD4CA84D-A00C-4642-82B5-1612EEA24AD0}" destId="{6D5914EA-F1A0-4F9D-826B-45F014856085}" srcOrd="3" destOrd="0" presId="urn:microsoft.com/office/officeart/2005/8/layout/hProcess9"/>
    <dgm:cxn modelId="{A8DAA257-AF9A-435E-B626-A001DC82A7FC}" type="presParOf" srcId="{FD4CA84D-A00C-4642-82B5-1612EEA24AD0}" destId="{B2AF1336-D0A3-4CAD-9CE4-8C56E8B9DD49}" srcOrd="4" destOrd="0" presId="urn:microsoft.com/office/officeart/2005/8/layout/hProcess9"/>
    <dgm:cxn modelId="{E75371AA-EC62-4A2A-B654-D38D6AAD3AB4}" type="presParOf" srcId="{FD4CA84D-A00C-4642-82B5-1612EEA24AD0}" destId="{A98AF4FE-6D29-47FD-848C-3EED10E271D2}" srcOrd="5" destOrd="0" presId="urn:microsoft.com/office/officeart/2005/8/layout/hProcess9"/>
    <dgm:cxn modelId="{7766685F-5F81-4758-9760-179FCE5D13D2}" type="presParOf" srcId="{FD4CA84D-A00C-4642-82B5-1612EEA24AD0}" destId="{5244A27D-2BBC-44D0-A289-3BA677B3AD8A}" srcOrd="6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67A8CAE-7CE6-408E-AB06-E23DDF1FE7B2}" type="doc">
      <dgm:prSet loTypeId="urn:microsoft.com/office/officeart/2005/8/layout/hProcess9" loCatId="process" qsTypeId="urn:microsoft.com/office/officeart/2005/8/quickstyle/3d3" qsCatId="3D" csTypeId="urn:microsoft.com/office/officeart/2005/8/colors/colorful1#2" csCatId="colorful"/>
      <dgm:spPr/>
      <dgm:t>
        <a:bodyPr/>
        <a:lstStyle/>
        <a:p>
          <a:endParaRPr lang="cs-CZ"/>
        </a:p>
      </dgm:t>
    </dgm:pt>
    <dgm:pt modelId="{6E1F421C-E1A0-4AEC-8094-1A52C3C79FC9}">
      <dgm:prSet/>
      <dgm:spPr/>
      <dgm:t>
        <a:bodyPr/>
        <a:lstStyle/>
        <a:p>
          <a:pPr rtl="0"/>
          <a:r>
            <a:rPr lang="cs-CZ" dirty="0" smtClean="0"/>
            <a:t>Pokud se stane nějaký vážný úraz nebo jsi například svědkem autonehody, nejdříve zavolej záchrannou službu – číslo 155.</a:t>
          </a:r>
          <a:endParaRPr lang="cs-CZ" dirty="0"/>
        </a:p>
      </dgm:t>
    </dgm:pt>
    <dgm:pt modelId="{DB99ABEC-0F9D-4A3B-9FF7-75DA0D7A0F15}" type="parTrans" cxnId="{66B19BF8-2952-49CB-A76A-B98796BC7A0C}">
      <dgm:prSet/>
      <dgm:spPr/>
      <dgm:t>
        <a:bodyPr/>
        <a:lstStyle/>
        <a:p>
          <a:endParaRPr lang="cs-CZ"/>
        </a:p>
      </dgm:t>
    </dgm:pt>
    <dgm:pt modelId="{6D6A6ADF-BD25-4C02-AA54-E0DA89F48E16}" type="sibTrans" cxnId="{66B19BF8-2952-49CB-A76A-B98796BC7A0C}">
      <dgm:prSet/>
      <dgm:spPr/>
      <dgm:t>
        <a:bodyPr/>
        <a:lstStyle/>
        <a:p>
          <a:endParaRPr lang="cs-CZ"/>
        </a:p>
      </dgm:t>
    </dgm:pt>
    <dgm:pt modelId="{B82070B6-012E-4FA3-841C-062842A18EAC}">
      <dgm:prSet custT="1"/>
      <dgm:spPr/>
      <dgm:t>
        <a:bodyPr/>
        <a:lstStyle/>
        <a:p>
          <a:pPr rtl="0"/>
          <a:r>
            <a:rPr lang="cs-CZ" sz="1400" b="1" u="sng" dirty="0" smtClean="0"/>
            <a:t>Musíme sdělit:</a:t>
          </a:r>
          <a:endParaRPr lang="cs-CZ" sz="1400" dirty="0"/>
        </a:p>
      </dgm:t>
    </dgm:pt>
    <dgm:pt modelId="{F61A9CB6-8322-4B7A-A768-61F8F4FA43E9}" type="parTrans" cxnId="{E5547B08-951D-42B0-AB8D-D9A53A3D423F}">
      <dgm:prSet/>
      <dgm:spPr/>
      <dgm:t>
        <a:bodyPr/>
        <a:lstStyle/>
        <a:p>
          <a:endParaRPr lang="cs-CZ"/>
        </a:p>
      </dgm:t>
    </dgm:pt>
    <dgm:pt modelId="{CFABF319-87E1-4403-8B74-3FF31C890B3B}" type="sibTrans" cxnId="{E5547B08-951D-42B0-AB8D-D9A53A3D423F}">
      <dgm:prSet/>
      <dgm:spPr/>
      <dgm:t>
        <a:bodyPr/>
        <a:lstStyle/>
        <a:p>
          <a:endParaRPr lang="cs-CZ"/>
        </a:p>
      </dgm:t>
    </dgm:pt>
    <dgm:pt modelId="{E3A764BA-716C-4BFF-9F45-B5A03059143C}">
      <dgm:prSet custT="1"/>
      <dgm:spPr/>
      <dgm:t>
        <a:bodyPr/>
        <a:lstStyle/>
        <a:p>
          <a:pPr rtl="0"/>
          <a:r>
            <a:rPr lang="cs-CZ" sz="1400" dirty="0" smtClean="0"/>
            <a:t>Jméno, příjmení</a:t>
          </a:r>
          <a:endParaRPr lang="cs-CZ" sz="1400" dirty="0"/>
        </a:p>
      </dgm:t>
    </dgm:pt>
    <dgm:pt modelId="{9730D720-161E-42EE-924C-6EB1B97A2F85}" type="parTrans" cxnId="{1F094ACE-49B4-4686-82A5-3623633612E1}">
      <dgm:prSet/>
      <dgm:spPr/>
      <dgm:t>
        <a:bodyPr/>
        <a:lstStyle/>
        <a:p>
          <a:endParaRPr lang="cs-CZ"/>
        </a:p>
      </dgm:t>
    </dgm:pt>
    <dgm:pt modelId="{DE910ACC-B337-46F3-8AF8-EFA66E3C1DAD}" type="sibTrans" cxnId="{1F094ACE-49B4-4686-82A5-3623633612E1}">
      <dgm:prSet/>
      <dgm:spPr/>
      <dgm:t>
        <a:bodyPr/>
        <a:lstStyle/>
        <a:p>
          <a:endParaRPr lang="cs-CZ"/>
        </a:p>
      </dgm:t>
    </dgm:pt>
    <dgm:pt modelId="{B5BA6106-4C9D-49ED-9AFD-CC96C9F49DC5}">
      <dgm:prSet custT="1"/>
      <dgm:spPr/>
      <dgm:t>
        <a:bodyPr/>
        <a:lstStyle/>
        <a:p>
          <a:pPr rtl="0"/>
          <a:r>
            <a:rPr lang="cs-CZ" sz="1400" dirty="0" smtClean="0"/>
            <a:t>Co se stalo</a:t>
          </a:r>
          <a:endParaRPr lang="cs-CZ" sz="1400" dirty="0"/>
        </a:p>
      </dgm:t>
    </dgm:pt>
    <dgm:pt modelId="{4F2A637D-4519-4C7E-9FF1-8000806CF4DF}" type="parTrans" cxnId="{64625686-92F9-40E8-AE16-4BD8D9781149}">
      <dgm:prSet/>
      <dgm:spPr/>
      <dgm:t>
        <a:bodyPr/>
        <a:lstStyle/>
        <a:p>
          <a:endParaRPr lang="cs-CZ"/>
        </a:p>
      </dgm:t>
    </dgm:pt>
    <dgm:pt modelId="{C3C11C7E-478D-44AD-B81B-4E913D88F72F}" type="sibTrans" cxnId="{64625686-92F9-40E8-AE16-4BD8D9781149}">
      <dgm:prSet/>
      <dgm:spPr/>
      <dgm:t>
        <a:bodyPr/>
        <a:lstStyle/>
        <a:p>
          <a:endParaRPr lang="cs-CZ"/>
        </a:p>
      </dgm:t>
    </dgm:pt>
    <dgm:pt modelId="{D1F373FB-ACFC-4DB1-B9EB-7A80CCF9C926}">
      <dgm:prSet custT="1"/>
      <dgm:spPr/>
      <dgm:t>
        <a:bodyPr/>
        <a:lstStyle/>
        <a:p>
          <a:pPr rtl="0"/>
          <a:r>
            <a:rPr lang="cs-CZ" sz="1400" dirty="0" smtClean="0"/>
            <a:t>Kde se to stalo</a:t>
          </a:r>
          <a:endParaRPr lang="cs-CZ" sz="1400" dirty="0"/>
        </a:p>
      </dgm:t>
    </dgm:pt>
    <dgm:pt modelId="{CA1D2D1B-C37C-4527-A65A-9CB0F21B1879}" type="parTrans" cxnId="{9B5C1416-7D89-4B06-A703-288F06BBCA29}">
      <dgm:prSet/>
      <dgm:spPr/>
      <dgm:t>
        <a:bodyPr/>
        <a:lstStyle/>
        <a:p>
          <a:endParaRPr lang="cs-CZ"/>
        </a:p>
      </dgm:t>
    </dgm:pt>
    <dgm:pt modelId="{B995B79B-19B7-4684-8992-8279DE333C95}" type="sibTrans" cxnId="{9B5C1416-7D89-4B06-A703-288F06BBCA29}">
      <dgm:prSet/>
      <dgm:spPr/>
      <dgm:t>
        <a:bodyPr/>
        <a:lstStyle/>
        <a:p>
          <a:endParaRPr lang="cs-CZ"/>
        </a:p>
      </dgm:t>
    </dgm:pt>
    <dgm:pt modelId="{96195D92-8233-4FCD-90D6-CA158F44CCFB}">
      <dgm:prSet custT="1"/>
      <dgm:spPr/>
      <dgm:t>
        <a:bodyPr/>
        <a:lstStyle/>
        <a:p>
          <a:pPr rtl="0"/>
          <a:r>
            <a:rPr lang="cs-CZ" sz="1400" dirty="0" smtClean="0"/>
            <a:t>Kolik je </a:t>
          </a:r>
          <a:r>
            <a:rPr lang="cs-CZ" sz="1000" dirty="0" smtClean="0"/>
            <a:t>raněných, v </a:t>
          </a:r>
          <a:r>
            <a:rPr lang="cs-CZ" sz="1400" dirty="0" smtClean="0"/>
            <a:t>jakém jsou stavu</a:t>
          </a:r>
          <a:endParaRPr lang="cs-CZ" sz="1400" dirty="0"/>
        </a:p>
      </dgm:t>
    </dgm:pt>
    <dgm:pt modelId="{2CD3BA10-7EE1-4A8B-9B25-12E660335674}" type="parTrans" cxnId="{27103FAF-5198-4A28-BA86-CA23A77EAA38}">
      <dgm:prSet/>
      <dgm:spPr/>
      <dgm:t>
        <a:bodyPr/>
        <a:lstStyle/>
        <a:p>
          <a:endParaRPr lang="cs-CZ"/>
        </a:p>
      </dgm:t>
    </dgm:pt>
    <dgm:pt modelId="{0CF08641-F3E8-4AF5-AA2A-3A86F72CA32C}" type="sibTrans" cxnId="{27103FAF-5198-4A28-BA86-CA23A77EAA38}">
      <dgm:prSet/>
      <dgm:spPr/>
      <dgm:t>
        <a:bodyPr/>
        <a:lstStyle/>
        <a:p>
          <a:endParaRPr lang="cs-CZ"/>
        </a:p>
      </dgm:t>
    </dgm:pt>
    <dgm:pt modelId="{90534866-A4EE-4C17-AE8B-0BCC27871748}">
      <dgm:prSet custT="1"/>
      <dgm:spPr/>
      <dgm:t>
        <a:bodyPr/>
        <a:lstStyle/>
        <a:p>
          <a:pPr rtl="0"/>
          <a:r>
            <a:rPr lang="cs-CZ" sz="1050" b="1" dirty="0" smtClean="0"/>
            <a:t>Poté vyčkáme na pokyny operátora, nezavěšujeme</a:t>
          </a:r>
          <a:r>
            <a:rPr lang="cs-CZ" sz="1000" b="1" dirty="0" smtClean="0"/>
            <a:t>.</a:t>
          </a:r>
          <a:endParaRPr lang="cs-CZ" sz="1000" b="1" dirty="0"/>
        </a:p>
      </dgm:t>
    </dgm:pt>
    <dgm:pt modelId="{006AE875-B954-4C19-89AA-197C5AFE4181}" type="parTrans" cxnId="{AFF486FF-10B3-49EE-8D69-A5C53E866CB3}">
      <dgm:prSet/>
      <dgm:spPr/>
      <dgm:t>
        <a:bodyPr/>
        <a:lstStyle/>
        <a:p>
          <a:endParaRPr lang="cs-CZ"/>
        </a:p>
      </dgm:t>
    </dgm:pt>
    <dgm:pt modelId="{31C32994-01B5-41C3-8EBB-BC01830DDA58}" type="sibTrans" cxnId="{AFF486FF-10B3-49EE-8D69-A5C53E866CB3}">
      <dgm:prSet/>
      <dgm:spPr/>
      <dgm:t>
        <a:bodyPr/>
        <a:lstStyle/>
        <a:p>
          <a:endParaRPr lang="cs-CZ"/>
        </a:p>
      </dgm:t>
    </dgm:pt>
    <dgm:pt modelId="{FEA77120-5B46-4C52-8D41-F6517733D778}" type="pres">
      <dgm:prSet presAssocID="{867A8CAE-7CE6-408E-AB06-E23DDF1FE7B2}" presName="CompostProcess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3CD53B3-C6DE-4825-93BC-3285512C7C7F}" type="pres">
      <dgm:prSet presAssocID="{867A8CAE-7CE6-408E-AB06-E23DDF1FE7B2}" presName="arrow" presStyleLbl="bgShp" presStyleIdx="0" presStyleCnt="1"/>
      <dgm:spPr/>
    </dgm:pt>
    <dgm:pt modelId="{873CF9A6-D132-4EF6-A63C-900E861D3018}" type="pres">
      <dgm:prSet presAssocID="{867A8CAE-7CE6-408E-AB06-E23DDF1FE7B2}" presName="linearProcess" presStyleCnt="0"/>
      <dgm:spPr/>
    </dgm:pt>
    <dgm:pt modelId="{BAE5243A-A028-43AC-A437-B4D968DE9FB8}" type="pres">
      <dgm:prSet presAssocID="{6E1F421C-E1A0-4AEC-8094-1A52C3C79FC9}" presName="textNode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F197A5-0115-4334-ADDD-F0AFF9EBEE70}" type="pres">
      <dgm:prSet presAssocID="{6D6A6ADF-BD25-4C02-AA54-E0DA89F48E16}" presName="sibTrans" presStyleCnt="0"/>
      <dgm:spPr/>
    </dgm:pt>
    <dgm:pt modelId="{E21141C8-5BB9-4DD6-86B8-CAA47D5D3080}" type="pres">
      <dgm:prSet presAssocID="{B82070B6-012E-4FA3-841C-062842A18EAC}" presName="textNode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C6346B-822F-4DB2-8276-8083C9F13122}" type="pres">
      <dgm:prSet presAssocID="{CFABF319-87E1-4403-8B74-3FF31C890B3B}" presName="sibTrans" presStyleCnt="0"/>
      <dgm:spPr/>
    </dgm:pt>
    <dgm:pt modelId="{2F198A01-3D02-4C06-A112-435E40877EBC}" type="pres">
      <dgm:prSet presAssocID="{E3A764BA-716C-4BFF-9F45-B5A03059143C}" presName="textNode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7424AE-3D3E-4147-9109-B02392DFDA55}" type="pres">
      <dgm:prSet presAssocID="{DE910ACC-B337-46F3-8AF8-EFA66E3C1DAD}" presName="sibTrans" presStyleCnt="0"/>
      <dgm:spPr/>
    </dgm:pt>
    <dgm:pt modelId="{B1BE5331-5217-4C93-8379-3BFF5064B37C}" type="pres">
      <dgm:prSet presAssocID="{B5BA6106-4C9D-49ED-9AFD-CC96C9F49DC5}" presName="textNode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521DEE-C28D-490D-9743-22D2C12838D6}" type="pres">
      <dgm:prSet presAssocID="{C3C11C7E-478D-44AD-B81B-4E913D88F72F}" presName="sibTrans" presStyleCnt="0"/>
      <dgm:spPr/>
    </dgm:pt>
    <dgm:pt modelId="{639E66A6-9239-46B5-A8EC-34CF8575E9FD}" type="pres">
      <dgm:prSet presAssocID="{D1F373FB-ACFC-4DB1-B9EB-7A80CCF9C926}" presName="textNode" presStyleLbl="node1" presStyleIdx="4" presStyleCnt="7" custLinFactNeighborX="49931" custLinFactNeighborY="-53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EF1405-0532-437B-A065-509022A8F29D}" type="pres">
      <dgm:prSet presAssocID="{B995B79B-19B7-4684-8992-8279DE333C95}" presName="sibTrans" presStyleCnt="0"/>
      <dgm:spPr/>
    </dgm:pt>
    <dgm:pt modelId="{370DE244-BEF0-47E6-8C6E-148C3A71DFE1}" type="pres">
      <dgm:prSet presAssocID="{96195D92-8233-4FCD-90D6-CA158F44CCFB}" presName="textNode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62871D-B8A7-4DE8-96F8-A33E6F612C90}" type="pres">
      <dgm:prSet presAssocID="{0CF08641-F3E8-4AF5-AA2A-3A86F72CA32C}" presName="sibTrans" presStyleCnt="0"/>
      <dgm:spPr/>
    </dgm:pt>
    <dgm:pt modelId="{C4DE4548-3471-4BD6-9119-DEA3FEBF795E}" type="pres">
      <dgm:prSet presAssocID="{90534866-A4EE-4C17-AE8B-0BCC27871748}" presName="textNode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6B19BF8-2952-49CB-A76A-B98796BC7A0C}" srcId="{867A8CAE-7CE6-408E-AB06-E23DDF1FE7B2}" destId="{6E1F421C-E1A0-4AEC-8094-1A52C3C79FC9}" srcOrd="0" destOrd="0" parTransId="{DB99ABEC-0F9D-4A3B-9FF7-75DA0D7A0F15}" sibTransId="{6D6A6ADF-BD25-4C02-AA54-E0DA89F48E16}"/>
    <dgm:cxn modelId="{5AD081ED-B96B-4958-B6E3-0AECE905CF9B}" type="presOf" srcId="{B82070B6-012E-4FA3-841C-062842A18EAC}" destId="{E21141C8-5BB9-4DD6-86B8-CAA47D5D3080}" srcOrd="0" destOrd="0" presId="urn:microsoft.com/office/officeart/2005/8/layout/hProcess9"/>
    <dgm:cxn modelId="{2B84FA15-1A17-4565-AFAC-DE2650DF3137}" type="presOf" srcId="{B5BA6106-4C9D-49ED-9AFD-CC96C9F49DC5}" destId="{B1BE5331-5217-4C93-8379-3BFF5064B37C}" srcOrd="0" destOrd="0" presId="urn:microsoft.com/office/officeart/2005/8/layout/hProcess9"/>
    <dgm:cxn modelId="{5E84DE1E-EC9B-433B-888D-78E6472A2024}" type="presOf" srcId="{96195D92-8233-4FCD-90D6-CA158F44CCFB}" destId="{370DE244-BEF0-47E6-8C6E-148C3A71DFE1}" srcOrd="0" destOrd="0" presId="urn:microsoft.com/office/officeart/2005/8/layout/hProcess9"/>
    <dgm:cxn modelId="{9B5C1416-7D89-4B06-A703-288F06BBCA29}" srcId="{867A8CAE-7CE6-408E-AB06-E23DDF1FE7B2}" destId="{D1F373FB-ACFC-4DB1-B9EB-7A80CCF9C926}" srcOrd="4" destOrd="0" parTransId="{CA1D2D1B-C37C-4527-A65A-9CB0F21B1879}" sibTransId="{B995B79B-19B7-4684-8992-8279DE333C95}"/>
    <dgm:cxn modelId="{267C203B-7D2D-42F9-B530-96C6C2796CCA}" type="presOf" srcId="{90534866-A4EE-4C17-AE8B-0BCC27871748}" destId="{C4DE4548-3471-4BD6-9119-DEA3FEBF795E}" srcOrd="0" destOrd="0" presId="urn:microsoft.com/office/officeart/2005/8/layout/hProcess9"/>
    <dgm:cxn modelId="{27103FAF-5198-4A28-BA86-CA23A77EAA38}" srcId="{867A8CAE-7CE6-408E-AB06-E23DDF1FE7B2}" destId="{96195D92-8233-4FCD-90D6-CA158F44CCFB}" srcOrd="5" destOrd="0" parTransId="{2CD3BA10-7EE1-4A8B-9B25-12E660335674}" sibTransId="{0CF08641-F3E8-4AF5-AA2A-3A86F72CA32C}"/>
    <dgm:cxn modelId="{A501982E-DEF4-488A-8C4B-F557177B04AF}" type="presOf" srcId="{E3A764BA-716C-4BFF-9F45-B5A03059143C}" destId="{2F198A01-3D02-4C06-A112-435E40877EBC}" srcOrd="0" destOrd="0" presId="urn:microsoft.com/office/officeart/2005/8/layout/hProcess9"/>
    <dgm:cxn modelId="{1F094ACE-49B4-4686-82A5-3623633612E1}" srcId="{867A8CAE-7CE6-408E-AB06-E23DDF1FE7B2}" destId="{E3A764BA-716C-4BFF-9F45-B5A03059143C}" srcOrd="2" destOrd="0" parTransId="{9730D720-161E-42EE-924C-6EB1B97A2F85}" sibTransId="{DE910ACC-B337-46F3-8AF8-EFA66E3C1DAD}"/>
    <dgm:cxn modelId="{64625686-92F9-40E8-AE16-4BD8D9781149}" srcId="{867A8CAE-7CE6-408E-AB06-E23DDF1FE7B2}" destId="{B5BA6106-4C9D-49ED-9AFD-CC96C9F49DC5}" srcOrd="3" destOrd="0" parTransId="{4F2A637D-4519-4C7E-9FF1-8000806CF4DF}" sibTransId="{C3C11C7E-478D-44AD-B81B-4E913D88F72F}"/>
    <dgm:cxn modelId="{E5547B08-951D-42B0-AB8D-D9A53A3D423F}" srcId="{867A8CAE-7CE6-408E-AB06-E23DDF1FE7B2}" destId="{B82070B6-012E-4FA3-841C-062842A18EAC}" srcOrd="1" destOrd="0" parTransId="{F61A9CB6-8322-4B7A-A768-61F8F4FA43E9}" sibTransId="{CFABF319-87E1-4403-8B74-3FF31C890B3B}"/>
    <dgm:cxn modelId="{2227382B-222B-4F63-9535-77E51C49148A}" type="presOf" srcId="{6E1F421C-E1A0-4AEC-8094-1A52C3C79FC9}" destId="{BAE5243A-A028-43AC-A437-B4D968DE9FB8}" srcOrd="0" destOrd="0" presId="urn:microsoft.com/office/officeart/2005/8/layout/hProcess9"/>
    <dgm:cxn modelId="{58445422-9615-4B3D-97F5-384E56A55112}" type="presOf" srcId="{867A8CAE-7CE6-408E-AB06-E23DDF1FE7B2}" destId="{FEA77120-5B46-4C52-8D41-F6517733D778}" srcOrd="0" destOrd="0" presId="urn:microsoft.com/office/officeart/2005/8/layout/hProcess9"/>
    <dgm:cxn modelId="{AFF486FF-10B3-49EE-8D69-A5C53E866CB3}" srcId="{867A8CAE-7CE6-408E-AB06-E23DDF1FE7B2}" destId="{90534866-A4EE-4C17-AE8B-0BCC27871748}" srcOrd="6" destOrd="0" parTransId="{006AE875-B954-4C19-89AA-197C5AFE4181}" sibTransId="{31C32994-01B5-41C3-8EBB-BC01830DDA58}"/>
    <dgm:cxn modelId="{1DE79474-E07B-43BC-94B6-4A25D20BD909}" type="presOf" srcId="{D1F373FB-ACFC-4DB1-B9EB-7A80CCF9C926}" destId="{639E66A6-9239-46B5-A8EC-34CF8575E9FD}" srcOrd="0" destOrd="0" presId="urn:microsoft.com/office/officeart/2005/8/layout/hProcess9"/>
    <dgm:cxn modelId="{4C3DFE0B-13FD-415A-88EB-D16A16B35DDB}" type="presParOf" srcId="{FEA77120-5B46-4C52-8D41-F6517733D778}" destId="{E3CD53B3-C6DE-4825-93BC-3285512C7C7F}" srcOrd="0" destOrd="0" presId="urn:microsoft.com/office/officeart/2005/8/layout/hProcess9"/>
    <dgm:cxn modelId="{4175C8C8-1117-4934-BA93-8ACC5100FC9B}" type="presParOf" srcId="{FEA77120-5B46-4C52-8D41-F6517733D778}" destId="{873CF9A6-D132-4EF6-A63C-900E861D3018}" srcOrd="1" destOrd="0" presId="urn:microsoft.com/office/officeart/2005/8/layout/hProcess9"/>
    <dgm:cxn modelId="{25F057D3-FBD2-4528-88E2-59DE545810F1}" type="presParOf" srcId="{873CF9A6-D132-4EF6-A63C-900E861D3018}" destId="{BAE5243A-A028-43AC-A437-B4D968DE9FB8}" srcOrd="0" destOrd="0" presId="urn:microsoft.com/office/officeart/2005/8/layout/hProcess9"/>
    <dgm:cxn modelId="{10123017-47DD-412E-AD37-7B50B667E9B0}" type="presParOf" srcId="{873CF9A6-D132-4EF6-A63C-900E861D3018}" destId="{0EF197A5-0115-4334-ADDD-F0AFF9EBEE70}" srcOrd="1" destOrd="0" presId="urn:microsoft.com/office/officeart/2005/8/layout/hProcess9"/>
    <dgm:cxn modelId="{FB2C352E-45B5-4893-97AF-5FF4E850B867}" type="presParOf" srcId="{873CF9A6-D132-4EF6-A63C-900E861D3018}" destId="{E21141C8-5BB9-4DD6-86B8-CAA47D5D3080}" srcOrd="2" destOrd="0" presId="urn:microsoft.com/office/officeart/2005/8/layout/hProcess9"/>
    <dgm:cxn modelId="{BD97D940-583B-467C-8598-3DBBD769462A}" type="presParOf" srcId="{873CF9A6-D132-4EF6-A63C-900E861D3018}" destId="{EDC6346B-822F-4DB2-8276-8083C9F13122}" srcOrd="3" destOrd="0" presId="urn:microsoft.com/office/officeart/2005/8/layout/hProcess9"/>
    <dgm:cxn modelId="{8F2EC253-8635-4CA9-AAEC-B8B484448256}" type="presParOf" srcId="{873CF9A6-D132-4EF6-A63C-900E861D3018}" destId="{2F198A01-3D02-4C06-A112-435E40877EBC}" srcOrd="4" destOrd="0" presId="urn:microsoft.com/office/officeart/2005/8/layout/hProcess9"/>
    <dgm:cxn modelId="{B35D1961-BBC7-43C1-B47F-BB7A0EB2FF3E}" type="presParOf" srcId="{873CF9A6-D132-4EF6-A63C-900E861D3018}" destId="{267424AE-3D3E-4147-9109-B02392DFDA55}" srcOrd="5" destOrd="0" presId="urn:microsoft.com/office/officeart/2005/8/layout/hProcess9"/>
    <dgm:cxn modelId="{0E55A85B-8A77-42E1-B457-0CA73084E6CC}" type="presParOf" srcId="{873CF9A6-D132-4EF6-A63C-900E861D3018}" destId="{B1BE5331-5217-4C93-8379-3BFF5064B37C}" srcOrd="6" destOrd="0" presId="urn:microsoft.com/office/officeart/2005/8/layout/hProcess9"/>
    <dgm:cxn modelId="{34F24AD8-BF2D-4803-882F-31CFA6C314E0}" type="presParOf" srcId="{873CF9A6-D132-4EF6-A63C-900E861D3018}" destId="{7C521DEE-C28D-490D-9743-22D2C12838D6}" srcOrd="7" destOrd="0" presId="urn:microsoft.com/office/officeart/2005/8/layout/hProcess9"/>
    <dgm:cxn modelId="{A597613A-B713-4013-B3A1-48D7D7BF8ED1}" type="presParOf" srcId="{873CF9A6-D132-4EF6-A63C-900E861D3018}" destId="{639E66A6-9239-46B5-A8EC-34CF8575E9FD}" srcOrd="8" destOrd="0" presId="urn:microsoft.com/office/officeart/2005/8/layout/hProcess9"/>
    <dgm:cxn modelId="{04DCCA1F-E380-469B-9065-58844FDAE7E8}" type="presParOf" srcId="{873CF9A6-D132-4EF6-A63C-900E861D3018}" destId="{0EEF1405-0532-437B-A065-509022A8F29D}" srcOrd="9" destOrd="0" presId="urn:microsoft.com/office/officeart/2005/8/layout/hProcess9"/>
    <dgm:cxn modelId="{C4FE2AFA-30A7-43E1-A3A4-14C7495E64D4}" type="presParOf" srcId="{873CF9A6-D132-4EF6-A63C-900E861D3018}" destId="{370DE244-BEF0-47E6-8C6E-148C3A71DFE1}" srcOrd="10" destOrd="0" presId="urn:microsoft.com/office/officeart/2005/8/layout/hProcess9"/>
    <dgm:cxn modelId="{B19B4CE2-076F-45FF-B6EE-F4F78249E7FD}" type="presParOf" srcId="{873CF9A6-D132-4EF6-A63C-900E861D3018}" destId="{A662871D-B8A7-4DE8-96F8-A33E6F612C90}" srcOrd="11" destOrd="0" presId="urn:microsoft.com/office/officeart/2005/8/layout/hProcess9"/>
    <dgm:cxn modelId="{235733D6-E6AA-49D0-AA9A-8AB5ACA2F168}" type="presParOf" srcId="{873CF9A6-D132-4EF6-A63C-900E861D3018}" destId="{C4DE4548-3471-4BD6-9119-DEA3FEBF795E}" srcOrd="12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A926392-ABE5-4FAB-A926-F4FF824729BE}" type="doc">
      <dgm:prSet loTypeId="urn:microsoft.com/office/officeart/2005/8/layout/hProcess9" loCatId="process" qsTypeId="urn:microsoft.com/office/officeart/2005/8/quickstyle/simple1" qsCatId="simple" csTypeId="urn:microsoft.com/office/officeart/2005/8/colors/colorful1#3" csCatId="colorful"/>
      <dgm:spPr/>
      <dgm:t>
        <a:bodyPr/>
        <a:lstStyle/>
        <a:p>
          <a:endParaRPr lang="cs-CZ"/>
        </a:p>
      </dgm:t>
    </dgm:pt>
    <dgm:pt modelId="{3387FE7D-602B-4849-ABA1-961A6F3D1317}">
      <dgm:prSet/>
      <dgm:spPr/>
      <dgm:t>
        <a:bodyPr/>
        <a:lstStyle/>
        <a:p>
          <a:pPr rtl="0"/>
          <a:r>
            <a:rPr lang="cs-CZ" dirty="0" smtClean="0"/>
            <a:t>Poskytnout pomoc by měl každý, ale nesmí při tom ohrozit vlastní život. To znamená, že například nemůžeme zachraňovat tonoucího, když jsme sami, protože by nás mohl stáhnout pod vodu. </a:t>
          </a:r>
          <a:endParaRPr lang="cs-CZ" dirty="0"/>
        </a:p>
      </dgm:t>
    </dgm:pt>
    <dgm:pt modelId="{4E292C5B-A9F6-423D-90EB-7DEB19A5FA02}" type="parTrans" cxnId="{FF50B312-9665-4EA5-8719-F0D445B15E46}">
      <dgm:prSet/>
      <dgm:spPr/>
      <dgm:t>
        <a:bodyPr/>
        <a:lstStyle/>
        <a:p>
          <a:endParaRPr lang="cs-CZ"/>
        </a:p>
      </dgm:t>
    </dgm:pt>
    <dgm:pt modelId="{031427F8-F216-4E33-9D79-099214DC4715}" type="sibTrans" cxnId="{FF50B312-9665-4EA5-8719-F0D445B15E46}">
      <dgm:prSet/>
      <dgm:spPr/>
      <dgm:t>
        <a:bodyPr/>
        <a:lstStyle/>
        <a:p>
          <a:endParaRPr lang="cs-CZ"/>
        </a:p>
      </dgm:t>
    </dgm:pt>
    <dgm:pt modelId="{4CDB0081-E5FA-46B3-BCD0-EB7237603C12}">
      <dgm:prSet/>
      <dgm:spPr/>
      <dgm:t>
        <a:bodyPr/>
        <a:lstStyle/>
        <a:p>
          <a:pPr rtl="0"/>
          <a:r>
            <a:rPr lang="cs-CZ" dirty="0" smtClean="0"/>
            <a:t>Také například u autonehody musíme dávat pozor, aby nás také nesrazilo auto a pohybovat se na místě nehody opatrně.</a:t>
          </a:r>
          <a:endParaRPr lang="cs-CZ" dirty="0"/>
        </a:p>
      </dgm:t>
    </dgm:pt>
    <dgm:pt modelId="{C23A071E-E14D-4DBE-8DB7-0ECBBE20B0CA}" type="parTrans" cxnId="{79422381-6272-44D9-8B1E-DF86898F160E}">
      <dgm:prSet/>
      <dgm:spPr/>
      <dgm:t>
        <a:bodyPr/>
        <a:lstStyle/>
        <a:p>
          <a:endParaRPr lang="cs-CZ"/>
        </a:p>
      </dgm:t>
    </dgm:pt>
    <dgm:pt modelId="{F52B2B38-EA03-4249-B242-3B9C7B1E83A1}" type="sibTrans" cxnId="{79422381-6272-44D9-8B1E-DF86898F160E}">
      <dgm:prSet/>
      <dgm:spPr/>
      <dgm:t>
        <a:bodyPr/>
        <a:lstStyle/>
        <a:p>
          <a:endParaRPr lang="cs-CZ"/>
        </a:p>
      </dgm:t>
    </dgm:pt>
    <dgm:pt modelId="{A07F09F3-369E-4F58-BD9D-2A6086913B31}" type="pres">
      <dgm:prSet presAssocID="{9A926392-ABE5-4FAB-A926-F4FF824729BE}" presName="CompostProcess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ACF5563-1876-4E95-B934-0B2BC4A05CFB}" type="pres">
      <dgm:prSet presAssocID="{9A926392-ABE5-4FAB-A926-F4FF824729BE}" presName="arrow" presStyleLbl="bgShp" presStyleIdx="0" presStyleCnt="1"/>
      <dgm:spPr/>
    </dgm:pt>
    <dgm:pt modelId="{9712D6CC-1943-45B2-973B-0CD1DD5761B0}" type="pres">
      <dgm:prSet presAssocID="{9A926392-ABE5-4FAB-A926-F4FF824729BE}" presName="linearProcess" presStyleCnt="0"/>
      <dgm:spPr/>
    </dgm:pt>
    <dgm:pt modelId="{601BCECD-256F-40EB-8439-AF7639EA723B}" type="pres">
      <dgm:prSet presAssocID="{3387FE7D-602B-4849-ABA1-961A6F3D1317}" presName="textNode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8A815D-8B72-4886-922A-9A78DFCDD94F}" type="pres">
      <dgm:prSet presAssocID="{031427F8-F216-4E33-9D79-099214DC4715}" presName="sibTrans" presStyleCnt="0"/>
      <dgm:spPr/>
    </dgm:pt>
    <dgm:pt modelId="{C72FA16D-E272-4464-A3AD-677FAFB1C4B9}" type="pres">
      <dgm:prSet presAssocID="{4CDB0081-E5FA-46B3-BCD0-EB7237603C12}" presName="text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8E32F75-6769-4BA9-8800-81D5EE27AC74}" type="presOf" srcId="{3387FE7D-602B-4849-ABA1-961A6F3D1317}" destId="{601BCECD-256F-40EB-8439-AF7639EA723B}" srcOrd="0" destOrd="0" presId="urn:microsoft.com/office/officeart/2005/8/layout/hProcess9"/>
    <dgm:cxn modelId="{400B75AF-E20E-4046-8B41-AFFC5280BF06}" type="presOf" srcId="{9A926392-ABE5-4FAB-A926-F4FF824729BE}" destId="{A07F09F3-369E-4F58-BD9D-2A6086913B31}" srcOrd="0" destOrd="0" presId="urn:microsoft.com/office/officeart/2005/8/layout/hProcess9"/>
    <dgm:cxn modelId="{FF50B312-9665-4EA5-8719-F0D445B15E46}" srcId="{9A926392-ABE5-4FAB-A926-F4FF824729BE}" destId="{3387FE7D-602B-4849-ABA1-961A6F3D1317}" srcOrd="0" destOrd="0" parTransId="{4E292C5B-A9F6-423D-90EB-7DEB19A5FA02}" sibTransId="{031427F8-F216-4E33-9D79-099214DC4715}"/>
    <dgm:cxn modelId="{7E8DB6A2-0BEA-4DB2-9002-B9DCE628DD26}" type="presOf" srcId="{4CDB0081-E5FA-46B3-BCD0-EB7237603C12}" destId="{C72FA16D-E272-4464-A3AD-677FAFB1C4B9}" srcOrd="0" destOrd="0" presId="urn:microsoft.com/office/officeart/2005/8/layout/hProcess9"/>
    <dgm:cxn modelId="{79422381-6272-44D9-8B1E-DF86898F160E}" srcId="{9A926392-ABE5-4FAB-A926-F4FF824729BE}" destId="{4CDB0081-E5FA-46B3-BCD0-EB7237603C12}" srcOrd="1" destOrd="0" parTransId="{C23A071E-E14D-4DBE-8DB7-0ECBBE20B0CA}" sibTransId="{F52B2B38-EA03-4249-B242-3B9C7B1E83A1}"/>
    <dgm:cxn modelId="{D49A9E52-653A-42C6-A911-D5580D8A7382}" type="presParOf" srcId="{A07F09F3-369E-4F58-BD9D-2A6086913B31}" destId="{3ACF5563-1876-4E95-B934-0B2BC4A05CFB}" srcOrd="0" destOrd="0" presId="urn:microsoft.com/office/officeart/2005/8/layout/hProcess9"/>
    <dgm:cxn modelId="{D5606FEE-B044-43EE-9CB1-9A92F3A6B4EB}" type="presParOf" srcId="{A07F09F3-369E-4F58-BD9D-2A6086913B31}" destId="{9712D6CC-1943-45B2-973B-0CD1DD5761B0}" srcOrd="1" destOrd="0" presId="urn:microsoft.com/office/officeart/2005/8/layout/hProcess9"/>
    <dgm:cxn modelId="{46487B32-ABBC-4814-A9B2-01B5154F50F2}" type="presParOf" srcId="{9712D6CC-1943-45B2-973B-0CD1DD5761B0}" destId="{601BCECD-256F-40EB-8439-AF7639EA723B}" srcOrd="0" destOrd="0" presId="urn:microsoft.com/office/officeart/2005/8/layout/hProcess9"/>
    <dgm:cxn modelId="{6E8B2FA7-9623-46BE-B333-923AEC31779C}" type="presParOf" srcId="{9712D6CC-1943-45B2-973B-0CD1DD5761B0}" destId="{878A815D-8B72-4886-922A-9A78DFCDD94F}" srcOrd="1" destOrd="0" presId="urn:microsoft.com/office/officeart/2005/8/layout/hProcess9"/>
    <dgm:cxn modelId="{88F720F9-C448-41C7-8A92-94D754C67F84}" type="presParOf" srcId="{9712D6CC-1943-45B2-973B-0CD1DD5761B0}" destId="{C72FA16D-E272-4464-A3AD-677FAFB1C4B9}" srcOrd="2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58FB8B0-57F0-4875-AAC4-E279EB8DE38C}" type="doc">
      <dgm:prSet loTypeId="urn:microsoft.com/office/officeart/2005/8/layout/hProcess9" loCatId="process" qsTypeId="urn:microsoft.com/office/officeart/2005/8/quickstyle/simple1" qsCatId="simple" csTypeId="urn:microsoft.com/office/officeart/2005/8/colors/colorful1#4" csCatId="colorful"/>
      <dgm:spPr/>
      <dgm:t>
        <a:bodyPr/>
        <a:lstStyle/>
        <a:p>
          <a:endParaRPr lang="cs-CZ"/>
        </a:p>
      </dgm:t>
    </dgm:pt>
    <dgm:pt modelId="{D5BDA2BC-A936-4A1C-8FD0-3D460E42C764}">
      <dgm:prSet/>
      <dgm:spPr/>
      <dgm:t>
        <a:bodyPr/>
        <a:lstStyle/>
        <a:p>
          <a:pPr rtl="0"/>
          <a:r>
            <a:rPr lang="cs-CZ" dirty="0" smtClean="0"/>
            <a:t>Pokud člověk nedýchá, zakloníme mu hlavu a začneme s umělým dýcháním. Provedeme dva vdechy a poté vdech každých pět vteřin. </a:t>
          </a:r>
          <a:endParaRPr lang="cs-CZ" dirty="0"/>
        </a:p>
      </dgm:t>
    </dgm:pt>
    <dgm:pt modelId="{45DD8D8D-C436-4FCD-A9A2-CE74BB41DF4B}" type="parTrans" cxnId="{F312A5FA-0D70-407D-B7FC-6620DE08569E}">
      <dgm:prSet/>
      <dgm:spPr/>
      <dgm:t>
        <a:bodyPr/>
        <a:lstStyle/>
        <a:p>
          <a:endParaRPr lang="cs-CZ"/>
        </a:p>
      </dgm:t>
    </dgm:pt>
    <dgm:pt modelId="{9493EE9C-8E7C-4A3A-943B-FD1CE6FA7F01}" type="sibTrans" cxnId="{F312A5FA-0D70-407D-B7FC-6620DE08569E}">
      <dgm:prSet/>
      <dgm:spPr/>
      <dgm:t>
        <a:bodyPr/>
        <a:lstStyle/>
        <a:p>
          <a:endParaRPr lang="cs-CZ"/>
        </a:p>
      </dgm:t>
    </dgm:pt>
    <dgm:pt modelId="{CF823BBB-219B-47A9-B100-27864257B006}">
      <dgm:prSet/>
      <dgm:spPr/>
      <dgm:t>
        <a:bodyPr/>
        <a:lstStyle/>
        <a:p>
          <a:pPr rtl="0"/>
          <a:r>
            <a:rPr lang="cs-CZ" dirty="0" smtClean="0"/>
            <a:t>Pokud člověku netepe srdce, musíme začít i s masáží srdce asi 100x za minutu.</a:t>
          </a:r>
          <a:endParaRPr lang="cs-CZ" dirty="0"/>
        </a:p>
      </dgm:t>
    </dgm:pt>
    <dgm:pt modelId="{BD9FF630-113A-44E2-AA65-38F258BF3FB9}" type="parTrans" cxnId="{04D566BF-0274-4C0F-931C-D29257870F9D}">
      <dgm:prSet/>
      <dgm:spPr/>
      <dgm:t>
        <a:bodyPr/>
        <a:lstStyle/>
        <a:p>
          <a:endParaRPr lang="cs-CZ"/>
        </a:p>
      </dgm:t>
    </dgm:pt>
    <dgm:pt modelId="{406A1ACC-ABB2-400B-9AC9-A14D76BAEE95}" type="sibTrans" cxnId="{04D566BF-0274-4C0F-931C-D29257870F9D}">
      <dgm:prSet/>
      <dgm:spPr/>
      <dgm:t>
        <a:bodyPr/>
        <a:lstStyle/>
        <a:p>
          <a:endParaRPr lang="cs-CZ"/>
        </a:p>
      </dgm:t>
    </dgm:pt>
    <dgm:pt modelId="{2F78DD22-5E4C-460F-9CFC-01C0EFA76156}">
      <dgm:prSet/>
      <dgm:spPr/>
      <dgm:t>
        <a:bodyPr/>
        <a:lstStyle/>
        <a:p>
          <a:pPr rtl="0"/>
          <a:r>
            <a:rPr lang="cs-CZ" dirty="0" smtClean="0"/>
            <a:t>Pokud je na místě více lidí, střídají se až do příjezdu zdravotnické záchranné služby.</a:t>
          </a:r>
          <a:endParaRPr lang="cs-CZ" dirty="0"/>
        </a:p>
      </dgm:t>
    </dgm:pt>
    <dgm:pt modelId="{0BE4E201-CB3F-45BD-85E3-2E7CCD54386A}" type="parTrans" cxnId="{3E7FE640-9E32-4C6F-8541-E13AAF902B57}">
      <dgm:prSet/>
      <dgm:spPr/>
      <dgm:t>
        <a:bodyPr/>
        <a:lstStyle/>
        <a:p>
          <a:endParaRPr lang="cs-CZ"/>
        </a:p>
      </dgm:t>
    </dgm:pt>
    <dgm:pt modelId="{C345F8EA-C6F1-4499-9C1C-87B2BB5794DB}" type="sibTrans" cxnId="{3E7FE640-9E32-4C6F-8541-E13AAF902B57}">
      <dgm:prSet/>
      <dgm:spPr/>
      <dgm:t>
        <a:bodyPr/>
        <a:lstStyle/>
        <a:p>
          <a:endParaRPr lang="cs-CZ"/>
        </a:p>
      </dgm:t>
    </dgm:pt>
    <dgm:pt modelId="{4047E41F-4CFB-4AB6-95FB-FB275539FF95}" type="pres">
      <dgm:prSet presAssocID="{A58FB8B0-57F0-4875-AAC4-E279EB8DE38C}" presName="CompostProcess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09DC3E6-39B4-43A9-85A0-59EB37DB437D}" type="pres">
      <dgm:prSet presAssocID="{A58FB8B0-57F0-4875-AAC4-E279EB8DE38C}" presName="arrow" presStyleLbl="bgShp" presStyleIdx="0" presStyleCnt="1"/>
      <dgm:spPr/>
    </dgm:pt>
    <dgm:pt modelId="{4720A728-31A1-4EE6-BA04-10F2EAEBF1E5}" type="pres">
      <dgm:prSet presAssocID="{A58FB8B0-57F0-4875-AAC4-E279EB8DE38C}" presName="linearProcess" presStyleCnt="0"/>
      <dgm:spPr/>
    </dgm:pt>
    <dgm:pt modelId="{5A971213-5460-439A-B9C2-DAE52EA6D226}" type="pres">
      <dgm:prSet presAssocID="{D5BDA2BC-A936-4A1C-8FD0-3D460E42C764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FBFF7A6-1649-44DE-A970-44EBD8735315}" type="pres">
      <dgm:prSet presAssocID="{9493EE9C-8E7C-4A3A-943B-FD1CE6FA7F01}" presName="sibTrans" presStyleCnt="0"/>
      <dgm:spPr/>
    </dgm:pt>
    <dgm:pt modelId="{3C3BBCA6-EC1C-4F10-BB57-A0B83488BE5D}" type="pres">
      <dgm:prSet presAssocID="{CF823BBB-219B-47A9-B100-27864257B006}" presName="text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2518B9-AB85-4C24-9F5E-E8432EE01B13}" type="pres">
      <dgm:prSet presAssocID="{406A1ACC-ABB2-400B-9AC9-A14D76BAEE95}" presName="sibTrans" presStyleCnt="0"/>
      <dgm:spPr/>
    </dgm:pt>
    <dgm:pt modelId="{CCD96C84-2375-43AD-8CA8-B976B491FBEB}" type="pres">
      <dgm:prSet presAssocID="{2F78DD22-5E4C-460F-9CFC-01C0EFA76156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09A3BB8-D9FB-4BF8-A946-1583AE858042}" type="presOf" srcId="{D5BDA2BC-A936-4A1C-8FD0-3D460E42C764}" destId="{5A971213-5460-439A-B9C2-DAE52EA6D226}" srcOrd="0" destOrd="0" presId="urn:microsoft.com/office/officeart/2005/8/layout/hProcess9"/>
    <dgm:cxn modelId="{CC77F7F9-7586-4DC9-9ABE-0A2DA1CCB3D1}" type="presOf" srcId="{2F78DD22-5E4C-460F-9CFC-01C0EFA76156}" destId="{CCD96C84-2375-43AD-8CA8-B976B491FBEB}" srcOrd="0" destOrd="0" presId="urn:microsoft.com/office/officeart/2005/8/layout/hProcess9"/>
    <dgm:cxn modelId="{F312A5FA-0D70-407D-B7FC-6620DE08569E}" srcId="{A58FB8B0-57F0-4875-AAC4-E279EB8DE38C}" destId="{D5BDA2BC-A936-4A1C-8FD0-3D460E42C764}" srcOrd="0" destOrd="0" parTransId="{45DD8D8D-C436-4FCD-A9A2-CE74BB41DF4B}" sibTransId="{9493EE9C-8E7C-4A3A-943B-FD1CE6FA7F01}"/>
    <dgm:cxn modelId="{04D566BF-0274-4C0F-931C-D29257870F9D}" srcId="{A58FB8B0-57F0-4875-AAC4-E279EB8DE38C}" destId="{CF823BBB-219B-47A9-B100-27864257B006}" srcOrd="1" destOrd="0" parTransId="{BD9FF630-113A-44E2-AA65-38F258BF3FB9}" sibTransId="{406A1ACC-ABB2-400B-9AC9-A14D76BAEE95}"/>
    <dgm:cxn modelId="{3AEEB18E-9305-4C75-B317-580DEDB87DA7}" type="presOf" srcId="{A58FB8B0-57F0-4875-AAC4-E279EB8DE38C}" destId="{4047E41F-4CFB-4AB6-95FB-FB275539FF95}" srcOrd="0" destOrd="0" presId="urn:microsoft.com/office/officeart/2005/8/layout/hProcess9"/>
    <dgm:cxn modelId="{3E7FE640-9E32-4C6F-8541-E13AAF902B57}" srcId="{A58FB8B0-57F0-4875-AAC4-E279EB8DE38C}" destId="{2F78DD22-5E4C-460F-9CFC-01C0EFA76156}" srcOrd="2" destOrd="0" parTransId="{0BE4E201-CB3F-45BD-85E3-2E7CCD54386A}" sibTransId="{C345F8EA-C6F1-4499-9C1C-87B2BB5794DB}"/>
    <dgm:cxn modelId="{43051916-C0F9-470A-9758-37D4D6462CC4}" type="presOf" srcId="{CF823BBB-219B-47A9-B100-27864257B006}" destId="{3C3BBCA6-EC1C-4F10-BB57-A0B83488BE5D}" srcOrd="0" destOrd="0" presId="urn:microsoft.com/office/officeart/2005/8/layout/hProcess9"/>
    <dgm:cxn modelId="{7E4041A7-C527-47DE-BC5C-5B4EB5C0A646}" type="presParOf" srcId="{4047E41F-4CFB-4AB6-95FB-FB275539FF95}" destId="{709DC3E6-39B4-43A9-85A0-59EB37DB437D}" srcOrd="0" destOrd="0" presId="urn:microsoft.com/office/officeart/2005/8/layout/hProcess9"/>
    <dgm:cxn modelId="{B245BEAE-701E-4B81-8812-03266DCF91AB}" type="presParOf" srcId="{4047E41F-4CFB-4AB6-95FB-FB275539FF95}" destId="{4720A728-31A1-4EE6-BA04-10F2EAEBF1E5}" srcOrd="1" destOrd="0" presId="urn:microsoft.com/office/officeart/2005/8/layout/hProcess9"/>
    <dgm:cxn modelId="{F28E68BB-E6E4-4133-8D50-3B39D90B8D51}" type="presParOf" srcId="{4720A728-31A1-4EE6-BA04-10F2EAEBF1E5}" destId="{5A971213-5460-439A-B9C2-DAE52EA6D226}" srcOrd="0" destOrd="0" presId="urn:microsoft.com/office/officeart/2005/8/layout/hProcess9"/>
    <dgm:cxn modelId="{AEA5CBCF-331D-4E06-B40A-17301113AA7D}" type="presParOf" srcId="{4720A728-31A1-4EE6-BA04-10F2EAEBF1E5}" destId="{AFBFF7A6-1649-44DE-A970-44EBD8735315}" srcOrd="1" destOrd="0" presId="urn:microsoft.com/office/officeart/2005/8/layout/hProcess9"/>
    <dgm:cxn modelId="{32CB7460-A1FF-4F29-9B1A-D0DD0CBA9226}" type="presParOf" srcId="{4720A728-31A1-4EE6-BA04-10F2EAEBF1E5}" destId="{3C3BBCA6-EC1C-4F10-BB57-A0B83488BE5D}" srcOrd="2" destOrd="0" presId="urn:microsoft.com/office/officeart/2005/8/layout/hProcess9"/>
    <dgm:cxn modelId="{FB6380C8-334F-47DA-8966-C9FEE0E8F139}" type="presParOf" srcId="{4720A728-31A1-4EE6-BA04-10F2EAEBF1E5}" destId="{562518B9-AB85-4C24-9F5E-E8432EE01B13}" srcOrd="3" destOrd="0" presId="urn:microsoft.com/office/officeart/2005/8/layout/hProcess9"/>
    <dgm:cxn modelId="{E06CFA89-F900-41DC-A265-B52CD7B1268B}" type="presParOf" srcId="{4720A728-31A1-4EE6-BA04-10F2EAEBF1E5}" destId="{CCD96C84-2375-43AD-8CA8-B976B491FBEB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2A9AAD-65B0-429F-BA86-1DEBD0F1E3E7}">
      <dsp:nvSpPr>
        <dsp:cNvPr id="0" name=""/>
        <dsp:cNvSpPr/>
      </dsp:nvSpPr>
      <dsp:spPr>
        <a:xfrm>
          <a:off x="617219" y="0"/>
          <a:ext cx="6995160" cy="5343871"/>
        </a:xfrm>
        <a:prstGeom prst="right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8CEAFB-B525-43BE-A310-276C67D8A4CC}">
      <dsp:nvSpPr>
        <dsp:cNvPr id="0" name=""/>
        <dsp:cNvSpPr/>
      </dsp:nvSpPr>
      <dsp:spPr>
        <a:xfrm>
          <a:off x="4118" y="1603161"/>
          <a:ext cx="1981051" cy="213754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2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Důležité je znát telefonní číslo na zdravotnickou záchrannou službu (záchranku).</a:t>
          </a:r>
          <a:endParaRPr lang="cs-CZ" sz="1600" kern="1200" dirty="0"/>
        </a:p>
      </dsp:txBody>
      <dsp:txXfrm>
        <a:off x="100825" y="1699868"/>
        <a:ext cx="1787637" cy="1944134"/>
      </dsp:txXfrm>
    </dsp:sp>
    <dsp:sp modelId="{D74DF99E-21AB-4ED1-A39E-246239F8B2AF}">
      <dsp:nvSpPr>
        <dsp:cNvPr id="0" name=""/>
        <dsp:cNvSpPr/>
      </dsp:nvSpPr>
      <dsp:spPr>
        <a:xfrm>
          <a:off x="2084222" y="1603161"/>
          <a:ext cx="1981051" cy="2137548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3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Toto číslo je jednoduché, je to </a:t>
          </a:r>
          <a:r>
            <a:rPr lang="cs-CZ" sz="1600" b="1" kern="1200" dirty="0" smtClean="0"/>
            <a:t>155</a:t>
          </a:r>
          <a:r>
            <a:rPr lang="cs-CZ" sz="1600" kern="1200" dirty="0" smtClean="0"/>
            <a:t>. Můžeme zavolat z kteréhokoli mobilního telefonu i bez kreditu. </a:t>
          </a:r>
          <a:endParaRPr lang="cs-CZ" sz="1600" kern="1200" dirty="0"/>
        </a:p>
      </dsp:txBody>
      <dsp:txXfrm>
        <a:off x="2180929" y="1699868"/>
        <a:ext cx="1787637" cy="1944134"/>
      </dsp:txXfrm>
    </dsp:sp>
    <dsp:sp modelId="{B2AF1336-D0A3-4CAD-9CE4-8C56E8B9DD49}">
      <dsp:nvSpPr>
        <dsp:cNvPr id="0" name=""/>
        <dsp:cNvSpPr/>
      </dsp:nvSpPr>
      <dsp:spPr>
        <a:xfrm>
          <a:off x="4164326" y="1603161"/>
          <a:ext cx="1981051" cy="2137548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4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První pomoc by měl poskytnout dospělý, ale i děti mohou pomoci.</a:t>
          </a:r>
          <a:endParaRPr lang="cs-CZ" sz="1600" kern="1200" dirty="0"/>
        </a:p>
      </dsp:txBody>
      <dsp:txXfrm>
        <a:off x="4261033" y="1699868"/>
        <a:ext cx="1787637" cy="1944134"/>
      </dsp:txXfrm>
    </dsp:sp>
    <dsp:sp modelId="{5244A27D-2BBC-44D0-A289-3BA677B3AD8A}">
      <dsp:nvSpPr>
        <dsp:cNvPr id="0" name=""/>
        <dsp:cNvSpPr/>
      </dsp:nvSpPr>
      <dsp:spPr>
        <a:xfrm>
          <a:off x="6203031" y="1584180"/>
          <a:ext cx="1981051" cy="213754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5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Pamatuj 155!</a:t>
          </a:r>
          <a:endParaRPr lang="cs-CZ" sz="2800" kern="1200" dirty="0"/>
        </a:p>
      </dsp:txBody>
      <dsp:txXfrm>
        <a:off x="6299738" y="1680887"/>
        <a:ext cx="1787637" cy="19441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33" r:id="rId1"/>
    <p:sldLayoutId id="2147484334" r:id="rId2"/>
    <p:sldLayoutId id="2147484335" r:id="rId3"/>
    <p:sldLayoutId id="2147484336" r:id="rId4"/>
    <p:sldLayoutId id="2147484337" r:id="rId5"/>
    <p:sldLayoutId id="2147484338" r:id="rId6"/>
    <p:sldLayoutId id="2147484339" r:id="rId7"/>
    <p:sldLayoutId id="2147484340" r:id="rId8"/>
    <p:sldLayoutId id="2147484341" r:id="rId9"/>
    <p:sldLayoutId id="2147484342" r:id="rId10"/>
    <p:sldLayoutId id="2147484343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4.wm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Věcné učení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První pomoc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b="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Zpracoval: Mgr. Ondřej </a:t>
            </a:r>
            <a:r>
              <a:rPr lang="cs-CZ" sz="2000" b="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Pacina</a:t>
            </a:r>
            <a:endParaRPr lang="cs-CZ" sz="2000" b="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3147737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VY_32_INOVACE_51_VU2_13</a:t>
                      </a:r>
                      <a:endParaRPr lang="cs-CZ" sz="1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Věcné učení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První pomoc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Ondřej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Pacina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se zásadami první pomoci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Znát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zásady první pomoci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žák Speciální ZŠ/7. - 10. </a:t>
                      </a:r>
                      <a:r>
                        <a:rPr kumimoji="0" lang="cs-CZ" sz="11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ročník</a:t>
                      </a:r>
                      <a:endParaRPr kumimoji="0" lang="cs-CZ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16.1.2013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První pomoc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Co dělat a </a:t>
            </a:r>
            <a:r>
              <a:rPr lang="cs-CZ" smtClean="0"/>
              <a:t>kam zavolat.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cs-CZ" dirty="0" smtClean="0"/>
              <a:t>První pomoc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980728"/>
          <a:ext cx="8229600" cy="53438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31" name="Picture 7" descr="C:\Documents and Settings\Ondra\Local Settings\Temporary Internet Files\Content.IE5\W0DRLASM\MP90040506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868144" y="4199160"/>
            <a:ext cx="2658840" cy="265884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/>
          <a:lstStyle/>
          <a:p>
            <a:r>
              <a:rPr lang="cs-CZ" dirty="0" smtClean="0"/>
              <a:t>První pomoc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764704"/>
          <a:ext cx="8229600" cy="55598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1" name="Picture 3" descr="C:\Documents and Settings\Ondra\Local Settings\Temporary Internet Files\Content.IE5\3DQM1X5J\MC90043033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948264" y="188640"/>
            <a:ext cx="1752600" cy="17526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pomoc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935480"/>
          <a:ext cx="8229600" cy="4389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64096"/>
          </a:xfrm>
        </p:spPr>
        <p:txBody>
          <a:bodyPr/>
          <a:lstStyle/>
          <a:p>
            <a:r>
              <a:rPr lang="cs-CZ" dirty="0" smtClean="0"/>
              <a:t>Zásady první pomoci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86421" y="933673"/>
          <a:ext cx="8229600" cy="52718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64096"/>
          </a:xfrm>
        </p:spPr>
        <p:txBody>
          <a:bodyPr/>
          <a:lstStyle/>
          <a:p>
            <a:r>
              <a:rPr lang="cs-CZ" dirty="0" smtClean="0"/>
              <a:t>Zásady první pomoci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496944" cy="5328592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Pokud člověk nedýchá, zakloníme mu hlavu a začneme s umělým dýcháním. Provedeme dva vdechy a poté vdech každých pět vteřin.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123" name="Picture 3" descr="C:\Documents and Settings\Ondra\Local Settings\Temporary Internet Files\Content.IE5\3DQM1X5J\MP90042228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321497"/>
            <a:ext cx="4536504" cy="4536503"/>
          </a:xfrm>
          <a:prstGeom prst="rect">
            <a:avLst/>
          </a:prstGeom>
          <a:noFill/>
        </p:spPr>
      </p:pic>
      <p:pic>
        <p:nvPicPr>
          <p:cNvPr id="5125" name="Picture 5" descr="C:\Documents and Settings\Ondra\Local Settings\Temporary Internet Files\Content.IE5\3DQM1X5J\MC90035903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2822832"/>
            <a:ext cx="3744415" cy="329653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7200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Zásady první pomoci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199856"/>
          </a:xfrm>
        </p:spPr>
        <p:txBody>
          <a:bodyPr/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Masáž srdce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Položíme dlaně na střed hrudníku,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propleteme prsty a stlačujeme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 hloubky 5 cm 100x za minutu.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4098" name="Picture 2" descr="C:\Documents and Settings\Ondra\Local Settings\Temporary Internet Files\Content.IE5\X8ORGK0F\MP90042228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2420888"/>
            <a:ext cx="3923928" cy="4437112"/>
          </a:xfrm>
          <a:prstGeom prst="rect">
            <a:avLst/>
          </a:prstGeom>
          <a:noFill/>
        </p:spPr>
      </p:pic>
      <p:pic>
        <p:nvPicPr>
          <p:cNvPr id="4099" name="Picture 3" descr="C:\Documents and Settings\Ondra\Local Settings\Temporary Internet Files\Content.IE5\3DQM1X5J\MP90042226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3140968"/>
            <a:ext cx="3717032" cy="371703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2132856"/>
            <a:ext cx="7632848" cy="3744416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</a:t>
            </a:r>
            <a:r>
              <a:rPr lang="cs-CZ" sz="22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microsoft.com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r>
              <a:rPr lang="cs-CZ" sz="1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„Materiál je určen pro bezplatné používání pro potřeby výuky a vzdělávání v všech typech škol a školských zařízení. Jakékoliv další využití podléhá autorskému zákonu. Veškerá vlastní díla autora (fotografie, videa) lze bezplatně dále používat i šířit při uvedení autorova jména.“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1079</TotalTime>
  <Words>493</Words>
  <Application>Microsoft Office PowerPoint</Application>
  <PresentationFormat>Předvádění na obrazovce (4:3)</PresentationFormat>
  <Paragraphs>79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Věcné učení  První pomoc</vt:lpstr>
      <vt:lpstr>Prezentace aplikace PowerPoint</vt:lpstr>
      <vt:lpstr>První pomoc</vt:lpstr>
      <vt:lpstr>První pomoc</vt:lpstr>
      <vt:lpstr>První pomoc</vt:lpstr>
      <vt:lpstr>První pomoc</vt:lpstr>
      <vt:lpstr>Zásady první pomoci</vt:lpstr>
      <vt:lpstr>Zásady první pomoci</vt:lpstr>
      <vt:lpstr>Zásady první pomoci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 </dc:title>
  <dc:creator>franzova</dc:creator>
  <cp:lastModifiedBy>franzova</cp:lastModifiedBy>
  <cp:revision>127</cp:revision>
  <dcterms:created xsi:type="dcterms:W3CDTF">2012-06-27T08:54:30Z</dcterms:created>
  <dcterms:modified xsi:type="dcterms:W3CDTF">2013-03-05T18:51:52Z</dcterms:modified>
</cp:coreProperties>
</file>