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1"/>
  </p:sldMasterIdLst>
  <p:notesMasterIdLst>
    <p:notesMasterId r:id="rId10"/>
  </p:notesMasterIdLst>
  <p:sldIdLst>
    <p:sldId id="257" r:id="rId2"/>
    <p:sldId id="258" r:id="rId3"/>
    <p:sldId id="264" r:id="rId4"/>
    <p:sldId id="260" r:id="rId5"/>
    <p:sldId id="261" r:id="rId6"/>
    <p:sldId id="262" r:id="rId7"/>
    <p:sldId id="263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34587" autoAdjust="0"/>
    <p:restoredTop sz="78514" autoAdjust="0"/>
  </p:normalViewPr>
  <p:slideViewPr>
    <p:cSldViewPr showGuides="1">
      <p:cViewPr varScale="1">
        <p:scale>
          <a:sx n="74" d="100"/>
          <a:sy n="74" d="100"/>
        </p:scale>
        <p:origin x="-10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18C4FA-3284-4247-B451-C61C66338B53}" type="doc">
      <dgm:prSet loTypeId="urn:microsoft.com/office/officeart/2005/8/layout/vList2" loCatId="list" qsTypeId="urn:microsoft.com/office/officeart/2005/8/quickstyle/simple2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CB578C61-4D76-4690-B2AD-2F31CADE2934}">
      <dgm:prSet/>
      <dgm:spPr/>
      <dgm:t>
        <a:bodyPr/>
        <a:lstStyle/>
        <a:p>
          <a:pPr rtl="0"/>
          <a:r>
            <a:rPr lang="cs-CZ" u="sng" dirty="0" smtClean="0"/>
            <a:t>Při správném čištění zubů používáme:</a:t>
          </a:r>
          <a:endParaRPr lang="cs-CZ" dirty="0"/>
        </a:p>
      </dgm:t>
    </dgm:pt>
    <dgm:pt modelId="{BB862D81-1162-4096-8FE1-E6304A96A6F6}" type="parTrans" cxnId="{B4D6707D-19E9-4565-9B59-AE08A669E1AA}">
      <dgm:prSet/>
      <dgm:spPr/>
      <dgm:t>
        <a:bodyPr/>
        <a:lstStyle/>
        <a:p>
          <a:endParaRPr lang="cs-CZ"/>
        </a:p>
      </dgm:t>
    </dgm:pt>
    <dgm:pt modelId="{0B0FB749-5052-4CFA-A126-728DCA93DE0D}" type="sibTrans" cxnId="{B4D6707D-19E9-4565-9B59-AE08A669E1AA}">
      <dgm:prSet/>
      <dgm:spPr/>
      <dgm:t>
        <a:bodyPr/>
        <a:lstStyle/>
        <a:p>
          <a:endParaRPr lang="cs-CZ"/>
        </a:p>
      </dgm:t>
    </dgm:pt>
    <dgm:pt modelId="{AB034DD1-1C9F-49D5-BC89-210723DC6D52}">
      <dgm:prSet/>
      <dgm:spPr/>
      <dgm:t>
        <a:bodyPr/>
        <a:lstStyle/>
        <a:p>
          <a:pPr rtl="0"/>
          <a:r>
            <a:rPr lang="cs-CZ" dirty="0" smtClean="0"/>
            <a:t>zubní kartáček</a:t>
          </a:r>
          <a:endParaRPr lang="cs-CZ" dirty="0"/>
        </a:p>
      </dgm:t>
    </dgm:pt>
    <dgm:pt modelId="{CACB0233-D4EC-48D2-9CEE-DA93D394AA66}" type="parTrans" cxnId="{D557208A-34EB-42AB-A8CE-FBA028BB793B}">
      <dgm:prSet/>
      <dgm:spPr/>
      <dgm:t>
        <a:bodyPr/>
        <a:lstStyle/>
        <a:p>
          <a:endParaRPr lang="cs-CZ"/>
        </a:p>
      </dgm:t>
    </dgm:pt>
    <dgm:pt modelId="{EE4D2F5E-4981-40BF-B834-486B422EEACB}" type="sibTrans" cxnId="{D557208A-34EB-42AB-A8CE-FBA028BB793B}">
      <dgm:prSet/>
      <dgm:spPr/>
      <dgm:t>
        <a:bodyPr/>
        <a:lstStyle/>
        <a:p>
          <a:endParaRPr lang="cs-CZ"/>
        </a:p>
      </dgm:t>
    </dgm:pt>
    <dgm:pt modelId="{E500995C-C9BD-4108-A386-0F78FEC520DA}">
      <dgm:prSet/>
      <dgm:spPr/>
      <dgm:t>
        <a:bodyPr/>
        <a:lstStyle/>
        <a:p>
          <a:pPr rtl="0"/>
          <a:r>
            <a:rPr lang="cs-CZ" dirty="0" smtClean="0"/>
            <a:t>zubní pastu s obsahem fluoridů</a:t>
          </a:r>
          <a:endParaRPr lang="cs-CZ" dirty="0"/>
        </a:p>
      </dgm:t>
    </dgm:pt>
    <dgm:pt modelId="{0D57F059-BF50-4231-91F6-0C21AE6A1204}" type="parTrans" cxnId="{12F36FC6-210C-447C-A822-2BA2AE8CECC8}">
      <dgm:prSet/>
      <dgm:spPr/>
      <dgm:t>
        <a:bodyPr/>
        <a:lstStyle/>
        <a:p>
          <a:endParaRPr lang="cs-CZ"/>
        </a:p>
      </dgm:t>
    </dgm:pt>
    <dgm:pt modelId="{FE7F5895-3FCB-402E-A4BD-5E5841BE18D1}" type="sibTrans" cxnId="{12F36FC6-210C-447C-A822-2BA2AE8CECC8}">
      <dgm:prSet/>
      <dgm:spPr/>
      <dgm:t>
        <a:bodyPr/>
        <a:lstStyle/>
        <a:p>
          <a:endParaRPr lang="cs-CZ"/>
        </a:p>
      </dgm:t>
    </dgm:pt>
    <dgm:pt modelId="{413072A4-1D3C-4830-A895-79B0E81DF3D7}">
      <dgm:prSet/>
      <dgm:spPr/>
      <dgm:t>
        <a:bodyPr/>
        <a:lstStyle/>
        <a:p>
          <a:pPr rtl="0"/>
          <a:r>
            <a:rPr lang="cs-CZ" dirty="0" smtClean="0"/>
            <a:t>zubní nit</a:t>
          </a:r>
          <a:endParaRPr lang="cs-CZ" dirty="0"/>
        </a:p>
      </dgm:t>
    </dgm:pt>
    <dgm:pt modelId="{1EE1B9F6-95D6-44F0-8B77-026E0177455E}" type="parTrans" cxnId="{7CA54023-3399-42FB-9308-E8F4F3E95C98}">
      <dgm:prSet/>
      <dgm:spPr/>
      <dgm:t>
        <a:bodyPr/>
        <a:lstStyle/>
        <a:p>
          <a:endParaRPr lang="cs-CZ"/>
        </a:p>
      </dgm:t>
    </dgm:pt>
    <dgm:pt modelId="{AAF22C4A-F956-46E9-971E-9CA4375EE790}" type="sibTrans" cxnId="{7CA54023-3399-42FB-9308-E8F4F3E95C98}">
      <dgm:prSet/>
      <dgm:spPr/>
      <dgm:t>
        <a:bodyPr/>
        <a:lstStyle/>
        <a:p>
          <a:endParaRPr lang="cs-CZ"/>
        </a:p>
      </dgm:t>
    </dgm:pt>
    <dgm:pt modelId="{9DD46977-8F37-426F-8C27-8AFD72CA6071}">
      <dgm:prSet/>
      <dgm:spPr/>
      <dgm:t>
        <a:bodyPr/>
        <a:lstStyle/>
        <a:p>
          <a:pPr rtl="0"/>
          <a:r>
            <a:rPr lang="cs-CZ" dirty="0" smtClean="0"/>
            <a:t>ústní vodu</a:t>
          </a:r>
          <a:endParaRPr lang="cs-CZ" dirty="0"/>
        </a:p>
      </dgm:t>
    </dgm:pt>
    <dgm:pt modelId="{6622951E-F419-4A78-9D9D-62876D9AF731}" type="parTrans" cxnId="{1D3A6D82-7CB4-4934-8497-DE6EEB978947}">
      <dgm:prSet/>
      <dgm:spPr/>
      <dgm:t>
        <a:bodyPr/>
        <a:lstStyle/>
        <a:p>
          <a:endParaRPr lang="cs-CZ"/>
        </a:p>
      </dgm:t>
    </dgm:pt>
    <dgm:pt modelId="{4F5BEC3A-F1A7-4D3F-8DBE-96B369B30D95}" type="sibTrans" cxnId="{1D3A6D82-7CB4-4934-8497-DE6EEB978947}">
      <dgm:prSet/>
      <dgm:spPr/>
      <dgm:t>
        <a:bodyPr/>
        <a:lstStyle/>
        <a:p>
          <a:endParaRPr lang="cs-CZ"/>
        </a:p>
      </dgm:t>
    </dgm:pt>
    <dgm:pt modelId="{B2006D44-D300-4D01-8E8A-4CA5047C8AE8}">
      <dgm:prSet/>
      <dgm:spPr/>
      <dgm:t>
        <a:bodyPr/>
        <a:lstStyle/>
        <a:p>
          <a:pPr rtl="0"/>
          <a:r>
            <a:rPr lang="cs-CZ" u="sng" dirty="0" smtClean="0"/>
            <a:t>Jak předcházet zubním kazům?</a:t>
          </a:r>
          <a:endParaRPr lang="cs-CZ" dirty="0"/>
        </a:p>
      </dgm:t>
    </dgm:pt>
    <dgm:pt modelId="{22F86B46-D5F5-4C63-9D09-04C4478A88B7}" type="parTrans" cxnId="{3F23E532-FA49-4D06-970E-F5BE66E5FF0A}">
      <dgm:prSet/>
      <dgm:spPr/>
      <dgm:t>
        <a:bodyPr/>
        <a:lstStyle/>
        <a:p>
          <a:endParaRPr lang="cs-CZ"/>
        </a:p>
      </dgm:t>
    </dgm:pt>
    <dgm:pt modelId="{013F787C-62F2-4C3C-BE7C-5DD23A02642A}" type="sibTrans" cxnId="{3F23E532-FA49-4D06-970E-F5BE66E5FF0A}">
      <dgm:prSet/>
      <dgm:spPr/>
      <dgm:t>
        <a:bodyPr/>
        <a:lstStyle/>
        <a:p>
          <a:endParaRPr lang="cs-CZ"/>
        </a:p>
      </dgm:t>
    </dgm:pt>
    <dgm:pt modelId="{5C8F6D9C-8C24-40A8-9766-E7F77B74922A}">
      <dgm:prSet/>
      <dgm:spPr/>
      <dgm:t>
        <a:bodyPr/>
        <a:lstStyle/>
        <a:p>
          <a:pPr rtl="0"/>
          <a:r>
            <a:rPr lang="cs-CZ" dirty="0" smtClean="0"/>
            <a:t>Zuby si čistíme dvakrát denně po dobu tří minut, vždy po jídle. Zuby si musíme čistit správnou technikou.</a:t>
          </a:r>
          <a:endParaRPr lang="cs-CZ" dirty="0"/>
        </a:p>
      </dgm:t>
    </dgm:pt>
    <dgm:pt modelId="{4FE15275-F4B2-4A3B-8A29-842C86B7AD87}" type="parTrans" cxnId="{61C0B5A3-DAF9-4463-AF6E-78ED43F3C062}">
      <dgm:prSet/>
      <dgm:spPr/>
      <dgm:t>
        <a:bodyPr/>
        <a:lstStyle/>
        <a:p>
          <a:endParaRPr lang="cs-CZ"/>
        </a:p>
      </dgm:t>
    </dgm:pt>
    <dgm:pt modelId="{E02FE016-24F0-47E8-9BFF-4FDFAFA256C5}" type="sibTrans" cxnId="{61C0B5A3-DAF9-4463-AF6E-78ED43F3C062}">
      <dgm:prSet/>
      <dgm:spPr/>
      <dgm:t>
        <a:bodyPr/>
        <a:lstStyle/>
        <a:p>
          <a:endParaRPr lang="cs-CZ"/>
        </a:p>
      </dgm:t>
    </dgm:pt>
    <dgm:pt modelId="{48A640EA-91B7-443D-874C-2BE6BA2E9053}">
      <dgm:prSet/>
      <dgm:spPr/>
      <dgm:t>
        <a:bodyPr/>
        <a:lstStyle/>
        <a:p>
          <a:pPr rtl="0"/>
          <a:r>
            <a:rPr lang="cs-CZ" dirty="0" smtClean="0"/>
            <a:t>K zubnímu lékaři chodíme dvakrát ročně. </a:t>
          </a:r>
          <a:endParaRPr lang="cs-CZ" dirty="0"/>
        </a:p>
      </dgm:t>
    </dgm:pt>
    <dgm:pt modelId="{30024EC7-6BC2-4735-B59D-A18D26FC611F}" type="parTrans" cxnId="{191BFACE-EBA6-42BC-92EB-680CA8DCD39A}">
      <dgm:prSet/>
      <dgm:spPr/>
      <dgm:t>
        <a:bodyPr/>
        <a:lstStyle/>
        <a:p>
          <a:endParaRPr lang="cs-CZ"/>
        </a:p>
      </dgm:t>
    </dgm:pt>
    <dgm:pt modelId="{BD28E522-BBA0-4A7A-A26A-B6F8B4015EEC}" type="sibTrans" cxnId="{191BFACE-EBA6-42BC-92EB-680CA8DCD39A}">
      <dgm:prSet/>
      <dgm:spPr/>
      <dgm:t>
        <a:bodyPr/>
        <a:lstStyle/>
        <a:p>
          <a:endParaRPr lang="cs-CZ"/>
        </a:p>
      </dgm:t>
    </dgm:pt>
    <dgm:pt modelId="{D453764F-E569-4452-B757-6CDE4F6D7673}">
      <dgm:prSet/>
      <dgm:spPr/>
      <dgm:t>
        <a:bodyPr/>
        <a:lstStyle/>
        <a:p>
          <a:pPr rtl="0"/>
          <a:r>
            <a:rPr lang="cs-CZ" dirty="0" smtClean="0"/>
            <a:t>Sladkosti a sladké nápoje kazí zuby, proto jíme a pijeme zdravě. </a:t>
          </a:r>
          <a:endParaRPr lang="cs-CZ" dirty="0"/>
        </a:p>
      </dgm:t>
    </dgm:pt>
    <dgm:pt modelId="{A695EFD9-E194-4F6E-B9FD-D476B8B89709}" type="parTrans" cxnId="{2385E51E-1D5F-4287-8537-628C999D20F7}">
      <dgm:prSet/>
      <dgm:spPr/>
      <dgm:t>
        <a:bodyPr/>
        <a:lstStyle/>
        <a:p>
          <a:endParaRPr lang="cs-CZ"/>
        </a:p>
      </dgm:t>
    </dgm:pt>
    <dgm:pt modelId="{9B5072AE-9DBA-40BD-88F8-741E4A789C28}" type="sibTrans" cxnId="{2385E51E-1D5F-4287-8537-628C999D20F7}">
      <dgm:prSet/>
      <dgm:spPr/>
      <dgm:t>
        <a:bodyPr/>
        <a:lstStyle/>
        <a:p>
          <a:endParaRPr lang="cs-CZ"/>
        </a:p>
      </dgm:t>
    </dgm:pt>
    <dgm:pt modelId="{7A4ABB7B-884D-4067-BA9F-B51DD8A5FDA9}" type="pres">
      <dgm:prSet presAssocID="{0318C4FA-3284-4247-B451-C61C66338B5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11EB9B3-2D7C-418E-BD0B-30B312ED6ECB}" type="pres">
      <dgm:prSet presAssocID="{CB578C61-4D76-4690-B2AD-2F31CADE2934}" presName="parentText" presStyleLbl="node1" presStyleIdx="0" presStyleCnt="9" custScaleY="287929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C5B1535-2377-4D3B-8CB7-27FBF0756B06}" type="pres">
      <dgm:prSet presAssocID="{0B0FB749-5052-4CFA-A126-728DCA93DE0D}" presName="spacer" presStyleCnt="0"/>
      <dgm:spPr/>
    </dgm:pt>
    <dgm:pt modelId="{94CF052E-8109-44D0-8AEC-19A05A8E2E33}" type="pres">
      <dgm:prSet presAssocID="{AB034DD1-1C9F-49D5-BC89-210723DC6D52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C2FC18-841F-408B-BE73-02A3DCC056F5}" type="pres">
      <dgm:prSet presAssocID="{EE4D2F5E-4981-40BF-B834-486B422EEACB}" presName="spacer" presStyleCnt="0"/>
      <dgm:spPr/>
    </dgm:pt>
    <dgm:pt modelId="{91E1F879-98D0-4B1C-A796-DBE4FD71DE01}" type="pres">
      <dgm:prSet presAssocID="{E500995C-C9BD-4108-A386-0F78FEC520DA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4D42AC-7015-4E65-9C3E-85EC62FDF0A1}" type="pres">
      <dgm:prSet presAssocID="{FE7F5895-3FCB-402E-A4BD-5E5841BE18D1}" presName="spacer" presStyleCnt="0"/>
      <dgm:spPr/>
    </dgm:pt>
    <dgm:pt modelId="{0001C388-6F1D-4E7E-A229-BF34F197454A}" type="pres">
      <dgm:prSet presAssocID="{413072A4-1D3C-4830-A895-79B0E81DF3D7}" presName="parentText" presStyleLbl="node1" presStyleIdx="3" presStyleCnt="9" custLinFactY="149" custLinFactNeighborX="126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AAE4C6-65CB-4438-9255-AE0ED0B8C18C}" type="pres">
      <dgm:prSet presAssocID="{AAF22C4A-F956-46E9-971E-9CA4375EE790}" presName="spacer" presStyleCnt="0"/>
      <dgm:spPr/>
    </dgm:pt>
    <dgm:pt modelId="{B75445F0-942D-46FA-B792-007418BF5468}" type="pres">
      <dgm:prSet presAssocID="{9DD46977-8F37-426F-8C27-8AFD72CA6071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B8D7C9-0FF8-4D2E-966A-8DA3327FAFE7}" type="pres">
      <dgm:prSet presAssocID="{4F5BEC3A-F1A7-4D3F-8DBE-96B369B30D95}" presName="spacer" presStyleCnt="0"/>
      <dgm:spPr/>
    </dgm:pt>
    <dgm:pt modelId="{24D0D8C6-009C-4FB6-8F7D-4CCC9C36B643}" type="pres">
      <dgm:prSet presAssocID="{B2006D44-D300-4D01-8E8A-4CA5047C8AE8}" presName="parentText" presStyleLbl="node1" presStyleIdx="5" presStyleCnt="9" custScaleY="291169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888379-4CCA-4A34-927D-5142A86066C5}" type="pres">
      <dgm:prSet presAssocID="{013F787C-62F2-4C3C-BE7C-5DD23A02642A}" presName="spacer" presStyleCnt="0"/>
      <dgm:spPr/>
    </dgm:pt>
    <dgm:pt modelId="{991FC3E3-1AC4-41AA-807C-5DBBBDE740D3}" type="pres">
      <dgm:prSet presAssocID="{5C8F6D9C-8C24-40A8-9766-E7F77B74922A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673C24-CB6E-4C2F-B415-6A1AA8953E17}" type="pres">
      <dgm:prSet presAssocID="{E02FE016-24F0-47E8-9BFF-4FDFAFA256C5}" presName="spacer" presStyleCnt="0"/>
      <dgm:spPr/>
    </dgm:pt>
    <dgm:pt modelId="{7A31C885-E9C1-4AEE-97EB-EC98D0056A32}" type="pres">
      <dgm:prSet presAssocID="{48A640EA-91B7-443D-874C-2BE6BA2E9053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DF67B0-6BB4-409E-9E5E-1B681C720E8C}" type="pres">
      <dgm:prSet presAssocID="{BD28E522-BBA0-4A7A-A26A-B6F8B4015EEC}" presName="spacer" presStyleCnt="0"/>
      <dgm:spPr/>
    </dgm:pt>
    <dgm:pt modelId="{73211B05-8E29-4141-8460-287C5A5DD9E7}" type="pres">
      <dgm:prSet presAssocID="{D453764F-E569-4452-B757-6CDE4F6D7673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91BFACE-EBA6-42BC-92EB-680CA8DCD39A}" srcId="{0318C4FA-3284-4247-B451-C61C66338B53}" destId="{48A640EA-91B7-443D-874C-2BE6BA2E9053}" srcOrd="7" destOrd="0" parTransId="{30024EC7-6BC2-4735-B59D-A18D26FC611F}" sibTransId="{BD28E522-BBA0-4A7A-A26A-B6F8B4015EEC}"/>
    <dgm:cxn modelId="{3F23E532-FA49-4D06-970E-F5BE66E5FF0A}" srcId="{0318C4FA-3284-4247-B451-C61C66338B53}" destId="{B2006D44-D300-4D01-8E8A-4CA5047C8AE8}" srcOrd="5" destOrd="0" parTransId="{22F86B46-D5F5-4C63-9D09-04C4478A88B7}" sibTransId="{013F787C-62F2-4C3C-BE7C-5DD23A02642A}"/>
    <dgm:cxn modelId="{B4D6707D-19E9-4565-9B59-AE08A669E1AA}" srcId="{0318C4FA-3284-4247-B451-C61C66338B53}" destId="{CB578C61-4D76-4690-B2AD-2F31CADE2934}" srcOrd="0" destOrd="0" parTransId="{BB862D81-1162-4096-8FE1-E6304A96A6F6}" sibTransId="{0B0FB749-5052-4CFA-A126-728DCA93DE0D}"/>
    <dgm:cxn modelId="{7CA54023-3399-42FB-9308-E8F4F3E95C98}" srcId="{0318C4FA-3284-4247-B451-C61C66338B53}" destId="{413072A4-1D3C-4830-A895-79B0E81DF3D7}" srcOrd="3" destOrd="0" parTransId="{1EE1B9F6-95D6-44F0-8B77-026E0177455E}" sibTransId="{AAF22C4A-F956-46E9-971E-9CA4375EE790}"/>
    <dgm:cxn modelId="{D557208A-34EB-42AB-A8CE-FBA028BB793B}" srcId="{0318C4FA-3284-4247-B451-C61C66338B53}" destId="{AB034DD1-1C9F-49D5-BC89-210723DC6D52}" srcOrd="1" destOrd="0" parTransId="{CACB0233-D4EC-48D2-9CEE-DA93D394AA66}" sibTransId="{EE4D2F5E-4981-40BF-B834-486B422EEACB}"/>
    <dgm:cxn modelId="{61C0B5A3-DAF9-4463-AF6E-78ED43F3C062}" srcId="{0318C4FA-3284-4247-B451-C61C66338B53}" destId="{5C8F6D9C-8C24-40A8-9766-E7F77B74922A}" srcOrd="6" destOrd="0" parTransId="{4FE15275-F4B2-4A3B-8A29-842C86B7AD87}" sibTransId="{E02FE016-24F0-47E8-9BFF-4FDFAFA256C5}"/>
    <dgm:cxn modelId="{1343DE4F-85A3-499C-87D7-1B4B0EA4071A}" type="presOf" srcId="{B2006D44-D300-4D01-8E8A-4CA5047C8AE8}" destId="{24D0D8C6-009C-4FB6-8F7D-4CCC9C36B643}" srcOrd="0" destOrd="0" presId="urn:microsoft.com/office/officeart/2005/8/layout/vList2"/>
    <dgm:cxn modelId="{9FD862B8-60B7-414F-A2AF-BA6334453516}" type="presOf" srcId="{48A640EA-91B7-443D-874C-2BE6BA2E9053}" destId="{7A31C885-E9C1-4AEE-97EB-EC98D0056A32}" srcOrd="0" destOrd="0" presId="urn:microsoft.com/office/officeart/2005/8/layout/vList2"/>
    <dgm:cxn modelId="{BB9370F0-4B95-4420-B5A9-3696F0346210}" type="presOf" srcId="{E500995C-C9BD-4108-A386-0F78FEC520DA}" destId="{91E1F879-98D0-4B1C-A796-DBE4FD71DE01}" srcOrd="0" destOrd="0" presId="urn:microsoft.com/office/officeart/2005/8/layout/vList2"/>
    <dgm:cxn modelId="{F1CDB64D-C22D-45C1-BE6C-6422311BFF38}" type="presOf" srcId="{0318C4FA-3284-4247-B451-C61C66338B53}" destId="{7A4ABB7B-884D-4067-BA9F-B51DD8A5FDA9}" srcOrd="0" destOrd="0" presId="urn:microsoft.com/office/officeart/2005/8/layout/vList2"/>
    <dgm:cxn modelId="{54070E35-532F-4436-A1F7-9DEC6BD6CD91}" type="presOf" srcId="{5C8F6D9C-8C24-40A8-9766-E7F77B74922A}" destId="{991FC3E3-1AC4-41AA-807C-5DBBBDE740D3}" srcOrd="0" destOrd="0" presId="urn:microsoft.com/office/officeart/2005/8/layout/vList2"/>
    <dgm:cxn modelId="{12F36FC6-210C-447C-A822-2BA2AE8CECC8}" srcId="{0318C4FA-3284-4247-B451-C61C66338B53}" destId="{E500995C-C9BD-4108-A386-0F78FEC520DA}" srcOrd="2" destOrd="0" parTransId="{0D57F059-BF50-4231-91F6-0C21AE6A1204}" sibTransId="{FE7F5895-3FCB-402E-A4BD-5E5841BE18D1}"/>
    <dgm:cxn modelId="{A2C72255-1181-4601-8AFE-8D55A1EEF3DB}" type="presOf" srcId="{D453764F-E569-4452-B757-6CDE4F6D7673}" destId="{73211B05-8E29-4141-8460-287C5A5DD9E7}" srcOrd="0" destOrd="0" presId="urn:microsoft.com/office/officeart/2005/8/layout/vList2"/>
    <dgm:cxn modelId="{01B94FC0-D787-4616-AFB5-89D013EF8DAF}" type="presOf" srcId="{413072A4-1D3C-4830-A895-79B0E81DF3D7}" destId="{0001C388-6F1D-4E7E-A229-BF34F197454A}" srcOrd="0" destOrd="0" presId="urn:microsoft.com/office/officeart/2005/8/layout/vList2"/>
    <dgm:cxn modelId="{DBA53B7F-B855-4C6E-B8E2-81A4A14CD5EF}" type="presOf" srcId="{9DD46977-8F37-426F-8C27-8AFD72CA6071}" destId="{B75445F0-942D-46FA-B792-007418BF5468}" srcOrd="0" destOrd="0" presId="urn:microsoft.com/office/officeart/2005/8/layout/vList2"/>
    <dgm:cxn modelId="{7EEA9366-DB03-4CA0-9423-D91C49D93C60}" type="presOf" srcId="{CB578C61-4D76-4690-B2AD-2F31CADE2934}" destId="{B11EB9B3-2D7C-418E-BD0B-30B312ED6ECB}" srcOrd="0" destOrd="0" presId="urn:microsoft.com/office/officeart/2005/8/layout/vList2"/>
    <dgm:cxn modelId="{9ACBED47-B00E-4036-AEFB-45E9FEC1CEFF}" type="presOf" srcId="{AB034DD1-1C9F-49D5-BC89-210723DC6D52}" destId="{94CF052E-8109-44D0-8AEC-19A05A8E2E33}" srcOrd="0" destOrd="0" presId="urn:microsoft.com/office/officeart/2005/8/layout/vList2"/>
    <dgm:cxn modelId="{2385E51E-1D5F-4287-8537-628C999D20F7}" srcId="{0318C4FA-3284-4247-B451-C61C66338B53}" destId="{D453764F-E569-4452-B757-6CDE4F6D7673}" srcOrd="8" destOrd="0" parTransId="{A695EFD9-E194-4F6E-B9FD-D476B8B89709}" sibTransId="{9B5072AE-9DBA-40BD-88F8-741E4A789C28}"/>
    <dgm:cxn modelId="{1D3A6D82-7CB4-4934-8497-DE6EEB978947}" srcId="{0318C4FA-3284-4247-B451-C61C66338B53}" destId="{9DD46977-8F37-426F-8C27-8AFD72CA6071}" srcOrd="4" destOrd="0" parTransId="{6622951E-F419-4A78-9D9D-62876D9AF731}" sibTransId="{4F5BEC3A-F1A7-4D3F-8DBE-96B369B30D95}"/>
    <dgm:cxn modelId="{406062D9-A1C5-45AC-90F9-7D6B9E844A33}" type="presParOf" srcId="{7A4ABB7B-884D-4067-BA9F-B51DD8A5FDA9}" destId="{B11EB9B3-2D7C-418E-BD0B-30B312ED6ECB}" srcOrd="0" destOrd="0" presId="urn:microsoft.com/office/officeart/2005/8/layout/vList2"/>
    <dgm:cxn modelId="{1BE29E04-8CC7-4919-91A5-6DAA20C96AE4}" type="presParOf" srcId="{7A4ABB7B-884D-4067-BA9F-B51DD8A5FDA9}" destId="{4C5B1535-2377-4D3B-8CB7-27FBF0756B06}" srcOrd="1" destOrd="0" presId="urn:microsoft.com/office/officeart/2005/8/layout/vList2"/>
    <dgm:cxn modelId="{225D7EBB-3480-4453-9A21-8357062B13BA}" type="presParOf" srcId="{7A4ABB7B-884D-4067-BA9F-B51DD8A5FDA9}" destId="{94CF052E-8109-44D0-8AEC-19A05A8E2E33}" srcOrd="2" destOrd="0" presId="urn:microsoft.com/office/officeart/2005/8/layout/vList2"/>
    <dgm:cxn modelId="{3706784C-88B8-40C1-AAA9-38EE379A0A53}" type="presParOf" srcId="{7A4ABB7B-884D-4067-BA9F-B51DD8A5FDA9}" destId="{C9C2FC18-841F-408B-BE73-02A3DCC056F5}" srcOrd="3" destOrd="0" presId="urn:microsoft.com/office/officeart/2005/8/layout/vList2"/>
    <dgm:cxn modelId="{33070664-441E-450B-A242-1233AB007BF0}" type="presParOf" srcId="{7A4ABB7B-884D-4067-BA9F-B51DD8A5FDA9}" destId="{91E1F879-98D0-4B1C-A796-DBE4FD71DE01}" srcOrd="4" destOrd="0" presId="urn:microsoft.com/office/officeart/2005/8/layout/vList2"/>
    <dgm:cxn modelId="{4508272F-378F-4ACF-9472-B712A99BE05E}" type="presParOf" srcId="{7A4ABB7B-884D-4067-BA9F-B51DD8A5FDA9}" destId="{744D42AC-7015-4E65-9C3E-85EC62FDF0A1}" srcOrd="5" destOrd="0" presId="urn:microsoft.com/office/officeart/2005/8/layout/vList2"/>
    <dgm:cxn modelId="{6CF3BDE0-BFF5-4356-BAE7-489581B52EB9}" type="presParOf" srcId="{7A4ABB7B-884D-4067-BA9F-B51DD8A5FDA9}" destId="{0001C388-6F1D-4E7E-A229-BF34F197454A}" srcOrd="6" destOrd="0" presId="urn:microsoft.com/office/officeart/2005/8/layout/vList2"/>
    <dgm:cxn modelId="{BFF336C6-BE7A-4476-90CC-EBF4FE91F788}" type="presParOf" srcId="{7A4ABB7B-884D-4067-BA9F-B51DD8A5FDA9}" destId="{C4AAE4C6-65CB-4438-9255-AE0ED0B8C18C}" srcOrd="7" destOrd="0" presId="urn:microsoft.com/office/officeart/2005/8/layout/vList2"/>
    <dgm:cxn modelId="{C577F81F-5DB4-4178-B919-19B2066C4D71}" type="presParOf" srcId="{7A4ABB7B-884D-4067-BA9F-B51DD8A5FDA9}" destId="{B75445F0-942D-46FA-B792-007418BF5468}" srcOrd="8" destOrd="0" presId="urn:microsoft.com/office/officeart/2005/8/layout/vList2"/>
    <dgm:cxn modelId="{70253D5F-9249-4ACF-829C-DAFA462B4D92}" type="presParOf" srcId="{7A4ABB7B-884D-4067-BA9F-B51DD8A5FDA9}" destId="{EEB8D7C9-0FF8-4D2E-966A-8DA3327FAFE7}" srcOrd="9" destOrd="0" presId="urn:microsoft.com/office/officeart/2005/8/layout/vList2"/>
    <dgm:cxn modelId="{5F3AA3EE-35FE-4560-BB4B-7DC693C5A17D}" type="presParOf" srcId="{7A4ABB7B-884D-4067-BA9F-B51DD8A5FDA9}" destId="{24D0D8C6-009C-4FB6-8F7D-4CCC9C36B643}" srcOrd="10" destOrd="0" presId="urn:microsoft.com/office/officeart/2005/8/layout/vList2"/>
    <dgm:cxn modelId="{D1F70E43-42CA-4CF9-BE5E-D6D0393DC1E4}" type="presParOf" srcId="{7A4ABB7B-884D-4067-BA9F-B51DD8A5FDA9}" destId="{84888379-4CCA-4A34-927D-5142A86066C5}" srcOrd="11" destOrd="0" presId="urn:microsoft.com/office/officeart/2005/8/layout/vList2"/>
    <dgm:cxn modelId="{C10AC480-A460-42B6-AE7C-4C6CC1A5D446}" type="presParOf" srcId="{7A4ABB7B-884D-4067-BA9F-B51DD8A5FDA9}" destId="{991FC3E3-1AC4-41AA-807C-5DBBBDE740D3}" srcOrd="12" destOrd="0" presId="urn:microsoft.com/office/officeart/2005/8/layout/vList2"/>
    <dgm:cxn modelId="{FF830F72-5282-40BB-B7D9-48D4F871F6A7}" type="presParOf" srcId="{7A4ABB7B-884D-4067-BA9F-B51DD8A5FDA9}" destId="{43673C24-CB6E-4C2F-B415-6A1AA8953E17}" srcOrd="13" destOrd="0" presId="urn:microsoft.com/office/officeart/2005/8/layout/vList2"/>
    <dgm:cxn modelId="{5F018B17-36B2-49BA-B533-ABD9A7642D0B}" type="presParOf" srcId="{7A4ABB7B-884D-4067-BA9F-B51DD8A5FDA9}" destId="{7A31C885-E9C1-4AEE-97EB-EC98D0056A32}" srcOrd="14" destOrd="0" presId="urn:microsoft.com/office/officeart/2005/8/layout/vList2"/>
    <dgm:cxn modelId="{5280741E-80BE-45D9-A0F6-56C8EF1FABB7}" type="presParOf" srcId="{7A4ABB7B-884D-4067-BA9F-B51DD8A5FDA9}" destId="{82DF67B0-6BB4-409E-9E5E-1B681C720E8C}" srcOrd="15" destOrd="0" presId="urn:microsoft.com/office/officeart/2005/8/layout/vList2"/>
    <dgm:cxn modelId="{9AAE6D50-CCCB-42BB-81FB-96F9F9FFAAA8}" type="presParOf" srcId="{7A4ABB7B-884D-4067-BA9F-B51DD8A5FDA9}" destId="{73211B05-8E29-4141-8460-287C5A5DD9E7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AF1024-AD32-4689-A422-2AD8E9650EBD}" type="doc">
      <dgm:prSet loTypeId="urn:microsoft.com/office/officeart/2005/8/layout/vList2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cs-CZ"/>
        </a:p>
      </dgm:t>
    </dgm:pt>
    <dgm:pt modelId="{8119789B-E0A8-4235-AB69-8CCDA48A4945}">
      <dgm:prSet/>
      <dgm:spPr/>
      <dgm:t>
        <a:bodyPr/>
        <a:lstStyle/>
        <a:p>
          <a:pPr rtl="0"/>
          <a:endParaRPr lang="cs-CZ" dirty="0"/>
        </a:p>
      </dgm:t>
    </dgm:pt>
    <dgm:pt modelId="{5ADE0370-BFF4-4AF5-94A1-AD18F2EDC740}" type="parTrans" cxnId="{10913DEE-FF31-4B6A-9EB6-94891D8034EA}">
      <dgm:prSet/>
      <dgm:spPr/>
      <dgm:t>
        <a:bodyPr/>
        <a:lstStyle/>
        <a:p>
          <a:endParaRPr lang="cs-CZ"/>
        </a:p>
      </dgm:t>
    </dgm:pt>
    <dgm:pt modelId="{807CCCA9-E8C6-470D-9238-96BE7DBE35A3}" type="sibTrans" cxnId="{10913DEE-FF31-4B6A-9EB6-94891D8034EA}">
      <dgm:prSet/>
      <dgm:spPr/>
      <dgm:t>
        <a:bodyPr/>
        <a:lstStyle/>
        <a:p>
          <a:endParaRPr lang="cs-CZ"/>
        </a:p>
      </dgm:t>
    </dgm:pt>
    <dgm:pt modelId="{0B69FC93-4426-4B59-AA24-498AAD81388A}">
      <dgm:prSet/>
      <dgm:spPr/>
      <dgm:t>
        <a:bodyPr/>
        <a:lstStyle/>
        <a:p>
          <a:pPr rtl="0"/>
          <a:r>
            <a:rPr lang="cs-CZ" u="sng" dirty="0" smtClean="0"/>
            <a:t>Složení zubu</a:t>
          </a:r>
          <a:endParaRPr lang="cs-CZ" dirty="0"/>
        </a:p>
      </dgm:t>
    </dgm:pt>
    <dgm:pt modelId="{10A7F610-D5DB-42E6-8D88-1A4CF21DD3D7}" type="parTrans" cxnId="{41A24754-A4D9-4352-93FE-51124CD6F2D1}">
      <dgm:prSet/>
      <dgm:spPr/>
      <dgm:t>
        <a:bodyPr/>
        <a:lstStyle/>
        <a:p>
          <a:endParaRPr lang="cs-CZ"/>
        </a:p>
      </dgm:t>
    </dgm:pt>
    <dgm:pt modelId="{259775D1-F2FB-4562-AD47-D38549F886CA}" type="sibTrans" cxnId="{41A24754-A4D9-4352-93FE-51124CD6F2D1}">
      <dgm:prSet/>
      <dgm:spPr/>
      <dgm:t>
        <a:bodyPr/>
        <a:lstStyle/>
        <a:p>
          <a:endParaRPr lang="cs-CZ"/>
        </a:p>
      </dgm:t>
    </dgm:pt>
    <dgm:pt modelId="{E1C73E1E-C853-496E-BC9F-421C7CB43645}">
      <dgm:prSet/>
      <dgm:spPr/>
      <dgm:t>
        <a:bodyPr/>
        <a:lstStyle/>
        <a:p>
          <a:pPr rtl="0"/>
          <a:r>
            <a:rPr lang="cs-CZ" dirty="0" smtClean="0"/>
            <a:t>korunka</a:t>
          </a:r>
          <a:endParaRPr lang="cs-CZ" dirty="0"/>
        </a:p>
      </dgm:t>
    </dgm:pt>
    <dgm:pt modelId="{7F8A3C01-F65C-4D13-A260-64336DF07175}" type="parTrans" cxnId="{2103300F-D391-4C9C-8715-454DB34CFE61}">
      <dgm:prSet/>
      <dgm:spPr/>
      <dgm:t>
        <a:bodyPr/>
        <a:lstStyle/>
        <a:p>
          <a:endParaRPr lang="cs-CZ"/>
        </a:p>
      </dgm:t>
    </dgm:pt>
    <dgm:pt modelId="{092AA729-4841-42EE-8866-7F1F624B58C8}" type="sibTrans" cxnId="{2103300F-D391-4C9C-8715-454DB34CFE61}">
      <dgm:prSet/>
      <dgm:spPr/>
      <dgm:t>
        <a:bodyPr/>
        <a:lstStyle/>
        <a:p>
          <a:endParaRPr lang="cs-CZ"/>
        </a:p>
      </dgm:t>
    </dgm:pt>
    <dgm:pt modelId="{296578D0-1956-4C01-B11E-0B7EBFF7B266}">
      <dgm:prSet/>
      <dgm:spPr/>
      <dgm:t>
        <a:bodyPr/>
        <a:lstStyle/>
        <a:p>
          <a:pPr rtl="0"/>
          <a:endParaRPr lang="cs-CZ" dirty="0"/>
        </a:p>
      </dgm:t>
    </dgm:pt>
    <dgm:pt modelId="{AEFDF77F-BD3A-448A-AE9A-4DA7ABA29676}" type="parTrans" cxnId="{75FE36FD-78BD-4420-8662-31A0B11E1EEB}">
      <dgm:prSet/>
      <dgm:spPr/>
      <dgm:t>
        <a:bodyPr/>
        <a:lstStyle/>
        <a:p>
          <a:endParaRPr lang="cs-CZ"/>
        </a:p>
      </dgm:t>
    </dgm:pt>
    <dgm:pt modelId="{1BBFFEA8-6BB2-4F0C-AE2E-98AAC62A3041}" type="sibTrans" cxnId="{75FE36FD-78BD-4420-8662-31A0B11E1EEB}">
      <dgm:prSet/>
      <dgm:spPr/>
      <dgm:t>
        <a:bodyPr/>
        <a:lstStyle/>
        <a:p>
          <a:endParaRPr lang="cs-CZ"/>
        </a:p>
      </dgm:t>
    </dgm:pt>
    <dgm:pt modelId="{7D1AA9D3-75E8-4C81-B560-B49A93565B0F}">
      <dgm:prSet/>
      <dgm:spPr/>
      <dgm:t>
        <a:bodyPr/>
        <a:lstStyle/>
        <a:p>
          <a:pPr rtl="0"/>
          <a:r>
            <a:rPr lang="cs-CZ" dirty="0" smtClean="0"/>
            <a:t>krček                                               </a:t>
          </a:r>
          <a:endParaRPr lang="cs-CZ" dirty="0"/>
        </a:p>
      </dgm:t>
    </dgm:pt>
    <dgm:pt modelId="{58EF034A-5890-4583-AA84-CBE568B19880}" type="parTrans" cxnId="{CF0C115B-DFA0-4F25-B0AE-CC6B8264A993}">
      <dgm:prSet/>
      <dgm:spPr/>
      <dgm:t>
        <a:bodyPr/>
        <a:lstStyle/>
        <a:p>
          <a:endParaRPr lang="cs-CZ"/>
        </a:p>
      </dgm:t>
    </dgm:pt>
    <dgm:pt modelId="{699B0245-2B15-4563-BF9C-E1132C135BC1}" type="sibTrans" cxnId="{CF0C115B-DFA0-4F25-B0AE-CC6B8264A993}">
      <dgm:prSet/>
      <dgm:spPr/>
      <dgm:t>
        <a:bodyPr/>
        <a:lstStyle/>
        <a:p>
          <a:endParaRPr lang="cs-CZ"/>
        </a:p>
      </dgm:t>
    </dgm:pt>
    <dgm:pt modelId="{F002440C-F19F-4355-AA13-FA7BA09F366C}">
      <dgm:prSet/>
      <dgm:spPr/>
      <dgm:t>
        <a:bodyPr/>
        <a:lstStyle/>
        <a:p>
          <a:pPr rtl="0"/>
          <a:r>
            <a:rPr lang="cs-CZ" dirty="0" smtClean="0"/>
            <a:t>                                                                                                                    Zubní kaz                               </a:t>
          </a:r>
          <a:endParaRPr lang="cs-CZ" dirty="0"/>
        </a:p>
      </dgm:t>
    </dgm:pt>
    <dgm:pt modelId="{FF61BD49-8D66-4F70-B00D-FC9390BEE2E3}" type="parTrans" cxnId="{81E2C0F0-76D7-417B-8ED9-D7AF19421C52}">
      <dgm:prSet/>
      <dgm:spPr/>
      <dgm:t>
        <a:bodyPr/>
        <a:lstStyle/>
        <a:p>
          <a:endParaRPr lang="cs-CZ"/>
        </a:p>
      </dgm:t>
    </dgm:pt>
    <dgm:pt modelId="{22C06454-1B82-4F94-B09D-FD173A000F8B}" type="sibTrans" cxnId="{81E2C0F0-76D7-417B-8ED9-D7AF19421C52}">
      <dgm:prSet/>
      <dgm:spPr/>
      <dgm:t>
        <a:bodyPr/>
        <a:lstStyle/>
        <a:p>
          <a:endParaRPr lang="cs-CZ"/>
        </a:p>
      </dgm:t>
    </dgm:pt>
    <dgm:pt modelId="{16A1676F-9C4E-4981-98A4-2C99CA73E6EC}">
      <dgm:prSet/>
      <dgm:spPr/>
      <dgm:t>
        <a:bodyPr/>
        <a:lstStyle/>
        <a:p>
          <a:pPr rtl="0"/>
          <a:r>
            <a:rPr lang="cs-CZ" dirty="0" smtClean="0"/>
            <a:t>kořen</a:t>
          </a:r>
          <a:endParaRPr lang="cs-CZ" dirty="0"/>
        </a:p>
      </dgm:t>
    </dgm:pt>
    <dgm:pt modelId="{0936792D-4C81-43A6-B313-D4CA0C1DB6E1}" type="parTrans" cxnId="{306B00C0-A57E-4C64-ABE8-832B417F6F81}">
      <dgm:prSet/>
      <dgm:spPr/>
      <dgm:t>
        <a:bodyPr/>
        <a:lstStyle/>
        <a:p>
          <a:endParaRPr lang="cs-CZ"/>
        </a:p>
      </dgm:t>
    </dgm:pt>
    <dgm:pt modelId="{9A25DD57-F74B-4B8C-A6CD-CF445E978E34}" type="sibTrans" cxnId="{306B00C0-A57E-4C64-ABE8-832B417F6F81}">
      <dgm:prSet/>
      <dgm:spPr/>
      <dgm:t>
        <a:bodyPr/>
        <a:lstStyle/>
        <a:p>
          <a:endParaRPr lang="cs-CZ"/>
        </a:p>
      </dgm:t>
    </dgm:pt>
    <dgm:pt modelId="{CA96E67C-CBD3-4ABC-9491-949D6ED49136}">
      <dgm:prSet/>
      <dgm:spPr/>
      <dgm:t>
        <a:bodyPr/>
        <a:lstStyle/>
        <a:p>
          <a:pPr rtl="0"/>
          <a:endParaRPr lang="cs-CZ" dirty="0"/>
        </a:p>
      </dgm:t>
    </dgm:pt>
    <dgm:pt modelId="{B20549CA-52EB-4126-AD09-86653402C153}" type="parTrans" cxnId="{2AB6F740-807E-4866-9529-129EA8DF0EB8}">
      <dgm:prSet/>
      <dgm:spPr/>
      <dgm:t>
        <a:bodyPr/>
        <a:lstStyle/>
        <a:p>
          <a:endParaRPr lang="cs-CZ"/>
        </a:p>
      </dgm:t>
    </dgm:pt>
    <dgm:pt modelId="{1A07E8B2-8E5F-4A58-8FAA-F80E64408D07}" type="sibTrans" cxnId="{2AB6F740-807E-4866-9529-129EA8DF0EB8}">
      <dgm:prSet/>
      <dgm:spPr/>
      <dgm:t>
        <a:bodyPr/>
        <a:lstStyle/>
        <a:p>
          <a:endParaRPr lang="cs-CZ"/>
        </a:p>
      </dgm:t>
    </dgm:pt>
    <dgm:pt modelId="{AFCE2432-2E4D-4244-8AEF-F365CF77A515}">
      <dgm:prSet/>
      <dgm:spPr/>
      <dgm:t>
        <a:bodyPr/>
        <a:lstStyle/>
        <a:p>
          <a:pPr rtl="0"/>
          <a:r>
            <a:rPr lang="cs-CZ" u="sng" dirty="0" smtClean="0"/>
            <a:t>Proč zuby onemocní zubním kazem?</a:t>
          </a:r>
          <a:endParaRPr lang="cs-CZ" dirty="0"/>
        </a:p>
      </dgm:t>
    </dgm:pt>
    <dgm:pt modelId="{A3D61437-81B4-4C9C-9053-D7CC9EF916FE}" type="parTrans" cxnId="{F37B8117-C0F5-474E-A513-24FE9B701C4D}">
      <dgm:prSet/>
      <dgm:spPr/>
      <dgm:t>
        <a:bodyPr/>
        <a:lstStyle/>
        <a:p>
          <a:endParaRPr lang="cs-CZ"/>
        </a:p>
      </dgm:t>
    </dgm:pt>
    <dgm:pt modelId="{80EAB3D4-625E-419C-9E26-A82D1F8BF525}" type="sibTrans" cxnId="{F37B8117-C0F5-474E-A513-24FE9B701C4D}">
      <dgm:prSet/>
      <dgm:spPr/>
      <dgm:t>
        <a:bodyPr/>
        <a:lstStyle/>
        <a:p>
          <a:endParaRPr lang="cs-CZ"/>
        </a:p>
      </dgm:t>
    </dgm:pt>
    <dgm:pt modelId="{E89DE7A2-5409-4BBD-BA26-938EC583745F}">
      <dgm:prSet/>
      <dgm:spPr/>
      <dgm:t>
        <a:bodyPr/>
        <a:lstStyle/>
        <a:p>
          <a:pPr rtl="0"/>
          <a:r>
            <a:rPr lang="cs-CZ" dirty="0" smtClean="0"/>
            <a:t>Na povrchu zubu jsou bakterie, kterých</a:t>
          </a:r>
          <a:endParaRPr lang="cs-CZ" dirty="0"/>
        </a:p>
      </dgm:t>
    </dgm:pt>
    <dgm:pt modelId="{1295B101-0763-4903-A186-CBA3DA2BCD60}" type="parTrans" cxnId="{01250637-1AFD-4DDE-B6DD-462C41B86FC2}">
      <dgm:prSet/>
      <dgm:spPr/>
      <dgm:t>
        <a:bodyPr/>
        <a:lstStyle/>
        <a:p>
          <a:endParaRPr lang="cs-CZ"/>
        </a:p>
      </dgm:t>
    </dgm:pt>
    <dgm:pt modelId="{5BC619FE-77E0-491A-B442-CF482EB83C4D}" type="sibTrans" cxnId="{01250637-1AFD-4DDE-B6DD-462C41B86FC2}">
      <dgm:prSet/>
      <dgm:spPr/>
      <dgm:t>
        <a:bodyPr/>
        <a:lstStyle/>
        <a:p>
          <a:endParaRPr lang="cs-CZ"/>
        </a:p>
      </dgm:t>
    </dgm:pt>
    <dgm:pt modelId="{610BC0DE-8693-48D4-9ED0-7FE7A0C1F566}">
      <dgm:prSet/>
      <dgm:spPr/>
      <dgm:t>
        <a:bodyPr/>
        <a:lstStyle/>
        <a:p>
          <a:pPr rtl="0"/>
          <a:r>
            <a:rPr lang="cs-CZ" dirty="0" smtClean="0"/>
            <a:t>se zbavíme, když si zuby pořádně čistíme.</a:t>
          </a:r>
          <a:endParaRPr lang="cs-CZ" dirty="0"/>
        </a:p>
      </dgm:t>
    </dgm:pt>
    <dgm:pt modelId="{B7ADD868-0C42-4CB6-9435-8C2A573D89C3}" type="parTrans" cxnId="{1CAAF3D4-0FA3-44FD-993E-E0E450C4B8F5}">
      <dgm:prSet/>
      <dgm:spPr/>
      <dgm:t>
        <a:bodyPr/>
        <a:lstStyle/>
        <a:p>
          <a:endParaRPr lang="cs-CZ"/>
        </a:p>
      </dgm:t>
    </dgm:pt>
    <dgm:pt modelId="{565B85C7-8BF2-42F3-8F3E-B95E88584B76}" type="sibTrans" cxnId="{1CAAF3D4-0FA3-44FD-993E-E0E450C4B8F5}">
      <dgm:prSet/>
      <dgm:spPr/>
      <dgm:t>
        <a:bodyPr/>
        <a:lstStyle/>
        <a:p>
          <a:endParaRPr lang="cs-CZ"/>
        </a:p>
      </dgm:t>
    </dgm:pt>
    <dgm:pt modelId="{AC7AA18F-A52F-49F9-BE32-4960597E3FA1}" type="pres">
      <dgm:prSet presAssocID="{67AF1024-AD32-4689-A422-2AD8E9650EB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99292CD-2272-487E-9042-ACF974459E80}" type="pres">
      <dgm:prSet presAssocID="{8119789B-E0A8-4235-AB69-8CCDA48A4945}" presName="parentText" presStyleLbl="node1" presStyleIdx="0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6554F5-ABAD-49D3-9AAA-7A25EDE9707E}" type="pres">
      <dgm:prSet presAssocID="{807CCCA9-E8C6-470D-9238-96BE7DBE35A3}" presName="spacer" presStyleCnt="0"/>
      <dgm:spPr/>
    </dgm:pt>
    <dgm:pt modelId="{D42FD073-9E1A-44F5-BE73-AE28693CE2DC}" type="pres">
      <dgm:prSet presAssocID="{0B69FC93-4426-4B59-AA24-498AAD81388A}" presName="parentText" presStyleLbl="node1" presStyleIdx="1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68F54C-685D-4689-80EE-69591D680458}" type="pres">
      <dgm:prSet presAssocID="{259775D1-F2FB-4562-AD47-D38549F886CA}" presName="spacer" presStyleCnt="0"/>
      <dgm:spPr/>
    </dgm:pt>
    <dgm:pt modelId="{5DF4DEE5-C022-4C8D-8C5C-2075E3082BBC}" type="pres">
      <dgm:prSet presAssocID="{E1C73E1E-C853-496E-BC9F-421C7CB43645}" presName="parentText" presStyleLbl="node1" presStyleIdx="2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708062-2791-4E68-9C6C-ECAC633C323B}" type="pres">
      <dgm:prSet presAssocID="{092AA729-4841-42EE-8866-7F1F624B58C8}" presName="spacer" presStyleCnt="0"/>
      <dgm:spPr/>
    </dgm:pt>
    <dgm:pt modelId="{C7D7BBA1-0C9E-4F4A-BB26-44F35FAA5EF1}" type="pres">
      <dgm:prSet presAssocID="{296578D0-1956-4C01-B11E-0B7EBFF7B266}" presName="parentText" presStyleLbl="node1" presStyleIdx="3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E0A1DD-FDBE-4C62-8638-4FC4AF052248}" type="pres">
      <dgm:prSet presAssocID="{1BBFFEA8-6BB2-4F0C-AE2E-98AAC62A3041}" presName="spacer" presStyleCnt="0"/>
      <dgm:spPr/>
    </dgm:pt>
    <dgm:pt modelId="{B0606182-5BD3-4512-82C9-0BB6C3348F79}" type="pres">
      <dgm:prSet presAssocID="{7D1AA9D3-75E8-4C81-B560-B49A93565B0F}" presName="parentText" presStyleLbl="node1" presStyleIdx="4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FC0E65-02D1-4D0D-AD3F-38B1DF063F4F}" type="pres">
      <dgm:prSet presAssocID="{699B0245-2B15-4563-BF9C-E1132C135BC1}" presName="spacer" presStyleCnt="0"/>
      <dgm:spPr/>
    </dgm:pt>
    <dgm:pt modelId="{0A0F291E-8E9F-4093-83D9-D1F280955D3E}" type="pres">
      <dgm:prSet presAssocID="{F002440C-F19F-4355-AA13-FA7BA09F366C}" presName="parentText" presStyleLbl="node1" presStyleIdx="5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9259DF-73D8-408F-A432-B47C29255534}" type="pres">
      <dgm:prSet presAssocID="{22C06454-1B82-4F94-B09D-FD173A000F8B}" presName="spacer" presStyleCnt="0"/>
      <dgm:spPr/>
    </dgm:pt>
    <dgm:pt modelId="{A3463871-85A5-42B4-B265-C31DCE1431D3}" type="pres">
      <dgm:prSet presAssocID="{16A1676F-9C4E-4981-98A4-2C99CA73E6EC}" presName="parentText" presStyleLbl="node1" presStyleIdx="6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5BB53A-8A2D-4B5B-A433-14B16A1ABAC6}" type="pres">
      <dgm:prSet presAssocID="{9A25DD57-F74B-4B8C-A6CD-CF445E978E34}" presName="spacer" presStyleCnt="0"/>
      <dgm:spPr/>
    </dgm:pt>
    <dgm:pt modelId="{BC31332D-F96D-40FE-97A4-71B2D6475E58}" type="pres">
      <dgm:prSet presAssocID="{CA96E67C-CBD3-4ABC-9491-949D6ED49136}" presName="parentText" presStyleLbl="node1" presStyleIdx="7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79306D-66EC-4780-AABF-BE810946D7E6}" type="pres">
      <dgm:prSet presAssocID="{1A07E8B2-8E5F-4A58-8FAA-F80E64408D07}" presName="spacer" presStyleCnt="0"/>
      <dgm:spPr/>
    </dgm:pt>
    <dgm:pt modelId="{B2196FFE-F520-471F-8D46-B1D8B07D7774}" type="pres">
      <dgm:prSet presAssocID="{AFCE2432-2E4D-4244-8AEF-F365CF77A515}" presName="parentText" presStyleLbl="node1" presStyleIdx="8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3C3761-2AC7-425D-98AD-D6130197FB26}" type="pres">
      <dgm:prSet presAssocID="{80EAB3D4-625E-419C-9E26-A82D1F8BF525}" presName="spacer" presStyleCnt="0"/>
      <dgm:spPr/>
    </dgm:pt>
    <dgm:pt modelId="{F8FD1AB9-D954-4515-A4C3-7A55CF445FFE}" type="pres">
      <dgm:prSet presAssocID="{E89DE7A2-5409-4BBD-BA26-938EC583745F}" presName="parentText" presStyleLbl="node1" presStyleIdx="9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149113-C55A-43FE-A33F-EC38C9CB8D80}" type="pres">
      <dgm:prSet presAssocID="{5BC619FE-77E0-491A-B442-CF482EB83C4D}" presName="spacer" presStyleCnt="0"/>
      <dgm:spPr/>
    </dgm:pt>
    <dgm:pt modelId="{C689A4D0-618F-4DB2-9F18-DA89ACD62E2A}" type="pres">
      <dgm:prSet presAssocID="{610BC0DE-8693-48D4-9ED0-7FE7A0C1F566}" presName="parentText" presStyleLbl="node1" presStyleIdx="10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6C30336-6E22-4EE1-A21C-B7A9BE2879B7}" type="presOf" srcId="{610BC0DE-8693-48D4-9ED0-7FE7A0C1F566}" destId="{C689A4D0-618F-4DB2-9F18-DA89ACD62E2A}" srcOrd="0" destOrd="0" presId="urn:microsoft.com/office/officeart/2005/8/layout/vList2"/>
    <dgm:cxn modelId="{3565E9EE-AD36-413A-B33F-9FC7EC3C6FE1}" type="presOf" srcId="{67AF1024-AD32-4689-A422-2AD8E9650EBD}" destId="{AC7AA18F-A52F-49F9-BE32-4960597E3FA1}" srcOrd="0" destOrd="0" presId="urn:microsoft.com/office/officeart/2005/8/layout/vList2"/>
    <dgm:cxn modelId="{6C779642-734E-4152-BB48-968DCCD9EED4}" type="presOf" srcId="{16A1676F-9C4E-4981-98A4-2C99CA73E6EC}" destId="{A3463871-85A5-42B4-B265-C31DCE1431D3}" srcOrd="0" destOrd="0" presId="urn:microsoft.com/office/officeart/2005/8/layout/vList2"/>
    <dgm:cxn modelId="{41A24754-A4D9-4352-93FE-51124CD6F2D1}" srcId="{67AF1024-AD32-4689-A422-2AD8E9650EBD}" destId="{0B69FC93-4426-4B59-AA24-498AAD81388A}" srcOrd="1" destOrd="0" parTransId="{10A7F610-D5DB-42E6-8D88-1A4CF21DD3D7}" sibTransId="{259775D1-F2FB-4562-AD47-D38549F886CA}"/>
    <dgm:cxn modelId="{F37B8117-C0F5-474E-A513-24FE9B701C4D}" srcId="{67AF1024-AD32-4689-A422-2AD8E9650EBD}" destId="{AFCE2432-2E4D-4244-8AEF-F365CF77A515}" srcOrd="8" destOrd="0" parTransId="{A3D61437-81B4-4C9C-9053-D7CC9EF916FE}" sibTransId="{80EAB3D4-625E-419C-9E26-A82D1F8BF525}"/>
    <dgm:cxn modelId="{CF0C115B-DFA0-4F25-B0AE-CC6B8264A993}" srcId="{67AF1024-AD32-4689-A422-2AD8E9650EBD}" destId="{7D1AA9D3-75E8-4C81-B560-B49A93565B0F}" srcOrd="4" destOrd="0" parTransId="{58EF034A-5890-4583-AA84-CBE568B19880}" sibTransId="{699B0245-2B15-4563-BF9C-E1132C135BC1}"/>
    <dgm:cxn modelId="{1CAAF3D4-0FA3-44FD-993E-E0E450C4B8F5}" srcId="{67AF1024-AD32-4689-A422-2AD8E9650EBD}" destId="{610BC0DE-8693-48D4-9ED0-7FE7A0C1F566}" srcOrd="10" destOrd="0" parTransId="{B7ADD868-0C42-4CB6-9435-8C2A573D89C3}" sibTransId="{565B85C7-8BF2-42F3-8F3E-B95E88584B76}"/>
    <dgm:cxn modelId="{B6454849-5DE3-4734-B7EF-820C888AA3E1}" type="presOf" srcId="{E89DE7A2-5409-4BBD-BA26-938EC583745F}" destId="{F8FD1AB9-D954-4515-A4C3-7A55CF445FFE}" srcOrd="0" destOrd="0" presId="urn:microsoft.com/office/officeart/2005/8/layout/vList2"/>
    <dgm:cxn modelId="{2103300F-D391-4C9C-8715-454DB34CFE61}" srcId="{67AF1024-AD32-4689-A422-2AD8E9650EBD}" destId="{E1C73E1E-C853-496E-BC9F-421C7CB43645}" srcOrd="2" destOrd="0" parTransId="{7F8A3C01-F65C-4D13-A260-64336DF07175}" sibTransId="{092AA729-4841-42EE-8866-7F1F624B58C8}"/>
    <dgm:cxn modelId="{08E6821D-144F-4BD4-ADCB-01993E37B849}" type="presOf" srcId="{0B69FC93-4426-4B59-AA24-498AAD81388A}" destId="{D42FD073-9E1A-44F5-BE73-AE28693CE2DC}" srcOrd="0" destOrd="0" presId="urn:microsoft.com/office/officeart/2005/8/layout/vList2"/>
    <dgm:cxn modelId="{306B00C0-A57E-4C64-ABE8-832B417F6F81}" srcId="{67AF1024-AD32-4689-A422-2AD8E9650EBD}" destId="{16A1676F-9C4E-4981-98A4-2C99CA73E6EC}" srcOrd="6" destOrd="0" parTransId="{0936792D-4C81-43A6-B313-D4CA0C1DB6E1}" sibTransId="{9A25DD57-F74B-4B8C-A6CD-CF445E978E34}"/>
    <dgm:cxn modelId="{2AB6F740-807E-4866-9529-129EA8DF0EB8}" srcId="{67AF1024-AD32-4689-A422-2AD8E9650EBD}" destId="{CA96E67C-CBD3-4ABC-9491-949D6ED49136}" srcOrd="7" destOrd="0" parTransId="{B20549CA-52EB-4126-AD09-86653402C153}" sibTransId="{1A07E8B2-8E5F-4A58-8FAA-F80E64408D07}"/>
    <dgm:cxn modelId="{ADEEFE14-8E6B-4AB1-9D1B-F07A3EE9EBEC}" type="presOf" srcId="{F002440C-F19F-4355-AA13-FA7BA09F366C}" destId="{0A0F291E-8E9F-4093-83D9-D1F280955D3E}" srcOrd="0" destOrd="0" presId="urn:microsoft.com/office/officeart/2005/8/layout/vList2"/>
    <dgm:cxn modelId="{10913DEE-FF31-4B6A-9EB6-94891D8034EA}" srcId="{67AF1024-AD32-4689-A422-2AD8E9650EBD}" destId="{8119789B-E0A8-4235-AB69-8CCDA48A4945}" srcOrd="0" destOrd="0" parTransId="{5ADE0370-BFF4-4AF5-94A1-AD18F2EDC740}" sibTransId="{807CCCA9-E8C6-470D-9238-96BE7DBE35A3}"/>
    <dgm:cxn modelId="{C1299A3E-C4B9-4A82-B992-A625AB76339C}" type="presOf" srcId="{296578D0-1956-4C01-B11E-0B7EBFF7B266}" destId="{C7D7BBA1-0C9E-4F4A-BB26-44F35FAA5EF1}" srcOrd="0" destOrd="0" presId="urn:microsoft.com/office/officeart/2005/8/layout/vList2"/>
    <dgm:cxn modelId="{75FE36FD-78BD-4420-8662-31A0B11E1EEB}" srcId="{67AF1024-AD32-4689-A422-2AD8E9650EBD}" destId="{296578D0-1956-4C01-B11E-0B7EBFF7B266}" srcOrd="3" destOrd="0" parTransId="{AEFDF77F-BD3A-448A-AE9A-4DA7ABA29676}" sibTransId="{1BBFFEA8-6BB2-4F0C-AE2E-98AAC62A3041}"/>
    <dgm:cxn modelId="{81E2C0F0-76D7-417B-8ED9-D7AF19421C52}" srcId="{67AF1024-AD32-4689-A422-2AD8E9650EBD}" destId="{F002440C-F19F-4355-AA13-FA7BA09F366C}" srcOrd="5" destOrd="0" parTransId="{FF61BD49-8D66-4F70-B00D-FC9390BEE2E3}" sibTransId="{22C06454-1B82-4F94-B09D-FD173A000F8B}"/>
    <dgm:cxn modelId="{19DE109D-280D-45B0-9DFE-B9D635BA956F}" type="presOf" srcId="{AFCE2432-2E4D-4244-8AEF-F365CF77A515}" destId="{B2196FFE-F520-471F-8D46-B1D8B07D7774}" srcOrd="0" destOrd="0" presId="urn:microsoft.com/office/officeart/2005/8/layout/vList2"/>
    <dgm:cxn modelId="{D5350C13-E088-4EDA-8823-E63AD5A4AAAE}" type="presOf" srcId="{E1C73E1E-C853-496E-BC9F-421C7CB43645}" destId="{5DF4DEE5-C022-4C8D-8C5C-2075E3082BBC}" srcOrd="0" destOrd="0" presId="urn:microsoft.com/office/officeart/2005/8/layout/vList2"/>
    <dgm:cxn modelId="{01250637-1AFD-4DDE-B6DD-462C41B86FC2}" srcId="{67AF1024-AD32-4689-A422-2AD8E9650EBD}" destId="{E89DE7A2-5409-4BBD-BA26-938EC583745F}" srcOrd="9" destOrd="0" parTransId="{1295B101-0763-4903-A186-CBA3DA2BCD60}" sibTransId="{5BC619FE-77E0-491A-B442-CF482EB83C4D}"/>
    <dgm:cxn modelId="{BC5C63F3-784A-47B4-8A7C-055EF176A4D9}" type="presOf" srcId="{8119789B-E0A8-4235-AB69-8CCDA48A4945}" destId="{299292CD-2272-487E-9042-ACF974459E80}" srcOrd="0" destOrd="0" presId="urn:microsoft.com/office/officeart/2005/8/layout/vList2"/>
    <dgm:cxn modelId="{CC9843A4-5371-44D9-BD91-F65A4817FF86}" type="presOf" srcId="{CA96E67C-CBD3-4ABC-9491-949D6ED49136}" destId="{BC31332D-F96D-40FE-97A4-71B2D6475E58}" srcOrd="0" destOrd="0" presId="urn:microsoft.com/office/officeart/2005/8/layout/vList2"/>
    <dgm:cxn modelId="{4C903BDA-7F2A-4F8E-851E-8ADBE13FD4D4}" type="presOf" srcId="{7D1AA9D3-75E8-4C81-B560-B49A93565B0F}" destId="{B0606182-5BD3-4512-82C9-0BB6C3348F79}" srcOrd="0" destOrd="0" presId="urn:microsoft.com/office/officeart/2005/8/layout/vList2"/>
    <dgm:cxn modelId="{4B49C8EB-BFE1-4861-AC28-83153380BD2E}" type="presParOf" srcId="{AC7AA18F-A52F-49F9-BE32-4960597E3FA1}" destId="{299292CD-2272-487E-9042-ACF974459E80}" srcOrd="0" destOrd="0" presId="urn:microsoft.com/office/officeart/2005/8/layout/vList2"/>
    <dgm:cxn modelId="{407AAEF5-99B4-4049-889B-279B95BE3CC7}" type="presParOf" srcId="{AC7AA18F-A52F-49F9-BE32-4960597E3FA1}" destId="{496554F5-ABAD-49D3-9AAA-7A25EDE9707E}" srcOrd="1" destOrd="0" presId="urn:microsoft.com/office/officeart/2005/8/layout/vList2"/>
    <dgm:cxn modelId="{CCC93F1A-6D81-4D6D-8786-3ACA2B5199E9}" type="presParOf" srcId="{AC7AA18F-A52F-49F9-BE32-4960597E3FA1}" destId="{D42FD073-9E1A-44F5-BE73-AE28693CE2DC}" srcOrd="2" destOrd="0" presId="urn:microsoft.com/office/officeart/2005/8/layout/vList2"/>
    <dgm:cxn modelId="{037FDAC0-F05B-4075-A111-891F71824AD2}" type="presParOf" srcId="{AC7AA18F-A52F-49F9-BE32-4960597E3FA1}" destId="{8868F54C-685D-4689-80EE-69591D680458}" srcOrd="3" destOrd="0" presId="urn:microsoft.com/office/officeart/2005/8/layout/vList2"/>
    <dgm:cxn modelId="{B9FEC413-EEB3-47C4-8BF9-08E7F4C3FFC8}" type="presParOf" srcId="{AC7AA18F-A52F-49F9-BE32-4960597E3FA1}" destId="{5DF4DEE5-C022-4C8D-8C5C-2075E3082BBC}" srcOrd="4" destOrd="0" presId="urn:microsoft.com/office/officeart/2005/8/layout/vList2"/>
    <dgm:cxn modelId="{2062125D-07C1-4824-B11B-472493D220FF}" type="presParOf" srcId="{AC7AA18F-A52F-49F9-BE32-4960597E3FA1}" destId="{0C708062-2791-4E68-9C6C-ECAC633C323B}" srcOrd="5" destOrd="0" presId="urn:microsoft.com/office/officeart/2005/8/layout/vList2"/>
    <dgm:cxn modelId="{F1A9B7AA-0E3C-4EDE-B085-9F560B118437}" type="presParOf" srcId="{AC7AA18F-A52F-49F9-BE32-4960597E3FA1}" destId="{C7D7BBA1-0C9E-4F4A-BB26-44F35FAA5EF1}" srcOrd="6" destOrd="0" presId="urn:microsoft.com/office/officeart/2005/8/layout/vList2"/>
    <dgm:cxn modelId="{44F335B2-1BEC-43F7-9F4A-5507D2C8AAD1}" type="presParOf" srcId="{AC7AA18F-A52F-49F9-BE32-4960597E3FA1}" destId="{EDE0A1DD-FDBE-4C62-8638-4FC4AF052248}" srcOrd="7" destOrd="0" presId="urn:microsoft.com/office/officeart/2005/8/layout/vList2"/>
    <dgm:cxn modelId="{86FF3610-A9AB-457D-9EFC-5AAC83682221}" type="presParOf" srcId="{AC7AA18F-A52F-49F9-BE32-4960597E3FA1}" destId="{B0606182-5BD3-4512-82C9-0BB6C3348F79}" srcOrd="8" destOrd="0" presId="urn:microsoft.com/office/officeart/2005/8/layout/vList2"/>
    <dgm:cxn modelId="{0D047D71-18A5-4CBC-AD82-59E2FCFBCB62}" type="presParOf" srcId="{AC7AA18F-A52F-49F9-BE32-4960597E3FA1}" destId="{CAFC0E65-02D1-4D0D-AD3F-38B1DF063F4F}" srcOrd="9" destOrd="0" presId="urn:microsoft.com/office/officeart/2005/8/layout/vList2"/>
    <dgm:cxn modelId="{E9C92DFD-4E07-4F1A-ADD7-5FD37214C298}" type="presParOf" srcId="{AC7AA18F-A52F-49F9-BE32-4960597E3FA1}" destId="{0A0F291E-8E9F-4093-83D9-D1F280955D3E}" srcOrd="10" destOrd="0" presId="urn:microsoft.com/office/officeart/2005/8/layout/vList2"/>
    <dgm:cxn modelId="{C4F81077-5234-4E54-A4FE-52D5D51C7D08}" type="presParOf" srcId="{AC7AA18F-A52F-49F9-BE32-4960597E3FA1}" destId="{E09259DF-73D8-408F-A432-B47C29255534}" srcOrd="11" destOrd="0" presId="urn:microsoft.com/office/officeart/2005/8/layout/vList2"/>
    <dgm:cxn modelId="{D1A1583C-FA43-4FB6-8AD2-34A30E991242}" type="presParOf" srcId="{AC7AA18F-A52F-49F9-BE32-4960597E3FA1}" destId="{A3463871-85A5-42B4-B265-C31DCE1431D3}" srcOrd="12" destOrd="0" presId="urn:microsoft.com/office/officeart/2005/8/layout/vList2"/>
    <dgm:cxn modelId="{C7396556-309B-4CF8-A9F4-C0D778F1E782}" type="presParOf" srcId="{AC7AA18F-A52F-49F9-BE32-4960597E3FA1}" destId="{055BB53A-8A2D-4B5B-A433-14B16A1ABAC6}" srcOrd="13" destOrd="0" presId="urn:microsoft.com/office/officeart/2005/8/layout/vList2"/>
    <dgm:cxn modelId="{5686C153-0E4A-4197-8D38-B7BA3C2E3DF8}" type="presParOf" srcId="{AC7AA18F-A52F-49F9-BE32-4960597E3FA1}" destId="{BC31332D-F96D-40FE-97A4-71B2D6475E58}" srcOrd="14" destOrd="0" presId="urn:microsoft.com/office/officeart/2005/8/layout/vList2"/>
    <dgm:cxn modelId="{5BEBDF5C-2FE3-4F4F-8FFC-10B7F5742CD2}" type="presParOf" srcId="{AC7AA18F-A52F-49F9-BE32-4960597E3FA1}" destId="{F179306D-66EC-4780-AABF-BE810946D7E6}" srcOrd="15" destOrd="0" presId="urn:microsoft.com/office/officeart/2005/8/layout/vList2"/>
    <dgm:cxn modelId="{53AE48FF-2E69-4D33-972C-B4C840B44A03}" type="presParOf" srcId="{AC7AA18F-A52F-49F9-BE32-4960597E3FA1}" destId="{B2196FFE-F520-471F-8D46-B1D8B07D7774}" srcOrd="16" destOrd="0" presId="urn:microsoft.com/office/officeart/2005/8/layout/vList2"/>
    <dgm:cxn modelId="{314FC785-425A-476D-980C-5A875B9DAF4A}" type="presParOf" srcId="{AC7AA18F-A52F-49F9-BE32-4960597E3FA1}" destId="{383C3761-2AC7-425D-98AD-D6130197FB26}" srcOrd="17" destOrd="0" presId="urn:microsoft.com/office/officeart/2005/8/layout/vList2"/>
    <dgm:cxn modelId="{DC238D9F-2EFF-4F2F-AE6F-36ABD8CDAAB4}" type="presParOf" srcId="{AC7AA18F-A52F-49F9-BE32-4960597E3FA1}" destId="{F8FD1AB9-D954-4515-A4C3-7A55CF445FFE}" srcOrd="18" destOrd="0" presId="urn:microsoft.com/office/officeart/2005/8/layout/vList2"/>
    <dgm:cxn modelId="{32B41F7A-2A2C-4AD0-9C30-A9BD24AFDF56}" type="presParOf" srcId="{AC7AA18F-A52F-49F9-BE32-4960597E3FA1}" destId="{F5149113-C55A-43FE-A33F-EC38C9CB8D80}" srcOrd="19" destOrd="0" presId="urn:microsoft.com/office/officeart/2005/8/layout/vList2"/>
    <dgm:cxn modelId="{DD192454-9B9B-4CE5-98DE-7A761CA6FBB4}" type="presParOf" srcId="{AC7AA18F-A52F-49F9-BE32-4960597E3FA1}" destId="{C689A4D0-618F-4DB2-9F18-DA89ACD62E2A}" srcOrd="2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1EB9B3-2D7C-418E-BD0B-30B312ED6ECB}">
      <dsp:nvSpPr>
        <dsp:cNvPr id="0" name=""/>
        <dsp:cNvSpPr/>
      </dsp:nvSpPr>
      <dsp:spPr>
        <a:xfrm>
          <a:off x="0" y="327110"/>
          <a:ext cx="8229600" cy="96683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u="sng" kern="1200" dirty="0" smtClean="0"/>
            <a:t>Při správném čištění zubů používáme:</a:t>
          </a:r>
          <a:endParaRPr lang="cs-CZ" sz="1400" kern="1200" dirty="0"/>
        </a:p>
      </dsp:txBody>
      <dsp:txXfrm>
        <a:off x="47197" y="374307"/>
        <a:ext cx="8135206" cy="872442"/>
      </dsp:txXfrm>
    </dsp:sp>
    <dsp:sp modelId="{94CF052E-8109-44D0-8AEC-19A05A8E2E33}">
      <dsp:nvSpPr>
        <dsp:cNvPr id="0" name=""/>
        <dsp:cNvSpPr/>
      </dsp:nvSpPr>
      <dsp:spPr>
        <a:xfrm>
          <a:off x="0" y="1334267"/>
          <a:ext cx="8229600" cy="33579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zubní kartáček</a:t>
          </a:r>
          <a:endParaRPr lang="cs-CZ" sz="1400" kern="1200" dirty="0"/>
        </a:p>
      </dsp:txBody>
      <dsp:txXfrm>
        <a:off x="16392" y="1350659"/>
        <a:ext cx="8196816" cy="303006"/>
      </dsp:txXfrm>
    </dsp:sp>
    <dsp:sp modelId="{91E1F879-98D0-4B1C-A796-DBE4FD71DE01}">
      <dsp:nvSpPr>
        <dsp:cNvPr id="0" name=""/>
        <dsp:cNvSpPr/>
      </dsp:nvSpPr>
      <dsp:spPr>
        <a:xfrm>
          <a:off x="0" y="1710377"/>
          <a:ext cx="8229600" cy="33579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zubní pastu s obsahem fluoridů</a:t>
          </a:r>
          <a:endParaRPr lang="cs-CZ" sz="1400" kern="1200" dirty="0"/>
        </a:p>
      </dsp:txBody>
      <dsp:txXfrm>
        <a:off x="16392" y="1726769"/>
        <a:ext cx="8196816" cy="303006"/>
      </dsp:txXfrm>
    </dsp:sp>
    <dsp:sp modelId="{0001C388-6F1D-4E7E-A229-BF34F197454A}">
      <dsp:nvSpPr>
        <dsp:cNvPr id="0" name=""/>
        <dsp:cNvSpPr/>
      </dsp:nvSpPr>
      <dsp:spPr>
        <a:xfrm>
          <a:off x="0" y="2127307"/>
          <a:ext cx="82296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zubní nit</a:t>
          </a:r>
          <a:endParaRPr lang="cs-CZ" sz="1400" kern="1200" dirty="0"/>
        </a:p>
      </dsp:txBody>
      <dsp:txXfrm>
        <a:off x="16392" y="2143699"/>
        <a:ext cx="8196816" cy="303006"/>
      </dsp:txXfrm>
    </dsp:sp>
    <dsp:sp modelId="{B75445F0-942D-46FA-B792-007418BF5468}">
      <dsp:nvSpPr>
        <dsp:cNvPr id="0" name=""/>
        <dsp:cNvSpPr/>
      </dsp:nvSpPr>
      <dsp:spPr>
        <a:xfrm>
          <a:off x="0" y="2462597"/>
          <a:ext cx="8229600" cy="33579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ústní vodu</a:t>
          </a:r>
          <a:endParaRPr lang="cs-CZ" sz="1400" kern="1200" dirty="0"/>
        </a:p>
      </dsp:txBody>
      <dsp:txXfrm>
        <a:off x="16392" y="2478989"/>
        <a:ext cx="8196816" cy="303006"/>
      </dsp:txXfrm>
    </dsp:sp>
    <dsp:sp modelId="{24D0D8C6-009C-4FB6-8F7D-4CCC9C36B643}">
      <dsp:nvSpPr>
        <dsp:cNvPr id="0" name=""/>
        <dsp:cNvSpPr/>
      </dsp:nvSpPr>
      <dsp:spPr>
        <a:xfrm>
          <a:off x="0" y="2838707"/>
          <a:ext cx="8229600" cy="9777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u="sng" kern="1200" dirty="0" smtClean="0"/>
            <a:t>Jak předcházet zubním kazům?</a:t>
          </a:r>
          <a:endParaRPr lang="cs-CZ" sz="1400" kern="1200" dirty="0"/>
        </a:p>
      </dsp:txBody>
      <dsp:txXfrm>
        <a:off x="47728" y="2886435"/>
        <a:ext cx="8134144" cy="882260"/>
      </dsp:txXfrm>
    </dsp:sp>
    <dsp:sp modelId="{991FC3E3-1AC4-41AA-807C-5DBBBDE740D3}">
      <dsp:nvSpPr>
        <dsp:cNvPr id="0" name=""/>
        <dsp:cNvSpPr/>
      </dsp:nvSpPr>
      <dsp:spPr>
        <a:xfrm>
          <a:off x="0" y="3856743"/>
          <a:ext cx="8229600" cy="33579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Zuby si čistíme dvakrát denně po dobu tří minut, vždy po jídle. Zuby si musíme čistit správnou technikou.</a:t>
          </a:r>
          <a:endParaRPr lang="cs-CZ" sz="1400" kern="1200" dirty="0"/>
        </a:p>
      </dsp:txBody>
      <dsp:txXfrm>
        <a:off x="16392" y="3873135"/>
        <a:ext cx="8196816" cy="303006"/>
      </dsp:txXfrm>
    </dsp:sp>
    <dsp:sp modelId="{7A31C885-E9C1-4AEE-97EB-EC98D0056A32}">
      <dsp:nvSpPr>
        <dsp:cNvPr id="0" name=""/>
        <dsp:cNvSpPr/>
      </dsp:nvSpPr>
      <dsp:spPr>
        <a:xfrm>
          <a:off x="0" y="4232853"/>
          <a:ext cx="8229600" cy="33579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K zubnímu lékaři chodíme dvakrát ročně. </a:t>
          </a:r>
          <a:endParaRPr lang="cs-CZ" sz="1400" kern="1200" dirty="0"/>
        </a:p>
      </dsp:txBody>
      <dsp:txXfrm>
        <a:off x="16392" y="4249245"/>
        <a:ext cx="8196816" cy="303006"/>
      </dsp:txXfrm>
    </dsp:sp>
    <dsp:sp modelId="{73211B05-8E29-4141-8460-287C5A5DD9E7}">
      <dsp:nvSpPr>
        <dsp:cNvPr id="0" name=""/>
        <dsp:cNvSpPr/>
      </dsp:nvSpPr>
      <dsp:spPr>
        <a:xfrm>
          <a:off x="0" y="4608963"/>
          <a:ext cx="82296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Sladkosti a sladké nápoje kazí zuby, proto jíme a pijeme zdravě. </a:t>
          </a:r>
          <a:endParaRPr lang="cs-CZ" sz="1400" kern="1200" dirty="0"/>
        </a:p>
      </dsp:txBody>
      <dsp:txXfrm>
        <a:off x="16392" y="4625355"/>
        <a:ext cx="8196816" cy="3030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jpeg"/><Relationship Id="rId7" Type="http://schemas.openxmlformats.org/officeDocument/2006/relationships/image" Target="../media/image12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wmf"/><Relationship Id="rId5" Type="http://schemas.openxmlformats.org/officeDocument/2006/relationships/image" Target="../media/image10.jpeg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Věcné učení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Péče o chrup, prevence zubního kazu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b="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Zpracoval: Mgr. Ondřej </a:t>
            </a:r>
            <a:r>
              <a:rPr lang="cs-CZ" sz="2000" b="0" dirty="0" err="1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Pacina</a:t>
            </a:r>
            <a:endParaRPr lang="cs-CZ" sz="2000" b="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3147737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VY_32_INOVACE_51_VU2_14</a:t>
                      </a:r>
                      <a:endParaRPr lang="cs-CZ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Věcné učení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Péče o chrup, prevence zubního kazu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Ondřej </a:t>
                      </a:r>
                      <a:r>
                        <a:rPr lang="cs-CZ" sz="1100" baseline="0" dirty="0" err="1" smtClean="0">
                          <a:latin typeface="Arial" pitchFamily="34" charset="0"/>
                          <a:cs typeface="Arial" pitchFamily="34" charset="0"/>
                        </a:rPr>
                        <a:t>Pacina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péčí o chrup a prevencí zubního kazu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Znát zásady péče o chrup a zásady prevence </a:t>
                      </a:r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zubního kazu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žák Speciální ZŠ/7. - 10. </a:t>
                      </a:r>
                      <a:r>
                        <a:rPr kumimoji="0" lang="cs-CZ" sz="11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ročník</a:t>
                      </a:r>
                      <a:endParaRPr kumimoji="0" lang="cs-CZ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17.1.2013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Péče o chrup, prevence zubního kazu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Zdravé zuby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507288" cy="908720"/>
          </a:xfrm>
        </p:spPr>
        <p:txBody>
          <a:bodyPr/>
          <a:lstStyle/>
          <a:p>
            <a:r>
              <a:rPr lang="cs-CZ" dirty="0" smtClean="0"/>
              <a:t>Péče o chrup – zdravé zuby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052736"/>
          <a:ext cx="8229600" cy="5271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6" name="Picture 4" descr="C:\Documents and Settings\Ondra\Local Settings\Temporary Internet Files\Content.IE5\E3XFQM78\MC90044055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9310" y="-171400"/>
            <a:ext cx="1714690" cy="1944216"/>
          </a:xfrm>
          <a:prstGeom prst="rect">
            <a:avLst/>
          </a:prstGeom>
          <a:noFill/>
        </p:spPr>
      </p:pic>
      <p:pic>
        <p:nvPicPr>
          <p:cNvPr id="3078" name="Picture 6" descr="C:\Documents and Settings\Ondra\Local Settings\Temporary Internet Files\Content.IE5\W0DRLASM\MC900441808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8" y="1124744"/>
            <a:ext cx="2520280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>
            <a:normAutofit/>
          </a:bodyPr>
          <a:lstStyle/>
          <a:p>
            <a:r>
              <a:rPr lang="cs-CZ" dirty="0" smtClean="0"/>
              <a:t>Zuby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457200" y="908720"/>
          <a:ext cx="8229600" cy="5415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3963928"/>
            <a:ext cx="2699792" cy="2894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Šipka dolů 20"/>
          <p:cNvSpPr/>
          <p:nvPr/>
        </p:nvSpPr>
        <p:spPr>
          <a:xfrm>
            <a:off x="7524328" y="3717032"/>
            <a:ext cx="50405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Ondra\Local Settings\Temporary Internet Files\Content.IE5\E3XFQM78\MC900441807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1628800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52128"/>
          </a:xfrm>
        </p:spPr>
        <p:txBody>
          <a:bodyPr>
            <a:normAutofit/>
          </a:bodyPr>
          <a:lstStyle/>
          <a:p>
            <a:r>
              <a:rPr lang="cs-CZ" dirty="0" smtClean="0"/>
              <a:t>Co zubům škodí a co prospívá?</a:t>
            </a:r>
            <a:endParaRPr lang="cs-CZ" dirty="0"/>
          </a:p>
        </p:txBody>
      </p:sp>
      <p:pic>
        <p:nvPicPr>
          <p:cNvPr id="2053" name="Picture 5" descr="C:\Documents and Settings\Ondra\Local Settings\Temporary Internet Files\Content.IE5\E3XFQM78\MP9004254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196752"/>
            <a:ext cx="1585192" cy="1585192"/>
          </a:xfrm>
          <a:prstGeom prst="rect">
            <a:avLst/>
          </a:prstGeom>
          <a:noFill/>
        </p:spPr>
      </p:pic>
      <p:pic>
        <p:nvPicPr>
          <p:cNvPr id="2055" name="Picture 7" descr="C:\Documents and Settings\Ondra\Local Settings\Temporary Internet Files\Content.IE5\W0DRLASM\MP90044029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0056"/>
            <a:ext cx="1403648" cy="2067943"/>
          </a:xfrm>
          <a:prstGeom prst="rect">
            <a:avLst/>
          </a:prstGeom>
          <a:noFill/>
        </p:spPr>
      </p:pic>
      <p:pic>
        <p:nvPicPr>
          <p:cNvPr id="2056" name="Picture 8" descr="C:\Documents and Settings\Ondra\Local Settings\Temporary Internet Files\Content.IE5\3DQM1X5J\MP90040648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2638662"/>
            <a:ext cx="1157212" cy="1462945"/>
          </a:xfrm>
          <a:prstGeom prst="rect">
            <a:avLst/>
          </a:prstGeom>
          <a:noFill/>
        </p:spPr>
      </p:pic>
      <p:pic>
        <p:nvPicPr>
          <p:cNvPr id="2057" name="Picture 9" descr="C:\Documents and Settings\Ondra\Local Settings\Temporary Internet Files\Content.IE5\E3XFQM78\MP90042229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4490726"/>
            <a:ext cx="1979712" cy="1979712"/>
          </a:xfrm>
          <a:prstGeom prst="rect">
            <a:avLst/>
          </a:prstGeom>
          <a:noFill/>
        </p:spPr>
      </p:pic>
      <p:pic>
        <p:nvPicPr>
          <p:cNvPr id="2059" name="Picture 11" descr="C:\Documents and Settings\Ondra\Local Settings\Temporary Internet Files\Content.IE5\W0DRLASM\MP90040061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4437112"/>
            <a:ext cx="1543794" cy="1930725"/>
          </a:xfrm>
          <a:prstGeom prst="rect">
            <a:avLst/>
          </a:prstGeom>
          <a:noFill/>
        </p:spPr>
      </p:pic>
      <p:pic>
        <p:nvPicPr>
          <p:cNvPr id="2060" name="Picture 12" descr="C:\Documents and Settings\Ondra\Local Settings\Temporary Internet Files\Content.IE5\W0DRLASM\MC90031255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1628800"/>
            <a:ext cx="1819275" cy="919162"/>
          </a:xfrm>
          <a:prstGeom prst="rect">
            <a:avLst/>
          </a:prstGeom>
          <a:noFill/>
        </p:spPr>
      </p:pic>
      <p:pic>
        <p:nvPicPr>
          <p:cNvPr id="2062" name="Picture 14" descr="C:\Documents and Settings\Ondra\Local Settings\Temporary Internet Files\Content.IE5\W0DRLASM\MC90029074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3212976"/>
            <a:ext cx="2246312" cy="1289050"/>
          </a:xfrm>
          <a:prstGeom prst="rect">
            <a:avLst/>
          </a:prstGeom>
          <a:noFill/>
        </p:spPr>
      </p:pic>
      <p:pic>
        <p:nvPicPr>
          <p:cNvPr id="2063" name="Picture 15" descr="C:\Documents and Settings\Ondra\Local Settings\Temporary Internet Files\Content.IE5\X8ORGK0F\MP900448644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03648" y="4437112"/>
            <a:ext cx="3281305" cy="2120287"/>
          </a:xfrm>
          <a:prstGeom prst="rect">
            <a:avLst/>
          </a:prstGeom>
          <a:noFill/>
        </p:spPr>
      </p:pic>
      <p:pic>
        <p:nvPicPr>
          <p:cNvPr id="2064" name="Picture 16" descr="C:\Documents and Settings\Ondra\Local Settings\Temporary Internet Files\Content.IE5\3DQM1X5J\MC900441780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1412776"/>
            <a:ext cx="2088232" cy="2088232"/>
          </a:xfrm>
          <a:prstGeom prst="rect">
            <a:avLst/>
          </a:prstGeom>
          <a:noFill/>
        </p:spPr>
      </p:pic>
      <p:pic>
        <p:nvPicPr>
          <p:cNvPr id="2065" name="Picture 17" descr="C:\Documents and Settings\Ondra\Local Settings\Temporary Internet Files\Content.IE5\E3XFQM78\MC900325320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932040" y="2492896"/>
            <a:ext cx="1531938" cy="1809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/>
          <a:lstStyle/>
          <a:p>
            <a:r>
              <a:rPr lang="cs-CZ" dirty="0" smtClean="0"/>
              <a:t>Správná technika čištění zubů</a:t>
            </a:r>
            <a:endParaRPr lang="cs-CZ" dirty="0"/>
          </a:p>
        </p:txBody>
      </p:sp>
      <p:pic>
        <p:nvPicPr>
          <p:cNvPr id="5" name="Zástupný symbol pro obsah 4" descr="sparavna technika cestenia - set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4740898" cy="1728192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Obrázek 5" descr="sparavna technika cestenia - set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052736"/>
            <a:ext cx="4464496" cy="1705437"/>
          </a:xfrm>
          <a:prstGeom prst="rect">
            <a:avLst/>
          </a:prstGeom>
        </p:spPr>
      </p:pic>
      <p:pic>
        <p:nvPicPr>
          <p:cNvPr id="7" name="Obrázek 6" descr="sparavna technika cestenia - set 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2924944"/>
            <a:ext cx="4762435" cy="1800200"/>
          </a:xfrm>
          <a:prstGeom prst="rect">
            <a:avLst/>
          </a:prstGeom>
        </p:spPr>
      </p:pic>
      <p:pic>
        <p:nvPicPr>
          <p:cNvPr id="8" name="Obrázek 7" descr="sparavna technika cestenia - set 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19464" y="2924944"/>
            <a:ext cx="4824536" cy="1823674"/>
          </a:xfrm>
          <a:prstGeom prst="rect">
            <a:avLst/>
          </a:prstGeom>
        </p:spPr>
      </p:pic>
      <p:pic>
        <p:nvPicPr>
          <p:cNvPr id="9" name="Obrázek 8" descr="sparavna technika cestenia - set 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37493" y="4869161"/>
            <a:ext cx="3930515" cy="19888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132856"/>
            <a:ext cx="7632848" cy="3744416"/>
          </a:xfrm>
        </p:spPr>
        <p:txBody>
          <a:bodyPr>
            <a:normAutofit fontScale="925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zdravezuby.cz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/pro-celou-rodinu/jak-na-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zdrave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-zuby/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cisteni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-zubu-a-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pravidelne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-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prohlidky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zdravezuby.cz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/media/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pdf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pracovni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-listy/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pracovni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_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sesit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_2trida.pdf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zdravedasne.cz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cz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/technika-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cisteni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-zubu/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13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l"/>
            <a:r>
              <a:rPr lang="cs-CZ" sz="13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„Materiál je určen pro bezplatné používání pro potřeby výuky a vzdělávání v všech typech škol a školských zařízení. Jakékoliv další využití podléhá autorskému zákonu. Veškerá vlastní díla autora (fotografie, videa) lze bezplatně dále používat i šířit při uvedení autorova jména.“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13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1170</TotalTime>
  <Words>365</Words>
  <Application>Microsoft Office PowerPoint</Application>
  <PresentationFormat>Předvádění na obrazovce (4:3)</PresentationFormat>
  <Paragraphs>67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Věcné učení  Péče o chrup, prevence zubního kazu</vt:lpstr>
      <vt:lpstr>Prezentace aplikace PowerPoint</vt:lpstr>
      <vt:lpstr>Péče o chrup, prevence zubního kazu</vt:lpstr>
      <vt:lpstr>Péče o chrup – zdravé zuby</vt:lpstr>
      <vt:lpstr>Zuby</vt:lpstr>
      <vt:lpstr>Co zubům škodí a co prospívá?</vt:lpstr>
      <vt:lpstr>Správná technika čištění zubů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 </dc:title>
  <dc:creator>franzova</dc:creator>
  <cp:lastModifiedBy>franzova</cp:lastModifiedBy>
  <cp:revision>137</cp:revision>
  <dcterms:created xsi:type="dcterms:W3CDTF">2012-06-27T08:54:30Z</dcterms:created>
  <dcterms:modified xsi:type="dcterms:W3CDTF">2013-03-05T18:52:06Z</dcterms:modified>
</cp:coreProperties>
</file>