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gif" ContentType="image/gif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3" r:id="rId7"/>
    <p:sldId id="264" r:id="rId8"/>
    <p:sldId id="265" r:id="rId9"/>
    <p:sldId id="266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7CF742-6AA0-458E-B28E-5A09C536B543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B9980A1-248F-45C2-8B9A-83A8BEF0FE7F}">
      <dgm:prSet phldrT="[Text]" custT="1"/>
      <dgm:spPr/>
      <dgm:t>
        <a:bodyPr/>
        <a:lstStyle/>
        <a:p>
          <a:r>
            <a:rPr lang="cs-CZ" sz="4500" b="1" dirty="0" smtClean="0">
              <a:solidFill>
                <a:schemeClr val="tx1"/>
              </a:solidFill>
            </a:rPr>
            <a:t>přední</a:t>
          </a:r>
          <a:endParaRPr lang="cs-CZ" sz="4500" b="1" dirty="0">
            <a:solidFill>
              <a:schemeClr val="tx1"/>
            </a:solidFill>
          </a:endParaRPr>
        </a:p>
      </dgm:t>
    </dgm:pt>
    <dgm:pt modelId="{1F46980C-08F9-4AB9-9AF6-F97836963573}" type="parTrans" cxnId="{C749D2FF-979A-4D08-9897-93A73D8903A7}">
      <dgm:prSet/>
      <dgm:spPr/>
      <dgm:t>
        <a:bodyPr/>
        <a:lstStyle/>
        <a:p>
          <a:endParaRPr lang="cs-CZ"/>
        </a:p>
      </dgm:t>
    </dgm:pt>
    <dgm:pt modelId="{DFE2CB97-1671-43EB-97B3-CA6A72EB9231}" type="sibTrans" cxnId="{C749D2FF-979A-4D08-9897-93A73D8903A7}">
      <dgm:prSet/>
      <dgm:spPr/>
      <dgm:t>
        <a:bodyPr/>
        <a:lstStyle/>
        <a:p>
          <a:endParaRPr lang="cs-CZ"/>
        </a:p>
      </dgm:t>
    </dgm:pt>
    <dgm:pt modelId="{A3129E7F-BD62-460B-A09B-DC9375193A8A}">
      <dgm:prSet phldrT="[Text]" custT="1"/>
      <dgm:spPr/>
      <dgm:t>
        <a:bodyPr/>
        <a:lstStyle/>
        <a:p>
          <a:r>
            <a:rPr lang="cs-CZ" sz="2400" b="1" dirty="0" smtClean="0"/>
            <a:t>kližka</a:t>
          </a:r>
          <a:endParaRPr lang="cs-CZ" sz="2400" b="1" dirty="0"/>
        </a:p>
      </dgm:t>
    </dgm:pt>
    <dgm:pt modelId="{DA94D2B1-D534-4954-B0A5-2BA30F6F489D}" type="parTrans" cxnId="{20F20291-F12C-4BD7-9C4C-60AE24A7AB02}">
      <dgm:prSet/>
      <dgm:spPr/>
      <dgm:t>
        <a:bodyPr/>
        <a:lstStyle/>
        <a:p>
          <a:endParaRPr lang="cs-CZ"/>
        </a:p>
      </dgm:t>
    </dgm:pt>
    <dgm:pt modelId="{89842A38-E866-42A8-B42D-DB5D4E3313C9}" type="sibTrans" cxnId="{20F20291-F12C-4BD7-9C4C-60AE24A7AB02}">
      <dgm:prSet/>
      <dgm:spPr/>
      <dgm:t>
        <a:bodyPr/>
        <a:lstStyle/>
        <a:p>
          <a:endParaRPr lang="cs-CZ"/>
        </a:p>
      </dgm:t>
    </dgm:pt>
    <dgm:pt modelId="{7DBC2F15-85EF-4CD3-BE33-7FDA2F9B1B79}">
      <dgm:prSet phldrT="[Text]" custT="1"/>
      <dgm:spPr/>
      <dgm:t>
        <a:bodyPr/>
        <a:lstStyle/>
        <a:p>
          <a:r>
            <a:rPr lang="cs-CZ" sz="2400" b="1" dirty="0" smtClean="0"/>
            <a:t>krk</a:t>
          </a:r>
          <a:endParaRPr lang="cs-CZ" sz="2400" b="1" dirty="0"/>
        </a:p>
      </dgm:t>
    </dgm:pt>
    <dgm:pt modelId="{56D15C14-1746-4816-9134-4E081934CFD1}" type="parTrans" cxnId="{6374C9F2-BD4D-4DE2-B7B8-E7A67E3A6FE1}">
      <dgm:prSet/>
      <dgm:spPr/>
      <dgm:t>
        <a:bodyPr/>
        <a:lstStyle/>
        <a:p>
          <a:endParaRPr lang="cs-CZ"/>
        </a:p>
      </dgm:t>
    </dgm:pt>
    <dgm:pt modelId="{8420277E-DC70-4A65-8E55-95913A897C95}" type="sibTrans" cxnId="{6374C9F2-BD4D-4DE2-B7B8-E7A67E3A6FE1}">
      <dgm:prSet/>
      <dgm:spPr/>
      <dgm:t>
        <a:bodyPr/>
        <a:lstStyle/>
        <a:p>
          <a:endParaRPr lang="cs-CZ"/>
        </a:p>
      </dgm:t>
    </dgm:pt>
    <dgm:pt modelId="{03C376A7-EF0E-4BD3-A869-021C28210C21}">
      <dgm:prSet phldrT="[Text]" custT="1"/>
      <dgm:spPr/>
      <dgm:t>
        <a:bodyPr/>
        <a:lstStyle/>
        <a:p>
          <a:r>
            <a:rPr lang="cs-CZ" sz="2400" b="1" dirty="0" smtClean="0"/>
            <a:t>bok</a:t>
          </a:r>
          <a:endParaRPr lang="cs-CZ" sz="2400" b="1" dirty="0"/>
        </a:p>
      </dgm:t>
    </dgm:pt>
    <dgm:pt modelId="{03FE4135-9FDD-4BF6-946B-20615A1C0CFE}" type="parTrans" cxnId="{5797816E-9D71-44B7-BF84-183F2DA94136}">
      <dgm:prSet/>
      <dgm:spPr/>
      <dgm:t>
        <a:bodyPr/>
        <a:lstStyle/>
        <a:p>
          <a:endParaRPr lang="cs-CZ"/>
        </a:p>
      </dgm:t>
    </dgm:pt>
    <dgm:pt modelId="{A5784BE9-2A4C-4B8E-8A75-D92E3DC04BD6}" type="sibTrans" cxnId="{5797816E-9D71-44B7-BF84-183F2DA94136}">
      <dgm:prSet/>
      <dgm:spPr/>
      <dgm:t>
        <a:bodyPr/>
        <a:lstStyle/>
        <a:p>
          <a:endParaRPr lang="cs-CZ"/>
        </a:p>
      </dgm:t>
    </dgm:pt>
    <dgm:pt modelId="{68D1F082-4CF8-4594-A3AC-134F89C065C2}">
      <dgm:prSet phldrT="[Text]" custT="1"/>
      <dgm:spPr/>
      <dgm:t>
        <a:bodyPr/>
        <a:lstStyle/>
        <a:p>
          <a:r>
            <a:rPr lang="cs-CZ" sz="2400" b="1" dirty="0" smtClean="0"/>
            <a:t>hrudí</a:t>
          </a:r>
          <a:endParaRPr lang="cs-CZ" sz="2400" b="1" dirty="0"/>
        </a:p>
      </dgm:t>
    </dgm:pt>
    <dgm:pt modelId="{03C75EE5-7468-452B-855C-06AA3641FCDB}" type="parTrans" cxnId="{FCC80E91-61E9-440B-B86C-BB855907D202}">
      <dgm:prSet/>
      <dgm:spPr/>
      <dgm:t>
        <a:bodyPr/>
        <a:lstStyle/>
        <a:p>
          <a:endParaRPr lang="cs-CZ"/>
        </a:p>
      </dgm:t>
    </dgm:pt>
    <dgm:pt modelId="{D088686F-58BA-4B18-932D-4B098C7611D4}" type="sibTrans" cxnId="{FCC80E91-61E9-440B-B86C-BB855907D202}">
      <dgm:prSet/>
      <dgm:spPr/>
      <dgm:t>
        <a:bodyPr/>
        <a:lstStyle/>
        <a:p>
          <a:endParaRPr lang="cs-CZ"/>
        </a:p>
      </dgm:t>
    </dgm:pt>
    <dgm:pt modelId="{FC5CFB29-FB4E-44CD-BB55-A3DF5EC0B952}">
      <dgm:prSet phldrT="[Text]" custT="1"/>
      <dgm:spPr/>
      <dgm:t>
        <a:bodyPr/>
        <a:lstStyle/>
        <a:p>
          <a:r>
            <a:rPr lang="cs-CZ" sz="2400" b="1" dirty="0" smtClean="0"/>
            <a:t>podplečí</a:t>
          </a:r>
          <a:endParaRPr lang="cs-CZ" sz="2400" b="1" dirty="0"/>
        </a:p>
      </dgm:t>
    </dgm:pt>
    <dgm:pt modelId="{D7DFB62A-8F3C-4972-92DA-9E2AA7919CD1}" type="parTrans" cxnId="{920B91A3-0106-41FA-A312-0F65EB30151D}">
      <dgm:prSet/>
      <dgm:spPr/>
      <dgm:t>
        <a:bodyPr/>
        <a:lstStyle/>
        <a:p>
          <a:endParaRPr lang="cs-CZ"/>
        </a:p>
      </dgm:t>
    </dgm:pt>
    <dgm:pt modelId="{06B5B8D3-C69F-4052-83E4-AAED60346AB9}" type="sibTrans" cxnId="{920B91A3-0106-41FA-A312-0F65EB30151D}">
      <dgm:prSet/>
      <dgm:spPr/>
      <dgm:t>
        <a:bodyPr/>
        <a:lstStyle/>
        <a:p>
          <a:endParaRPr lang="cs-CZ"/>
        </a:p>
      </dgm:t>
    </dgm:pt>
    <dgm:pt modelId="{89B5D105-9275-4196-91C8-D4EE73A46A92}">
      <dgm:prSet phldrT="[Text]" custT="1"/>
      <dgm:spPr/>
      <dgm:t>
        <a:bodyPr/>
        <a:lstStyle/>
        <a:p>
          <a:r>
            <a:rPr lang="cs-CZ" sz="2400" b="1" dirty="0" smtClean="0"/>
            <a:t>husička</a:t>
          </a:r>
          <a:endParaRPr lang="cs-CZ" sz="2400" b="1" dirty="0"/>
        </a:p>
      </dgm:t>
    </dgm:pt>
    <dgm:pt modelId="{4B64F3AD-0DCA-4C10-BE06-0661470A9677}" type="parTrans" cxnId="{0AD00FB8-20EF-4193-B396-7357E8B33395}">
      <dgm:prSet/>
      <dgm:spPr/>
      <dgm:t>
        <a:bodyPr/>
        <a:lstStyle/>
        <a:p>
          <a:endParaRPr lang="cs-CZ"/>
        </a:p>
      </dgm:t>
    </dgm:pt>
    <dgm:pt modelId="{967BA762-27B3-4695-9AB4-67B2C0F32D2D}" type="sibTrans" cxnId="{0AD00FB8-20EF-4193-B396-7357E8B33395}">
      <dgm:prSet/>
      <dgm:spPr/>
      <dgm:t>
        <a:bodyPr/>
        <a:lstStyle/>
        <a:p>
          <a:endParaRPr lang="cs-CZ"/>
        </a:p>
      </dgm:t>
    </dgm:pt>
    <dgm:pt modelId="{81F0C02F-2C0A-46A5-B87A-384EF4FF6689}">
      <dgm:prSet phldrT="[Text]" custT="1"/>
      <dgm:spPr/>
      <dgm:t>
        <a:bodyPr/>
        <a:lstStyle/>
        <a:p>
          <a:r>
            <a:rPr lang="cs-CZ" sz="2400" b="1" dirty="0" smtClean="0"/>
            <a:t>žebra</a:t>
          </a:r>
          <a:endParaRPr lang="cs-CZ" sz="2400" b="1" dirty="0"/>
        </a:p>
      </dgm:t>
    </dgm:pt>
    <dgm:pt modelId="{2B20F802-6CB8-4838-B1EE-5900535C0795}" type="parTrans" cxnId="{79413B12-75D7-4D32-B28F-321C708EFAA4}">
      <dgm:prSet/>
      <dgm:spPr/>
      <dgm:t>
        <a:bodyPr/>
        <a:lstStyle/>
        <a:p>
          <a:endParaRPr lang="cs-CZ"/>
        </a:p>
      </dgm:t>
    </dgm:pt>
    <dgm:pt modelId="{9A594A98-0065-42DD-87F5-11568772BD25}" type="sibTrans" cxnId="{79413B12-75D7-4D32-B28F-321C708EFAA4}">
      <dgm:prSet/>
      <dgm:spPr/>
      <dgm:t>
        <a:bodyPr/>
        <a:lstStyle/>
        <a:p>
          <a:endParaRPr lang="cs-CZ"/>
        </a:p>
      </dgm:t>
    </dgm:pt>
    <dgm:pt modelId="{C43AD0F0-1AF8-4B08-B94D-FC880526DE3C}" type="pres">
      <dgm:prSet presAssocID="{A77CF742-6AA0-458E-B28E-5A09C536B543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53EF2D81-DA9E-47C2-AB1B-88C567AAEDBE}" type="pres">
      <dgm:prSet presAssocID="{DB9980A1-248F-45C2-8B9A-83A8BEF0FE7F}" presName="root" presStyleCnt="0"/>
      <dgm:spPr/>
    </dgm:pt>
    <dgm:pt modelId="{20E6913A-F006-47AD-A72C-B5DB45B86D14}" type="pres">
      <dgm:prSet presAssocID="{DB9980A1-248F-45C2-8B9A-83A8BEF0FE7F}" presName="rootComposite" presStyleCnt="0"/>
      <dgm:spPr/>
    </dgm:pt>
    <dgm:pt modelId="{C6BDBE9D-49AA-4B84-BCB8-BE3465D485DF}" type="pres">
      <dgm:prSet presAssocID="{DB9980A1-248F-45C2-8B9A-83A8BEF0FE7F}" presName="rootText" presStyleLbl="node1" presStyleIdx="0" presStyleCnt="1" custScaleX="231703" custScaleY="178392" custLinFactX="124010" custLinFactY="200000" custLinFactNeighborX="200000" custLinFactNeighborY="232174"/>
      <dgm:spPr/>
      <dgm:t>
        <a:bodyPr/>
        <a:lstStyle/>
        <a:p>
          <a:endParaRPr lang="cs-CZ"/>
        </a:p>
      </dgm:t>
    </dgm:pt>
    <dgm:pt modelId="{7AACAD53-02C7-4826-8A0C-8CB090CFCDD4}" type="pres">
      <dgm:prSet presAssocID="{DB9980A1-248F-45C2-8B9A-83A8BEF0FE7F}" presName="rootConnector" presStyleLbl="node1" presStyleIdx="0" presStyleCnt="1"/>
      <dgm:spPr/>
      <dgm:t>
        <a:bodyPr/>
        <a:lstStyle/>
        <a:p>
          <a:endParaRPr lang="cs-CZ"/>
        </a:p>
      </dgm:t>
    </dgm:pt>
    <dgm:pt modelId="{1BEC89B0-B5CA-4226-9514-DEB9F1469A4B}" type="pres">
      <dgm:prSet presAssocID="{DB9980A1-248F-45C2-8B9A-83A8BEF0FE7F}" presName="childShape" presStyleCnt="0"/>
      <dgm:spPr/>
    </dgm:pt>
    <dgm:pt modelId="{A044C4E4-97B1-4578-9074-0449293F6F4F}" type="pres">
      <dgm:prSet presAssocID="{DA94D2B1-D534-4954-B0A5-2BA30F6F489D}" presName="Name13" presStyleLbl="parChTrans1D2" presStyleIdx="0" presStyleCnt="7"/>
      <dgm:spPr/>
      <dgm:t>
        <a:bodyPr/>
        <a:lstStyle/>
        <a:p>
          <a:endParaRPr lang="cs-CZ"/>
        </a:p>
      </dgm:t>
    </dgm:pt>
    <dgm:pt modelId="{445E0C28-AA49-4F3F-B93E-E32A49E465CA}" type="pres">
      <dgm:prSet presAssocID="{A3129E7F-BD62-460B-A09B-DC9375193A8A}" presName="childText" presStyleLbl="bgAcc1" presStyleIdx="0" presStyleCnt="7" custScaleX="175571" custLinFactX="-175905" custLinFactY="-21511" custLinFactNeighborX="-200000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2819D0-748B-4F36-8C1E-CE9ACBA9B3F1}" type="pres">
      <dgm:prSet presAssocID="{56D15C14-1746-4816-9134-4E081934CFD1}" presName="Name13" presStyleLbl="parChTrans1D2" presStyleIdx="1" presStyleCnt="7"/>
      <dgm:spPr/>
      <dgm:t>
        <a:bodyPr/>
        <a:lstStyle/>
        <a:p>
          <a:endParaRPr lang="cs-CZ"/>
        </a:p>
      </dgm:t>
    </dgm:pt>
    <dgm:pt modelId="{7AC36C02-7B7E-4160-A067-E43092662ECF}" type="pres">
      <dgm:prSet presAssocID="{7DBC2F15-85EF-4CD3-BE33-7FDA2F9B1B79}" presName="childText" presStyleLbl="bgAcc1" presStyleIdx="1" presStyleCnt="7" custScaleX="175571" custLinFactX="-200000" custLinFactNeighborX="-257917" custLinFactNeighborY="-6608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1C1FC9-3364-4FFE-9006-CC74FBB3ABEF}" type="pres">
      <dgm:prSet presAssocID="{03FE4135-9FDD-4BF6-946B-20615A1C0CFE}" presName="Name13" presStyleLbl="parChTrans1D2" presStyleIdx="2" presStyleCnt="7"/>
      <dgm:spPr/>
      <dgm:t>
        <a:bodyPr/>
        <a:lstStyle/>
        <a:p>
          <a:endParaRPr lang="cs-CZ"/>
        </a:p>
      </dgm:t>
    </dgm:pt>
    <dgm:pt modelId="{8B6D2F29-BC96-4346-8D34-34868C9DE7B5}" type="pres">
      <dgm:prSet presAssocID="{03C376A7-EF0E-4BD3-A869-021C28210C21}" presName="childText" presStyleLbl="bgAcc1" presStyleIdx="2" presStyleCnt="7" custScaleX="175571" custLinFactX="-200000" custLinFactNeighborX="-261682" custLinFactNeighborY="-4346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AE1725-12DF-4DB1-96C7-9797F5A584C6}" type="pres">
      <dgm:prSet presAssocID="{03C75EE5-7468-452B-855C-06AA3641FCDB}" presName="Name13" presStyleLbl="parChTrans1D2" presStyleIdx="3" presStyleCnt="7"/>
      <dgm:spPr/>
      <dgm:t>
        <a:bodyPr/>
        <a:lstStyle/>
        <a:p>
          <a:endParaRPr lang="cs-CZ"/>
        </a:p>
      </dgm:t>
    </dgm:pt>
    <dgm:pt modelId="{A8FC8643-AF41-4AA1-A52F-6172866F1BD1}" type="pres">
      <dgm:prSet presAssocID="{68D1F082-4CF8-4594-A3AC-134F89C065C2}" presName="childText" presStyleLbl="bgAcc1" presStyleIdx="3" presStyleCnt="7" custScaleX="175571" custLinFactX="-200000" custLinFactNeighborX="-278421" custLinFactNeighborY="-443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DC4DEF-D83A-4DB1-B4DB-3974FB48A335}" type="pres">
      <dgm:prSet presAssocID="{D7DFB62A-8F3C-4972-92DA-9E2AA7919CD1}" presName="Name13" presStyleLbl="parChTrans1D2" presStyleIdx="4" presStyleCnt="7"/>
      <dgm:spPr/>
      <dgm:t>
        <a:bodyPr/>
        <a:lstStyle/>
        <a:p>
          <a:endParaRPr lang="cs-CZ"/>
        </a:p>
      </dgm:t>
    </dgm:pt>
    <dgm:pt modelId="{DCE07E89-04AC-4867-ACAD-52BF132CB45D}" type="pres">
      <dgm:prSet presAssocID="{FC5CFB29-FB4E-44CD-BB55-A3DF5EC0B952}" presName="childText" presStyleLbl="bgAcc1" presStyleIdx="4" presStyleCnt="7" custScaleX="265179" custLinFactX="-200000" custLinFactNeighborX="-22200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5740BF-B795-46C8-ADC7-70C1FB2BA617}" type="pres">
      <dgm:prSet presAssocID="{4B64F3AD-0DCA-4C10-BE06-0661470A9677}" presName="Name13" presStyleLbl="parChTrans1D2" presStyleIdx="5" presStyleCnt="7"/>
      <dgm:spPr/>
      <dgm:t>
        <a:bodyPr/>
        <a:lstStyle/>
        <a:p>
          <a:endParaRPr lang="cs-CZ"/>
        </a:p>
      </dgm:t>
    </dgm:pt>
    <dgm:pt modelId="{7A5D395F-C999-4C38-AF87-F92182F10CAE}" type="pres">
      <dgm:prSet presAssocID="{89B5D105-9275-4196-91C8-D4EE73A46A92}" presName="childText" presStyleLbl="bgAcc1" presStyleIdx="5" presStyleCnt="7" custScaleX="175571" custLinFactX="-200000" custLinFactNeighborX="-251431" custLinFactNeighborY="800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E193FA-93DA-42BF-8224-E482911F8A43}" type="pres">
      <dgm:prSet presAssocID="{2B20F802-6CB8-4838-B1EE-5900535C0795}" presName="Name13" presStyleLbl="parChTrans1D2" presStyleIdx="6" presStyleCnt="7"/>
      <dgm:spPr/>
      <dgm:t>
        <a:bodyPr/>
        <a:lstStyle/>
        <a:p>
          <a:endParaRPr lang="cs-CZ"/>
        </a:p>
      </dgm:t>
    </dgm:pt>
    <dgm:pt modelId="{1B3B23CE-CC20-479C-B7C9-7596BCF3238D}" type="pres">
      <dgm:prSet presAssocID="{81F0C02F-2C0A-46A5-B87A-384EF4FF6689}" presName="childText" presStyleLbl="bgAcc1" presStyleIdx="6" presStyleCnt="7" custScaleX="175571" custLinFactX="-100000" custLinFactNeighborX="-187406" custLinFactNeighborY="-3498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0384AC9-22C8-467C-A787-C2D999763262}" type="presOf" srcId="{A3129E7F-BD62-460B-A09B-DC9375193A8A}" destId="{445E0C28-AA49-4F3F-B93E-E32A49E465CA}" srcOrd="0" destOrd="0" presId="urn:microsoft.com/office/officeart/2005/8/layout/hierarchy3"/>
    <dgm:cxn modelId="{920B91A3-0106-41FA-A312-0F65EB30151D}" srcId="{DB9980A1-248F-45C2-8B9A-83A8BEF0FE7F}" destId="{FC5CFB29-FB4E-44CD-BB55-A3DF5EC0B952}" srcOrd="4" destOrd="0" parTransId="{D7DFB62A-8F3C-4972-92DA-9E2AA7919CD1}" sibTransId="{06B5B8D3-C69F-4052-83E4-AAED60346AB9}"/>
    <dgm:cxn modelId="{A3278064-DE4B-442E-9F89-757FD98E69E7}" type="presOf" srcId="{4B64F3AD-0DCA-4C10-BE06-0661470A9677}" destId="{F75740BF-B795-46C8-ADC7-70C1FB2BA617}" srcOrd="0" destOrd="0" presId="urn:microsoft.com/office/officeart/2005/8/layout/hierarchy3"/>
    <dgm:cxn modelId="{928D9D92-4149-4908-A1F7-2E582DC03C92}" type="presOf" srcId="{FC5CFB29-FB4E-44CD-BB55-A3DF5EC0B952}" destId="{DCE07E89-04AC-4867-ACAD-52BF132CB45D}" srcOrd="0" destOrd="0" presId="urn:microsoft.com/office/officeart/2005/8/layout/hierarchy3"/>
    <dgm:cxn modelId="{86547988-4CCC-4E87-B5F1-EEF355701BA6}" type="presOf" srcId="{DA94D2B1-D534-4954-B0A5-2BA30F6F489D}" destId="{A044C4E4-97B1-4578-9074-0449293F6F4F}" srcOrd="0" destOrd="0" presId="urn:microsoft.com/office/officeart/2005/8/layout/hierarchy3"/>
    <dgm:cxn modelId="{7636D713-DB9D-427E-9D54-49B6FAB902EA}" type="presOf" srcId="{81F0C02F-2C0A-46A5-B87A-384EF4FF6689}" destId="{1B3B23CE-CC20-479C-B7C9-7596BCF3238D}" srcOrd="0" destOrd="0" presId="urn:microsoft.com/office/officeart/2005/8/layout/hierarchy3"/>
    <dgm:cxn modelId="{0AD00FB8-20EF-4193-B396-7357E8B33395}" srcId="{DB9980A1-248F-45C2-8B9A-83A8BEF0FE7F}" destId="{89B5D105-9275-4196-91C8-D4EE73A46A92}" srcOrd="5" destOrd="0" parTransId="{4B64F3AD-0DCA-4C10-BE06-0661470A9677}" sibTransId="{967BA762-27B3-4695-9AB4-67B2C0F32D2D}"/>
    <dgm:cxn modelId="{9EC42AD3-84AB-4A9E-86BA-98FA5B23F2D4}" type="presOf" srcId="{A77CF742-6AA0-458E-B28E-5A09C536B543}" destId="{C43AD0F0-1AF8-4B08-B94D-FC880526DE3C}" srcOrd="0" destOrd="0" presId="urn:microsoft.com/office/officeart/2005/8/layout/hierarchy3"/>
    <dgm:cxn modelId="{24C95ECD-F98F-4813-A096-6E8A418DC185}" type="presOf" srcId="{03FE4135-9FDD-4BF6-946B-20615A1C0CFE}" destId="{BE1C1FC9-3364-4FFE-9006-CC74FBB3ABEF}" srcOrd="0" destOrd="0" presId="urn:microsoft.com/office/officeart/2005/8/layout/hierarchy3"/>
    <dgm:cxn modelId="{6374C9F2-BD4D-4DE2-B7B8-E7A67E3A6FE1}" srcId="{DB9980A1-248F-45C2-8B9A-83A8BEF0FE7F}" destId="{7DBC2F15-85EF-4CD3-BE33-7FDA2F9B1B79}" srcOrd="1" destOrd="0" parTransId="{56D15C14-1746-4816-9134-4E081934CFD1}" sibTransId="{8420277E-DC70-4A65-8E55-95913A897C95}"/>
    <dgm:cxn modelId="{B674997F-D6F4-472F-99E4-31E06E35A5F6}" type="presOf" srcId="{89B5D105-9275-4196-91C8-D4EE73A46A92}" destId="{7A5D395F-C999-4C38-AF87-F92182F10CAE}" srcOrd="0" destOrd="0" presId="urn:microsoft.com/office/officeart/2005/8/layout/hierarchy3"/>
    <dgm:cxn modelId="{C749D2FF-979A-4D08-9897-93A73D8903A7}" srcId="{A77CF742-6AA0-458E-B28E-5A09C536B543}" destId="{DB9980A1-248F-45C2-8B9A-83A8BEF0FE7F}" srcOrd="0" destOrd="0" parTransId="{1F46980C-08F9-4AB9-9AF6-F97836963573}" sibTransId="{DFE2CB97-1671-43EB-97B3-CA6A72EB9231}"/>
    <dgm:cxn modelId="{C41106AC-487D-40B4-8ADB-5A533E3E5EC1}" type="presOf" srcId="{7DBC2F15-85EF-4CD3-BE33-7FDA2F9B1B79}" destId="{7AC36C02-7B7E-4160-A067-E43092662ECF}" srcOrd="0" destOrd="0" presId="urn:microsoft.com/office/officeart/2005/8/layout/hierarchy3"/>
    <dgm:cxn modelId="{3C00152E-F77B-47D5-974B-FE91ACF15B85}" type="presOf" srcId="{2B20F802-6CB8-4838-B1EE-5900535C0795}" destId="{CEE193FA-93DA-42BF-8224-E482911F8A43}" srcOrd="0" destOrd="0" presId="urn:microsoft.com/office/officeart/2005/8/layout/hierarchy3"/>
    <dgm:cxn modelId="{6FAD2797-305D-41F6-A40B-7A7856E08B0B}" type="presOf" srcId="{56D15C14-1746-4816-9134-4E081934CFD1}" destId="{3D2819D0-748B-4F36-8C1E-CE9ACBA9B3F1}" srcOrd="0" destOrd="0" presId="urn:microsoft.com/office/officeart/2005/8/layout/hierarchy3"/>
    <dgm:cxn modelId="{64CEBA5E-0D2D-47D2-A740-A970A2DD8A4A}" type="presOf" srcId="{DB9980A1-248F-45C2-8B9A-83A8BEF0FE7F}" destId="{7AACAD53-02C7-4826-8A0C-8CB090CFCDD4}" srcOrd="1" destOrd="0" presId="urn:microsoft.com/office/officeart/2005/8/layout/hierarchy3"/>
    <dgm:cxn modelId="{FCC80E91-61E9-440B-B86C-BB855907D202}" srcId="{DB9980A1-248F-45C2-8B9A-83A8BEF0FE7F}" destId="{68D1F082-4CF8-4594-A3AC-134F89C065C2}" srcOrd="3" destOrd="0" parTransId="{03C75EE5-7468-452B-855C-06AA3641FCDB}" sibTransId="{D088686F-58BA-4B18-932D-4B098C7611D4}"/>
    <dgm:cxn modelId="{AAF42207-83D4-4E01-87A9-2F8A2D803BD0}" type="presOf" srcId="{DB9980A1-248F-45C2-8B9A-83A8BEF0FE7F}" destId="{C6BDBE9D-49AA-4B84-BCB8-BE3465D485DF}" srcOrd="0" destOrd="0" presId="urn:microsoft.com/office/officeart/2005/8/layout/hierarchy3"/>
    <dgm:cxn modelId="{79413B12-75D7-4D32-B28F-321C708EFAA4}" srcId="{DB9980A1-248F-45C2-8B9A-83A8BEF0FE7F}" destId="{81F0C02F-2C0A-46A5-B87A-384EF4FF6689}" srcOrd="6" destOrd="0" parTransId="{2B20F802-6CB8-4838-B1EE-5900535C0795}" sibTransId="{9A594A98-0065-42DD-87F5-11568772BD25}"/>
    <dgm:cxn modelId="{20F20291-F12C-4BD7-9C4C-60AE24A7AB02}" srcId="{DB9980A1-248F-45C2-8B9A-83A8BEF0FE7F}" destId="{A3129E7F-BD62-460B-A09B-DC9375193A8A}" srcOrd="0" destOrd="0" parTransId="{DA94D2B1-D534-4954-B0A5-2BA30F6F489D}" sibTransId="{89842A38-E866-42A8-B42D-DB5D4E3313C9}"/>
    <dgm:cxn modelId="{5797816E-9D71-44B7-BF84-183F2DA94136}" srcId="{DB9980A1-248F-45C2-8B9A-83A8BEF0FE7F}" destId="{03C376A7-EF0E-4BD3-A869-021C28210C21}" srcOrd="2" destOrd="0" parTransId="{03FE4135-9FDD-4BF6-946B-20615A1C0CFE}" sibTransId="{A5784BE9-2A4C-4B8E-8A75-D92E3DC04BD6}"/>
    <dgm:cxn modelId="{CC90278F-47DF-4B0C-B4C2-D60D8A88F087}" type="presOf" srcId="{68D1F082-4CF8-4594-A3AC-134F89C065C2}" destId="{A8FC8643-AF41-4AA1-A52F-6172866F1BD1}" srcOrd="0" destOrd="0" presId="urn:microsoft.com/office/officeart/2005/8/layout/hierarchy3"/>
    <dgm:cxn modelId="{C4818F9A-A90A-4849-B1A5-F9DF029DAA0C}" type="presOf" srcId="{03C376A7-EF0E-4BD3-A869-021C28210C21}" destId="{8B6D2F29-BC96-4346-8D34-34868C9DE7B5}" srcOrd="0" destOrd="0" presId="urn:microsoft.com/office/officeart/2005/8/layout/hierarchy3"/>
    <dgm:cxn modelId="{AC27BACC-21B3-4BA4-8F2A-595492537F07}" type="presOf" srcId="{03C75EE5-7468-452B-855C-06AA3641FCDB}" destId="{94AE1725-12DF-4DB1-96C7-9797F5A584C6}" srcOrd="0" destOrd="0" presId="urn:microsoft.com/office/officeart/2005/8/layout/hierarchy3"/>
    <dgm:cxn modelId="{AF2BF5D3-54EF-49C3-AA34-329887F47AEF}" type="presOf" srcId="{D7DFB62A-8F3C-4972-92DA-9E2AA7919CD1}" destId="{C8DC4DEF-D83A-4DB1-B4DB-3974FB48A335}" srcOrd="0" destOrd="0" presId="urn:microsoft.com/office/officeart/2005/8/layout/hierarchy3"/>
    <dgm:cxn modelId="{3DCD941C-F16F-4E95-9B70-2D749E02E803}" type="presParOf" srcId="{C43AD0F0-1AF8-4B08-B94D-FC880526DE3C}" destId="{53EF2D81-DA9E-47C2-AB1B-88C567AAEDBE}" srcOrd="0" destOrd="0" presId="urn:microsoft.com/office/officeart/2005/8/layout/hierarchy3"/>
    <dgm:cxn modelId="{E820745E-92AA-492A-A6B6-B8C389F0E9D0}" type="presParOf" srcId="{53EF2D81-DA9E-47C2-AB1B-88C567AAEDBE}" destId="{20E6913A-F006-47AD-A72C-B5DB45B86D14}" srcOrd="0" destOrd="0" presId="urn:microsoft.com/office/officeart/2005/8/layout/hierarchy3"/>
    <dgm:cxn modelId="{F891EE4E-F7B5-4ECA-8077-6E601E332713}" type="presParOf" srcId="{20E6913A-F006-47AD-A72C-B5DB45B86D14}" destId="{C6BDBE9D-49AA-4B84-BCB8-BE3465D485DF}" srcOrd="0" destOrd="0" presId="urn:microsoft.com/office/officeart/2005/8/layout/hierarchy3"/>
    <dgm:cxn modelId="{89034718-DED7-416A-9931-68965D672509}" type="presParOf" srcId="{20E6913A-F006-47AD-A72C-B5DB45B86D14}" destId="{7AACAD53-02C7-4826-8A0C-8CB090CFCDD4}" srcOrd="1" destOrd="0" presId="urn:microsoft.com/office/officeart/2005/8/layout/hierarchy3"/>
    <dgm:cxn modelId="{3CE363E7-BA91-431B-AAAF-29FAEBBF3D32}" type="presParOf" srcId="{53EF2D81-DA9E-47C2-AB1B-88C567AAEDBE}" destId="{1BEC89B0-B5CA-4226-9514-DEB9F1469A4B}" srcOrd="1" destOrd="0" presId="urn:microsoft.com/office/officeart/2005/8/layout/hierarchy3"/>
    <dgm:cxn modelId="{4A45F8C9-8585-4E51-A253-93DA391D8243}" type="presParOf" srcId="{1BEC89B0-B5CA-4226-9514-DEB9F1469A4B}" destId="{A044C4E4-97B1-4578-9074-0449293F6F4F}" srcOrd="0" destOrd="0" presId="urn:microsoft.com/office/officeart/2005/8/layout/hierarchy3"/>
    <dgm:cxn modelId="{4C07E4F7-99CC-48A6-9136-9722913CA2BB}" type="presParOf" srcId="{1BEC89B0-B5CA-4226-9514-DEB9F1469A4B}" destId="{445E0C28-AA49-4F3F-B93E-E32A49E465CA}" srcOrd="1" destOrd="0" presId="urn:microsoft.com/office/officeart/2005/8/layout/hierarchy3"/>
    <dgm:cxn modelId="{14851F96-DDAF-46BF-9D84-85FBF6040E88}" type="presParOf" srcId="{1BEC89B0-B5CA-4226-9514-DEB9F1469A4B}" destId="{3D2819D0-748B-4F36-8C1E-CE9ACBA9B3F1}" srcOrd="2" destOrd="0" presId="urn:microsoft.com/office/officeart/2005/8/layout/hierarchy3"/>
    <dgm:cxn modelId="{8D21C762-FED8-4CC6-B850-9FF197D6A133}" type="presParOf" srcId="{1BEC89B0-B5CA-4226-9514-DEB9F1469A4B}" destId="{7AC36C02-7B7E-4160-A067-E43092662ECF}" srcOrd="3" destOrd="0" presId="urn:microsoft.com/office/officeart/2005/8/layout/hierarchy3"/>
    <dgm:cxn modelId="{4B9E88ED-2361-45D2-98E7-7226AE777E0B}" type="presParOf" srcId="{1BEC89B0-B5CA-4226-9514-DEB9F1469A4B}" destId="{BE1C1FC9-3364-4FFE-9006-CC74FBB3ABEF}" srcOrd="4" destOrd="0" presId="urn:microsoft.com/office/officeart/2005/8/layout/hierarchy3"/>
    <dgm:cxn modelId="{D59DAEE3-856A-4620-8ADE-C415CAE14EF2}" type="presParOf" srcId="{1BEC89B0-B5CA-4226-9514-DEB9F1469A4B}" destId="{8B6D2F29-BC96-4346-8D34-34868C9DE7B5}" srcOrd="5" destOrd="0" presId="urn:microsoft.com/office/officeart/2005/8/layout/hierarchy3"/>
    <dgm:cxn modelId="{66307657-2DBC-4DEF-9836-FFD64FFD48DC}" type="presParOf" srcId="{1BEC89B0-B5CA-4226-9514-DEB9F1469A4B}" destId="{94AE1725-12DF-4DB1-96C7-9797F5A584C6}" srcOrd="6" destOrd="0" presId="urn:microsoft.com/office/officeart/2005/8/layout/hierarchy3"/>
    <dgm:cxn modelId="{F4CAF444-96F3-4739-B3C2-80E3C770F701}" type="presParOf" srcId="{1BEC89B0-B5CA-4226-9514-DEB9F1469A4B}" destId="{A8FC8643-AF41-4AA1-A52F-6172866F1BD1}" srcOrd="7" destOrd="0" presId="urn:microsoft.com/office/officeart/2005/8/layout/hierarchy3"/>
    <dgm:cxn modelId="{DC77CF4C-ADFF-44AC-8D0C-6F3B08139FAB}" type="presParOf" srcId="{1BEC89B0-B5CA-4226-9514-DEB9F1469A4B}" destId="{C8DC4DEF-D83A-4DB1-B4DB-3974FB48A335}" srcOrd="8" destOrd="0" presId="urn:microsoft.com/office/officeart/2005/8/layout/hierarchy3"/>
    <dgm:cxn modelId="{B9F700B8-87AE-4423-A5BF-4E75E9B88643}" type="presParOf" srcId="{1BEC89B0-B5CA-4226-9514-DEB9F1469A4B}" destId="{DCE07E89-04AC-4867-ACAD-52BF132CB45D}" srcOrd="9" destOrd="0" presId="urn:microsoft.com/office/officeart/2005/8/layout/hierarchy3"/>
    <dgm:cxn modelId="{8D1882AB-489C-440C-A356-477F72B1ADA7}" type="presParOf" srcId="{1BEC89B0-B5CA-4226-9514-DEB9F1469A4B}" destId="{F75740BF-B795-46C8-ADC7-70C1FB2BA617}" srcOrd="10" destOrd="0" presId="urn:microsoft.com/office/officeart/2005/8/layout/hierarchy3"/>
    <dgm:cxn modelId="{953552BF-D4ED-414F-B56A-E2BB29C931BC}" type="presParOf" srcId="{1BEC89B0-B5CA-4226-9514-DEB9F1469A4B}" destId="{7A5D395F-C999-4C38-AF87-F92182F10CAE}" srcOrd="11" destOrd="0" presId="urn:microsoft.com/office/officeart/2005/8/layout/hierarchy3"/>
    <dgm:cxn modelId="{F11D8B4B-0D70-41BB-8AD5-67689315AEA3}" type="presParOf" srcId="{1BEC89B0-B5CA-4226-9514-DEB9F1469A4B}" destId="{CEE193FA-93DA-42BF-8224-E482911F8A43}" srcOrd="12" destOrd="0" presId="urn:microsoft.com/office/officeart/2005/8/layout/hierarchy3"/>
    <dgm:cxn modelId="{865B80F3-6A6C-4FC1-862F-A18392F337A7}" type="presParOf" srcId="{1BEC89B0-B5CA-4226-9514-DEB9F1469A4B}" destId="{1B3B23CE-CC20-479C-B7C9-7596BCF3238D}" srcOrd="1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77CF742-6AA0-458E-B28E-5A09C536B543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B9980A1-248F-45C2-8B9A-83A8BEF0FE7F}">
      <dgm:prSet phldrT="[Text]"/>
      <dgm:spPr/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zadní</a:t>
          </a:r>
          <a:endParaRPr lang="cs-CZ" b="1" dirty="0">
            <a:solidFill>
              <a:schemeClr val="tx1"/>
            </a:solidFill>
          </a:endParaRPr>
        </a:p>
      </dgm:t>
    </dgm:pt>
    <dgm:pt modelId="{1F46980C-08F9-4AB9-9AF6-F97836963573}" type="parTrans" cxnId="{C749D2FF-979A-4D08-9897-93A73D8903A7}">
      <dgm:prSet/>
      <dgm:spPr/>
      <dgm:t>
        <a:bodyPr/>
        <a:lstStyle/>
        <a:p>
          <a:endParaRPr lang="cs-CZ"/>
        </a:p>
      </dgm:t>
    </dgm:pt>
    <dgm:pt modelId="{DFE2CB97-1671-43EB-97B3-CA6A72EB9231}" type="sibTrans" cxnId="{C749D2FF-979A-4D08-9897-93A73D8903A7}">
      <dgm:prSet/>
      <dgm:spPr/>
      <dgm:t>
        <a:bodyPr/>
        <a:lstStyle/>
        <a:p>
          <a:endParaRPr lang="cs-CZ"/>
        </a:p>
      </dgm:t>
    </dgm:pt>
    <dgm:pt modelId="{A3129E7F-BD62-460B-A09B-DC9375193A8A}">
      <dgm:prSet phldrT="[Text]" custT="1"/>
      <dgm:spPr/>
      <dgm:t>
        <a:bodyPr/>
        <a:lstStyle/>
        <a:p>
          <a:r>
            <a:rPr lang="cs-CZ" sz="2400" b="1" dirty="0" smtClean="0"/>
            <a:t>plec</a:t>
          </a:r>
          <a:endParaRPr lang="cs-CZ" sz="2400" b="1" dirty="0"/>
        </a:p>
      </dgm:t>
    </dgm:pt>
    <dgm:pt modelId="{DA94D2B1-D534-4954-B0A5-2BA30F6F489D}" type="parTrans" cxnId="{20F20291-F12C-4BD7-9C4C-60AE24A7AB02}">
      <dgm:prSet/>
      <dgm:spPr/>
      <dgm:t>
        <a:bodyPr/>
        <a:lstStyle/>
        <a:p>
          <a:endParaRPr lang="cs-CZ"/>
        </a:p>
      </dgm:t>
    </dgm:pt>
    <dgm:pt modelId="{89842A38-E866-42A8-B42D-DB5D4E3313C9}" type="sibTrans" cxnId="{20F20291-F12C-4BD7-9C4C-60AE24A7AB02}">
      <dgm:prSet/>
      <dgm:spPr/>
      <dgm:t>
        <a:bodyPr/>
        <a:lstStyle/>
        <a:p>
          <a:endParaRPr lang="cs-CZ"/>
        </a:p>
      </dgm:t>
    </dgm:pt>
    <dgm:pt modelId="{7DBC2F15-85EF-4CD3-BE33-7FDA2F9B1B79}">
      <dgm:prSet phldrT="[Text]" custT="1"/>
      <dgm:spPr/>
      <dgm:t>
        <a:bodyPr/>
        <a:lstStyle/>
        <a:p>
          <a:r>
            <a:rPr lang="cs-CZ" sz="2400" b="1" dirty="0" smtClean="0"/>
            <a:t>roštěnec</a:t>
          </a:r>
          <a:endParaRPr lang="cs-CZ" sz="2400" b="1" dirty="0"/>
        </a:p>
      </dgm:t>
    </dgm:pt>
    <dgm:pt modelId="{56D15C14-1746-4816-9134-4E081934CFD1}" type="parTrans" cxnId="{6374C9F2-BD4D-4DE2-B7B8-E7A67E3A6FE1}">
      <dgm:prSet/>
      <dgm:spPr/>
      <dgm:t>
        <a:bodyPr/>
        <a:lstStyle/>
        <a:p>
          <a:endParaRPr lang="cs-CZ"/>
        </a:p>
      </dgm:t>
    </dgm:pt>
    <dgm:pt modelId="{8420277E-DC70-4A65-8E55-95913A897C95}" type="sibTrans" cxnId="{6374C9F2-BD4D-4DE2-B7B8-E7A67E3A6FE1}">
      <dgm:prSet/>
      <dgm:spPr/>
      <dgm:t>
        <a:bodyPr/>
        <a:lstStyle/>
        <a:p>
          <a:endParaRPr lang="cs-CZ"/>
        </a:p>
      </dgm:t>
    </dgm:pt>
    <dgm:pt modelId="{03C376A7-EF0E-4BD3-A869-021C28210C21}">
      <dgm:prSet phldrT="[Text]" custT="1"/>
      <dgm:spPr/>
      <dgm:t>
        <a:bodyPr/>
        <a:lstStyle/>
        <a:p>
          <a:r>
            <a:rPr lang="cs-CZ" sz="2400" b="1" dirty="0" smtClean="0"/>
            <a:t>svíčková</a:t>
          </a:r>
          <a:endParaRPr lang="cs-CZ" sz="2400" b="1" dirty="0"/>
        </a:p>
      </dgm:t>
    </dgm:pt>
    <dgm:pt modelId="{03FE4135-9FDD-4BF6-946B-20615A1C0CFE}" type="parTrans" cxnId="{5797816E-9D71-44B7-BF84-183F2DA94136}">
      <dgm:prSet/>
      <dgm:spPr/>
      <dgm:t>
        <a:bodyPr/>
        <a:lstStyle/>
        <a:p>
          <a:endParaRPr lang="cs-CZ"/>
        </a:p>
      </dgm:t>
    </dgm:pt>
    <dgm:pt modelId="{A5784BE9-2A4C-4B8E-8A75-D92E3DC04BD6}" type="sibTrans" cxnId="{5797816E-9D71-44B7-BF84-183F2DA94136}">
      <dgm:prSet/>
      <dgm:spPr/>
      <dgm:t>
        <a:bodyPr/>
        <a:lstStyle/>
        <a:p>
          <a:endParaRPr lang="cs-CZ"/>
        </a:p>
      </dgm:t>
    </dgm:pt>
    <dgm:pt modelId="{68D1F082-4CF8-4594-A3AC-134F89C065C2}">
      <dgm:prSet phldrT="[Text]" custT="1"/>
      <dgm:spPr/>
      <dgm:t>
        <a:bodyPr/>
        <a:lstStyle/>
        <a:p>
          <a:r>
            <a:rPr lang="cs-CZ" sz="2400" b="1" dirty="0" smtClean="0"/>
            <a:t>kýta</a:t>
          </a:r>
          <a:endParaRPr lang="cs-CZ" sz="2400" b="1" dirty="0"/>
        </a:p>
      </dgm:t>
    </dgm:pt>
    <dgm:pt modelId="{03C75EE5-7468-452B-855C-06AA3641FCDB}" type="parTrans" cxnId="{FCC80E91-61E9-440B-B86C-BB855907D202}">
      <dgm:prSet/>
      <dgm:spPr/>
      <dgm:t>
        <a:bodyPr/>
        <a:lstStyle/>
        <a:p>
          <a:endParaRPr lang="cs-CZ"/>
        </a:p>
      </dgm:t>
    </dgm:pt>
    <dgm:pt modelId="{D088686F-58BA-4B18-932D-4B098C7611D4}" type="sibTrans" cxnId="{FCC80E91-61E9-440B-B86C-BB855907D202}">
      <dgm:prSet/>
      <dgm:spPr/>
      <dgm:t>
        <a:bodyPr/>
        <a:lstStyle/>
        <a:p>
          <a:endParaRPr lang="cs-CZ"/>
        </a:p>
      </dgm:t>
    </dgm:pt>
    <dgm:pt modelId="{C43AD0F0-1AF8-4B08-B94D-FC880526DE3C}" type="pres">
      <dgm:prSet presAssocID="{A77CF742-6AA0-458E-B28E-5A09C536B543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53EF2D81-DA9E-47C2-AB1B-88C567AAEDBE}" type="pres">
      <dgm:prSet presAssocID="{DB9980A1-248F-45C2-8B9A-83A8BEF0FE7F}" presName="root" presStyleCnt="0"/>
      <dgm:spPr/>
    </dgm:pt>
    <dgm:pt modelId="{20E6913A-F006-47AD-A72C-B5DB45B86D14}" type="pres">
      <dgm:prSet presAssocID="{DB9980A1-248F-45C2-8B9A-83A8BEF0FE7F}" presName="rootComposite" presStyleCnt="0"/>
      <dgm:spPr/>
    </dgm:pt>
    <dgm:pt modelId="{C6BDBE9D-49AA-4B84-BCB8-BE3465D485DF}" type="pres">
      <dgm:prSet presAssocID="{DB9980A1-248F-45C2-8B9A-83A8BEF0FE7F}" presName="rootText" presStyleLbl="node1" presStyleIdx="0" presStyleCnt="1" custScaleX="91022" custScaleY="36754" custLinFactX="52103" custLinFactY="73387" custLinFactNeighborX="100000" custLinFactNeighborY="100000"/>
      <dgm:spPr/>
      <dgm:t>
        <a:bodyPr/>
        <a:lstStyle/>
        <a:p>
          <a:endParaRPr lang="cs-CZ"/>
        </a:p>
      </dgm:t>
    </dgm:pt>
    <dgm:pt modelId="{7AACAD53-02C7-4826-8A0C-8CB090CFCDD4}" type="pres">
      <dgm:prSet presAssocID="{DB9980A1-248F-45C2-8B9A-83A8BEF0FE7F}" presName="rootConnector" presStyleLbl="node1" presStyleIdx="0" presStyleCnt="1"/>
      <dgm:spPr/>
      <dgm:t>
        <a:bodyPr/>
        <a:lstStyle/>
        <a:p>
          <a:endParaRPr lang="cs-CZ"/>
        </a:p>
      </dgm:t>
    </dgm:pt>
    <dgm:pt modelId="{1BEC89B0-B5CA-4226-9514-DEB9F1469A4B}" type="pres">
      <dgm:prSet presAssocID="{DB9980A1-248F-45C2-8B9A-83A8BEF0FE7F}" presName="childShape" presStyleCnt="0"/>
      <dgm:spPr/>
    </dgm:pt>
    <dgm:pt modelId="{A044C4E4-97B1-4578-9074-0449293F6F4F}" type="pres">
      <dgm:prSet presAssocID="{DA94D2B1-D534-4954-B0A5-2BA30F6F489D}" presName="Name13" presStyleLbl="parChTrans1D2" presStyleIdx="0" presStyleCnt="4"/>
      <dgm:spPr/>
      <dgm:t>
        <a:bodyPr/>
        <a:lstStyle/>
        <a:p>
          <a:endParaRPr lang="cs-CZ"/>
        </a:p>
      </dgm:t>
    </dgm:pt>
    <dgm:pt modelId="{445E0C28-AA49-4F3F-B93E-E32A49E465CA}" type="pres">
      <dgm:prSet presAssocID="{A3129E7F-BD62-460B-A09B-DC9375193A8A}" presName="childText" presStyleLbl="bgAcc1" presStyleIdx="0" presStyleCnt="4" custScaleX="124023" custScaleY="25887" custLinFactX="-3097" custLinFactNeighborX="-100000" custLinFactNeighborY="-4295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2819D0-748B-4F36-8C1E-CE9ACBA9B3F1}" type="pres">
      <dgm:prSet presAssocID="{56D15C14-1746-4816-9134-4E081934CFD1}" presName="Name13" presStyleLbl="parChTrans1D2" presStyleIdx="1" presStyleCnt="4"/>
      <dgm:spPr/>
      <dgm:t>
        <a:bodyPr/>
        <a:lstStyle/>
        <a:p>
          <a:endParaRPr lang="cs-CZ"/>
        </a:p>
      </dgm:t>
    </dgm:pt>
    <dgm:pt modelId="{7AC36C02-7B7E-4160-A067-E43092662ECF}" type="pres">
      <dgm:prSet presAssocID="{7DBC2F15-85EF-4CD3-BE33-7FDA2F9B1B79}" presName="childText" presStyleLbl="bgAcc1" presStyleIdx="1" presStyleCnt="4" custScaleX="107021" custScaleY="39767" custLinFactNeighborX="-91957" custLinFactNeighborY="-2154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1C1FC9-3364-4FFE-9006-CC74FBB3ABEF}" type="pres">
      <dgm:prSet presAssocID="{03FE4135-9FDD-4BF6-946B-20615A1C0CFE}" presName="Name13" presStyleLbl="parChTrans1D2" presStyleIdx="2" presStyleCnt="4"/>
      <dgm:spPr/>
      <dgm:t>
        <a:bodyPr/>
        <a:lstStyle/>
        <a:p>
          <a:endParaRPr lang="cs-CZ"/>
        </a:p>
      </dgm:t>
    </dgm:pt>
    <dgm:pt modelId="{8B6D2F29-BC96-4346-8D34-34868C9DE7B5}" type="pres">
      <dgm:prSet presAssocID="{03C376A7-EF0E-4BD3-A869-021C28210C21}" presName="childText" presStyleLbl="bgAcc1" presStyleIdx="2" presStyleCnt="4" custScaleX="116830" custScaleY="32706" custLinFactX="-49130" custLinFactNeighborX="-100000" custLinFactNeighborY="-123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AE1725-12DF-4DB1-96C7-9797F5A584C6}" type="pres">
      <dgm:prSet presAssocID="{03C75EE5-7468-452B-855C-06AA3641FCDB}" presName="Name13" presStyleLbl="parChTrans1D2" presStyleIdx="3" presStyleCnt="4"/>
      <dgm:spPr/>
      <dgm:t>
        <a:bodyPr/>
        <a:lstStyle/>
        <a:p>
          <a:endParaRPr lang="cs-CZ"/>
        </a:p>
      </dgm:t>
    </dgm:pt>
    <dgm:pt modelId="{A8FC8643-AF41-4AA1-A52F-6172866F1BD1}" type="pres">
      <dgm:prSet presAssocID="{68D1F082-4CF8-4594-A3AC-134F89C065C2}" presName="childText" presStyleLbl="bgAcc1" presStyleIdx="3" presStyleCnt="4" custScaleX="109013" custScaleY="31274" custLinFactNeighborX="-70935" custLinFactNeighborY="-152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9665920-E228-4DBA-B96D-C29905F04978}" type="presOf" srcId="{DA94D2B1-D534-4954-B0A5-2BA30F6F489D}" destId="{A044C4E4-97B1-4578-9074-0449293F6F4F}" srcOrd="0" destOrd="0" presId="urn:microsoft.com/office/officeart/2005/8/layout/hierarchy3"/>
    <dgm:cxn modelId="{C6696220-DF35-42F9-A9A2-876D1343B797}" type="presOf" srcId="{03FE4135-9FDD-4BF6-946B-20615A1C0CFE}" destId="{BE1C1FC9-3364-4FFE-9006-CC74FBB3ABEF}" srcOrd="0" destOrd="0" presId="urn:microsoft.com/office/officeart/2005/8/layout/hierarchy3"/>
    <dgm:cxn modelId="{63A69985-C4E8-4474-A700-DA511474E702}" type="presOf" srcId="{68D1F082-4CF8-4594-A3AC-134F89C065C2}" destId="{A8FC8643-AF41-4AA1-A52F-6172866F1BD1}" srcOrd="0" destOrd="0" presId="urn:microsoft.com/office/officeart/2005/8/layout/hierarchy3"/>
    <dgm:cxn modelId="{FCC80E91-61E9-440B-B86C-BB855907D202}" srcId="{DB9980A1-248F-45C2-8B9A-83A8BEF0FE7F}" destId="{68D1F082-4CF8-4594-A3AC-134F89C065C2}" srcOrd="3" destOrd="0" parTransId="{03C75EE5-7468-452B-855C-06AA3641FCDB}" sibTransId="{D088686F-58BA-4B18-932D-4B098C7611D4}"/>
    <dgm:cxn modelId="{C749D2FF-979A-4D08-9897-93A73D8903A7}" srcId="{A77CF742-6AA0-458E-B28E-5A09C536B543}" destId="{DB9980A1-248F-45C2-8B9A-83A8BEF0FE7F}" srcOrd="0" destOrd="0" parTransId="{1F46980C-08F9-4AB9-9AF6-F97836963573}" sibTransId="{DFE2CB97-1671-43EB-97B3-CA6A72EB9231}"/>
    <dgm:cxn modelId="{96A534E2-81A8-403B-A1E7-FCAAAC6E51AC}" type="presOf" srcId="{DB9980A1-248F-45C2-8B9A-83A8BEF0FE7F}" destId="{C6BDBE9D-49AA-4B84-BCB8-BE3465D485DF}" srcOrd="0" destOrd="0" presId="urn:microsoft.com/office/officeart/2005/8/layout/hierarchy3"/>
    <dgm:cxn modelId="{2FC3F7A5-B117-4A22-9C38-5A9B7A5C3EA4}" type="presOf" srcId="{03C376A7-EF0E-4BD3-A869-021C28210C21}" destId="{8B6D2F29-BC96-4346-8D34-34868C9DE7B5}" srcOrd="0" destOrd="0" presId="urn:microsoft.com/office/officeart/2005/8/layout/hierarchy3"/>
    <dgm:cxn modelId="{B52C0A79-5207-4D17-AB50-EA4035F616E2}" type="presOf" srcId="{DB9980A1-248F-45C2-8B9A-83A8BEF0FE7F}" destId="{7AACAD53-02C7-4826-8A0C-8CB090CFCDD4}" srcOrd="1" destOrd="0" presId="urn:microsoft.com/office/officeart/2005/8/layout/hierarchy3"/>
    <dgm:cxn modelId="{5797816E-9D71-44B7-BF84-183F2DA94136}" srcId="{DB9980A1-248F-45C2-8B9A-83A8BEF0FE7F}" destId="{03C376A7-EF0E-4BD3-A869-021C28210C21}" srcOrd="2" destOrd="0" parTransId="{03FE4135-9FDD-4BF6-946B-20615A1C0CFE}" sibTransId="{A5784BE9-2A4C-4B8E-8A75-D92E3DC04BD6}"/>
    <dgm:cxn modelId="{4ACFCFD5-8E1B-4A15-9449-BC8EFCF1091C}" type="presOf" srcId="{A77CF742-6AA0-458E-B28E-5A09C536B543}" destId="{C43AD0F0-1AF8-4B08-B94D-FC880526DE3C}" srcOrd="0" destOrd="0" presId="urn:microsoft.com/office/officeart/2005/8/layout/hierarchy3"/>
    <dgm:cxn modelId="{6374C9F2-BD4D-4DE2-B7B8-E7A67E3A6FE1}" srcId="{DB9980A1-248F-45C2-8B9A-83A8BEF0FE7F}" destId="{7DBC2F15-85EF-4CD3-BE33-7FDA2F9B1B79}" srcOrd="1" destOrd="0" parTransId="{56D15C14-1746-4816-9134-4E081934CFD1}" sibTransId="{8420277E-DC70-4A65-8E55-95913A897C95}"/>
    <dgm:cxn modelId="{3EEDE633-E9EE-4E01-8E6B-A412A8267557}" type="presOf" srcId="{7DBC2F15-85EF-4CD3-BE33-7FDA2F9B1B79}" destId="{7AC36C02-7B7E-4160-A067-E43092662ECF}" srcOrd="0" destOrd="0" presId="urn:microsoft.com/office/officeart/2005/8/layout/hierarchy3"/>
    <dgm:cxn modelId="{3BC8E033-B34E-4232-809B-A3CC4840A985}" type="presOf" srcId="{03C75EE5-7468-452B-855C-06AA3641FCDB}" destId="{94AE1725-12DF-4DB1-96C7-9797F5A584C6}" srcOrd="0" destOrd="0" presId="urn:microsoft.com/office/officeart/2005/8/layout/hierarchy3"/>
    <dgm:cxn modelId="{20F20291-F12C-4BD7-9C4C-60AE24A7AB02}" srcId="{DB9980A1-248F-45C2-8B9A-83A8BEF0FE7F}" destId="{A3129E7F-BD62-460B-A09B-DC9375193A8A}" srcOrd="0" destOrd="0" parTransId="{DA94D2B1-D534-4954-B0A5-2BA30F6F489D}" sibTransId="{89842A38-E866-42A8-B42D-DB5D4E3313C9}"/>
    <dgm:cxn modelId="{15E72582-A438-4E89-B54F-76213F16D4C5}" type="presOf" srcId="{A3129E7F-BD62-460B-A09B-DC9375193A8A}" destId="{445E0C28-AA49-4F3F-B93E-E32A49E465CA}" srcOrd="0" destOrd="0" presId="urn:microsoft.com/office/officeart/2005/8/layout/hierarchy3"/>
    <dgm:cxn modelId="{AB5B227B-8369-4ACA-8F90-61784935730C}" type="presOf" srcId="{56D15C14-1746-4816-9134-4E081934CFD1}" destId="{3D2819D0-748B-4F36-8C1E-CE9ACBA9B3F1}" srcOrd="0" destOrd="0" presId="urn:microsoft.com/office/officeart/2005/8/layout/hierarchy3"/>
    <dgm:cxn modelId="{4D846D74-7043-491F-92FC-92B767E2B26B}" type="presParOf" srcId="{C43AD0F0-1AF8-4B08-B94D-FC880526DE3C}" destId="{53EF2D81-DA9E-47C2-AB1B-88C567AAEDBE}" srcOrd="0" destOrd="0" presId="urn:microsoft.com/office/officeart/2005/8/layout/hierarchy3"/>
    <dgm:cxn modelId="{D0E871EF-083D-4FCB-A210-90B56FDBCCD0}" type="presParOf" srcId="{53EF2D81-DA9E-47C2-AB1B-88C567AAEDBE}" destId="{20E6913A-F006-47AD-A72C-B5DB45B86D14}" srcOrd="0" destOrd="0" presId="urn:microsoft.com/office/officeart/2005/8/layout/hierarchy3"/>
    <dgm:cxn modelId="{3C856CAF-D32F-425B-B30D-5A17F6C5E0F0}" type="presParOf" srcId="{20E6913A-F006-47AD-A72C-B5DB45B86D14}" destId="{C6BDBE9D-49AA-4B84-BCB8-BE3465D485DF}" srcOrd="0" destOrd="0" presId="urn:microsoft.com/office/officeart/2005/8/layout/hierarchy3"/>
    <dgm:cxn modelId="{3B8859A0-4076-46E6-A308-19782946B7C7}" type="presParOf" srcId="{20E6913A-F006-47AD-A72C-B5DB45B86D14}" destId="{7AACAD53-02C7-4826-8A0C-8CB090CFCDD4}" srcOrd="1" destOrd="0" presId="urn:microsoft.com/office/officeart/2005/8/layout/hierarchy3"/>
    <dgm:cxn modelId="{6FC22EFA-23B2-40BF-A309-4AFE0E07310D}" type="presParOf" srcId="{53EF2D81-DA9E-47C2-AB1B-88C567AAEDBE}" destId="{1BEC89B0-B5CA-4226-9514-DEB9F1469A4B}" srcOrd="1" destOrd="0" presId="urn:microsoft.com/office/officeart/2005/8/layout/hierarchy3"/>
    <dgm:cxn modelId="{A4C30B63-A442-419E-B6DA-43B0C835769F}" type="presParOf" srcId="{1BEC89B0-B5CA-4226-9514-DEB9F1469A4B}" destId="{A044C4E4-97B1-4578-9074-0449293F6F4F}" srcOrd="0" destOrd="0" presId="urn:microsoft.com/office/officeart/2005/8/layout/hierarchy3"/>
    <dgm:cxn modelId="{BA1C1E56-15FC-46FC-8044-EBAA559444C3}" type="presParOf" srcId="{1BEC89B0-B5CA-4226-9514-DEB9F1469A4B}" destId="{445E0C28-AA49-4F3F-B93E-E32A49E465CA}" srcOrd="1" destOrd="0" presId="urn:microsoft.com/office/officeart/2005/8/layout/hierarchy3"/>
    <dgm:cxn modelId="{4C8FC46A-6A68-4C8A-B376-FD4CBDC76FB8}" type="presParOf" srcId="{1BEC89B0-B5CA-4226-9514-DEB9F1469A4B}" destId="{3D2819D0-748B-4F36-8C1E-CE9ACBA9B3F1}" srcOrd="2" destOrd="0" presId="urn:microsoft.com/office/officeart/2005/8/layout/hierarchy3"/>
    <dgm:cxn modelId="{979ACAAD-34A2-4C70-A4C2-F861A48FD0B2}" type="presParOf" srcId="{1BEC89B0-B5CA-4226-9514-DEB9F1469A4B}" destId="{7AC36C02-7B7E-4160-A067-E43092662ECF}" srcOrd="3" destOrd="0" presId="urn:microsoft.com/office/officeart/2005/8/layout/hierarchy3"/>
    <dgm:cxn modelId="{6F87497A-1E94-49F1-A130-189C4F6BE5D1}" type="presParOf" srcId="{1BEC89B0-B5CA-4226-9514-DEB9F1469A4B}" destId="{BE1C1FC9-3364-4FFE-9006-CC74FBB3ABEF}" srcOrd="4" destOrd="0" presId="urn:microsoft.com/office/officeart/2005/8/layout/hierarchy3"/>
    <dgm:cxn modelId="{4902EC2F-5D28-4925-8A40-839225636F75}" type="presParOf" srcId="{1BEC89B0-B5CA-4226-9514-DEB9F1469A4B}" destId="{8B6D2F29-BC96-4346-8D34-34868C9DE7B5}" srcOrd="5" destOrd="0" presId="urn:microsoft.com/office/officeart/2005/8/layout/hierarchy3"/>
    <dgm:cxn modelId="{A08B4E0C-F9BC-458F-811C-B4AC235BD3FF}" type="presParOf" srcId="{1BEC89B0-B5CA-4226-9514-DEB9F1469A4B}" destId="{94AE1725-12DF-4DB1-96C7-9797F5A584C6}" srcOrd="6" destOrd="0" presId="urn:microsoft.com/office/officeart/2005/8/layout/hierarchy3"/>
    <dgm:cxn modelId="{F47DEB72-C910-4EEE-A8B5-ED3CC1A373D0}" type="presParOf" srcId="{1BEC89B0-B5CA-4226-9514-DEB9F1469A4B}" destId="{A8FC8643-AF41-4AA1-A52F-6172866F1BD1}" srcOrd="7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6BDBE9D-49AA-4B84-BCB8-BE3465D485DF}">
      <dsp:nvSpPr>
        <dsp:cNvPr id="0" name=""/>
        <dsp:cNvSpPr/>
      </dsp:nvSpPr>
      <dsp:spPr>
        <a:xfrm>
          <a:off x="5824886" y="1897847"/>
          <a:ext cx="2034379" cy="7831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725" tIns="57150" rIns="85725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b="1" kern="1200" dirty="0" smtClean="0">
              <a:solidFill>
                <a:schemeClr val="tx1"/>
              </a:solidFill>
            </a:rPr>
            <a:t>přední</a:t>
          </a:r>
          <a:endParaRPr lang="cs-CZ" sz="4500" b="1" kern="1200" dirty="0">
            <a:solidFill>
              <a:schemeClr val="tx1"/>
            </a:solidFill>
          </a:endParaRPr>
        </a:p>
      </dsp:txBody>
      <dsp:txXfrm>
        <a:off x="5824886" y="1897847"/>
        <a:ext cx="2034379" cy="783151"/>
      </dsp:txXfrm>
    </dsp:sp>
    <dsp:sp modelId="{A044C4E4-97B1-4578-9074-0449293F6F4F}">
      <dsp:nvSpPr>
        <dsp:cNvPr id="0" name=""/>
        <dsp:cNvSpPr/>
      </dsp:nvSpPr>
      <dsp:spPr>
        <a:xfrm>
          <a:off x="746525" y="579543"/>
          <a:ext cx="5281798" cy="2101454"/>
        </a:xfrm>
        <a:custGeom>
          <a:avLst/>
          <a:gdLst/>
          <a:ahLst/>
          <a:cxnLst/>
          <a:rect l="0" t="0" r="0" b="0"/>
          <a:pathLst>
            <a:path>
              <a:moveTo>
                <a:pt x="5281798" y="2101454"/>
              </a:moveTo>
              <a:lnTo>
                <a:pt x="0" y="0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45E0C28-AA49-4F3F-B93E-E32A49E465CA}">
      <dsp:nvSpPr>
        <dsp:cNvPr id="0" name=""/>
        <dsp:cNvSpPr/>
      </dsp:nvSpPr>
      <dsp:spPr>
        <a:xfrm>
          <a:off x="746525" y="360041"/>
          <a:ext cx="1233226" cy="4390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kližka</a:t>
          </a:r>
          <a:endParaRPr lang="cs-CZ" sz="2400" b="1" kern="1200" dirty="0"/>
        </a:p>
      </dsp:txBody>
      <dsp:txXfrm>
        <a:off x="746525" y="360041"/>
        <a:ext cx="1233226" cy="439005"/>
      </dsp:txXfrm>
    </dsp:sp>
    <dsp:sp modelId="{3D2819D0-748B-4F36-8C1E-CE9ACBA9B3F1}">
      <dsp:nvSpPr>
        <dsp:cNvPr id="0" name=""/>
        <dsp:cNvSpPr/>
      </dsp:nvSpPr>
      <dsp:spPr>
        <a:xfrm>
          <a:off x="170465" y="1371633"/>
          <a:ext cx="5857858" cy="1309365"/>
        </a:xfrm>
        <a:custGeom>
          <a:avLst/>
          <a:gdLst/>
          <a:ahLst/>
          <a:cxnLst/>
          <a:rect l="0" t="0" r="0" b="0"/>
          <a:pathLst>
            <a:path>
              <a:moveTo>
                <a:pt x="5857858" y="1309365"/>
              </a:moveTo>
              <a:lnTo>
                <a:pt x="0" y="0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C36C02-7B7E-4160-A067-E43092662ECF}">
      <dsp:nvSpPr>
        <dsp:cNvPr id="0" name=""/>
        <dsp:cNvSpPr/>
      </dsp:nvSpPr>
      <dsp:spPr>
        <a:xfrm>
          <a:off x="170465" y="1152130"/>
          <a:ext cx="1233226" cy="4390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krk</a:t>
          </a:r>
          <a:endParaRPr lang="cs-CZ" sz="2400" b="1" kern="1200" dirty="0"/>
        </a:p>
      </dsp:txBody>
      <dsp:txXfrm>
        <a:off x="170465" y="1152130"/>
        <a:ext cx="1233226" cy="439005"/>
      </dsp:txXfrm>
    </dsp:sp>
    <dsp:sp modelId="{BE1C1FC9-3364-4FFE-9006-CC74FBB3ABEF}">
      <dsp:nvSpPr>
        <dsp:cNvPr id="0" name=""/>
        <dsp:cNvSpPr/>
      </dsp:nvSpPr>
      <dsp:spPr>
        <a:xfrm>
          <a:off x="144020" y="2019702"/>
          <a:ext cx="5884304" cy="661296"/>
        </a:xfrm>
        <a:custGeom>
          <a:avLst/>
          <a:gdLst/>
          <a:ahLst/>
          <a:cxnLst/>
          <a:rect l="0" t="0" r="0" b="0"/>
          <a:pathLst>
            <a:path>
              <a:moveTo>
                <a:pt x="5884304" y="661296"/>
              </a:moveTo>
              <a:lnTo>
                <a:pt x="0" y="0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B6D2F29-BC96-4346-8D34-34868C9DE7B5}">
      <dsp:nvSpPr>
        <dsp:cNvPr id="0" name=""/>
        <dsp:cNvSpPr/>
      </dsp:nvSpPr>
      <dsp:spPr>
        <a:xfrm>
          <a:off x="144020" y="1800199"/>
          <a:ext cx="1233226" cy="4390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bok</a:t>
          </a:r>
          <a:endParaRPr lang="cs-CZ" sz="2400" b="1" kern="1200" dirty="0"/>
        </a:p>
      </dsp:txBody>
      <dsp:txXfrm>
        <a:off x="144020" y="1800199"/>
        <a:ext cx="1233226" cy="439005"/>
      </dsp:txXfrm>
    </dsp:sp>
    <dsp:sp modelId="{94AE1725-12DF-4DB1-96C7-9797F5A584C6}">
      <dsp:nvSpPr>
        <dsp:cNvPr id="0" name=""/>
        <dsp:cNvSpPr/>
      </dsp:nvSpPr>
      <dsp:spPr>
        <a:xfrm>
          <a:off x="26443" y="2635278"/>
          <a:ext cx="6001880" cy="91440"/>
        </a:xfrm>
        <a:custGeom>
          <a:avLst/>
          <a:gdLst/>
          <a:ahLst/>
          <a:cxnLst/>
          <a:rect l="0" t="0" r="0" b="0"/>
          <a:pathLst>
            <a:path>
              <a:moveTo>
                <a:pt x="6001880" y="45720"/>
              </a:moveTo>
              <a:lnTo>
                <a:pt x="0" y="104507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8FC8643-AF41-4AA1-A52F-6172866F1BD1}">
      <dsp:nvSpPr>
        <dsp:cNvPr id="0" name=""/>
        <dsp:cNvSpPr/>
      </dsp:nvSpPr>
      <dsp:spPr>
        <a:xfrm>
          <a:off x="26443" y="2520283"/>
          <a:ext cx="1233226" cy="4390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hrudí</a:t>
          </a:r>
          <a:endParaRPr lang="cs-CZ" sz="2400" b="1" kern="1200" dirty="0"/>
        </a:p>
      </dsp:txBody>
      <dsp:txXfrm>
        <a:off x="26443" y="2520283"/>
        <a:ext cx="1233226" cy="439005"/>
      </dsp:txXfrm>
    </dsp:sp>
    <dsp:sp modelId="{C8DC4DEF-D83A-4DB1-B4DB-3974FB48A335}">
      <dsp:nvSpPr>
        <dsp:cNvPr id="0" name=""/>
        <dsp:cNvSpPr/>
      </dsp:nvSpPr>
      <dsp:spPr>
        <a:xfrm>
          <a:off x="422729" y="2680998"/>
          <a:ext cx="5605595" cy="627014"/>
        </a:xfrm>
        <a:custGeom>
          <a:avLst/>
          <a:gdLst/>
          <a:ahLst/>
          <a:cxnLst/>
          <a:rect l="0" t="0" r="0" b="0"/>
          <a:pathLst>
            <a:path>
              <a:moveTo>
                <a:pt x="5605595" y="0"/>
              </a:moveTo>
              <a:lnTo>
                <a:pt x="0" y="627014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CE07E89-04AC-4867-ACAD-52BF132CB45D}">
      <dsp:nvSpPr>
        <dsp:cNvPr id="0" name=""/>
        <dsp:cNvSpPr/>
      </dsp:nvSpPr>
      <dsp:spPr>
        <a:xfrm>
          <a:off x="422729" y="3088510"/>
          <a:ext cx="1862641" cy="4390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podplečí</a:t>
          </a:r>
          <a:endParaRPr lang="cs-CZ" sz="2400" b="1" kern="1200" dirty="0"/>
        </a:p>
      </dsp:txBody>
      <dsp:txXfrm>
        <a:off x="422729" y="3088510"/>
        <a:ext cx="1862641" cy="439005"/>
      </dsp:txXfrm>
    </dsp:sp>
    <dsp:sp modelId="{F75740BF-B795-46C8-ADC7-70C1FB2BA617}">
      <dsp:nvSpPr>
        <dsp:cNvPr id="0" name=""/>
        <dsp:cNvSpPr/>
      </dsp:nvSpPr>
      <dsp:spPr>
        <a:xfrm>
          <a:off x="216024" y="2680998"/>
          <a:ext cx="5812300" cy="1210913"/>
        </a:xfrm>
        <a:custGeom>
          <a:avLst/>
          <a:gdLst/>
          <a:ahLst/>
          <a:cxnLst/>
          <a:rect l="0" t="0" r="0" b="0"/>
          <a:pathLst>
            <a:path>
              <a:moveTo>
                <a:pt x="5812300" y="0"/>
              </a:moveTo>
              <a:lnTo>
                <a:pt x="0" y="1210913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5D395F-C999-4C38-AF87-F92182F10CAE}">
      <dsp:nvSpPr>
        <dsp:cNvPr id="0" name=""/>
        <dsp:cNvSpPr/>
      </dsp:nvSpPr>
      <dsp:spPr>
        <a:xfrm>
          <a:off x="216024" y="3672409"/>
          <a:ext cx="1233226" cy="4390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husička</a:t>
          </a:r>
          <a:endParaRPr lang="cs-CZ" sz="2400" b="1" kern="1200" dirty="0"/>
        </a:p>
      </dsp:txBody>
      <dsp:txXfrm>
        <a:off x="216024" y="3672409"/>
        <a:ext cx="1233226" cy="439005"/>
      </dsp:txXfrm>
    </dsp:sp>
    <dsp:sp modelId="{CEE193FA-93DA-42BF-8224-E482911F8A43}">
      <dsp:nvSpPr>
        <dsp:cNvPr id="0" name=""/>
        <dsp:cNvSpPr/>
      </dsp:nvSpPr>
      <dsp:spPr>
        <a:xfrm>
          <a:off x="1368150" y="2680998"/>
          <a:ext cx="4660173" cy="1570951"/>
        </a:xfrm>
        <a:custGeom>
          <a:avLst/>
          <a:gdLst/>
          <a:ahLst/>
          <a:cxnLst/>
          <a:rect l="0" t="0" r="0" b="0"/>
          <a:pathLst>
            <a:path>
              <a:moveTo>
                <a:pt x="4660173" y="0"/>
              </a:moveTo>
              <a:lnTo>
                <a:pt x="0" y="1570951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B3B23CE-CC20-479C-B7C9-7596BCF3238D}">
      <dsp:nvSpPr>
        <dsp:cNvPr id="0" name=""/>
        <dsp:cNvSpPr/>
      </dsp:nvSpPr>
      <dsp:spPr>
        <a:xfrm>
          <a:off x="1368150" y="4032447"/>
          <a:ext cx="1233226" cy="43900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žebra</a:t>
          </a:r>
          <a:endParaRPr lang="cs-CZ" sz="2400" b="1" kern="1200" dirty="0"/>
        </a:p>
      </dsp:txBody>
      <dsp:txXfrm>
        <a:off x="1368150" y="4032447"/>
        <a:ext cx="1233226" cy="43900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6BDBE9D-49AA-4B84-BCB8-BE3465D485DF}">
      <dsp:nvSpPr>
        <dsp:cNvPr id="0" name=""/>
        <dsp:cNvSpPr/>
      </dsp:nvSpPr>
      <dsp:spPr>
        <a:xfrm>
          <a:off x="5069441" y="3010710"/>
          <a:ext cx="3160158" cy="6380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45720" rIns="6858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tx1"/>
              </a:solidFill>
            </a:rPr>
            <a:t>zadní</a:t>
          </a:r>
          <a:endParaRPr lang="cs-CZ" sz="3600" b="1" kern="1200" dirty="0">
            <a:solidFill>
              <a:schemeClr val="tx1"/>
            </a:solidFill>
          </a:endParaRPr>
        </a:p>
      </dsp:txBody>
      <dsp:txXfrm>
        <a:off x="5069441" y="3010710"/>
        <a:ext cx="3160158" cy="638024"/>
      </dsp:txXfrm>
    </dsp:sp>
    <dsp:sp modelId="{A044C4E4-97B1-4578-9074-0449293F6F4F}">
      <dsp:nvSpPr>
        <dsp:cNvPr id="0" name=""/>
        <dsp:cNvSpPr/>
      </dsp:nvSpPr>
      <dsp:spPr>
        <a:xfrm>
          <a:off x="0" y="551911"/>
          <a:ext cx="5385457" cy="3096823"/>
        </a:xfrm>
        <a:custGeom>
          <a:avLst/>
          <a:gdLst/>
          <a:ahLst/>
          <a:cxnLst/>
          <a:rect l="0" t="0" r="0" b="0"/>
          <a:pathLst>
            <a:path>
              <a:moveTo>
                <a:pt x="5385457" y="3096823"/>
              </a:moveTo>
              <a:lnTo>
                <a:pt x="0" y="0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45E0C28-AA49-4F3F-B93E-E32A49E465CA}">
      <dsp:nvSpPr>
        <dsp:cNvPr id="0" name=""/>
        <dsp:cNvSpPr/>
      </dsp:nvSpPr>
      <dsp:spPr>
        <a:xfrm>
          <a:off x="0" y="327221"/>
          <a:ext cx="3444726" cy="4493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plec</a:t>
          </a:r>
          <a:endParaRPr lang="cs-CZ" sz="2400" b="1" kern="1200" dirty="0"/>
        </a:p>
      </dsp:txBody>
      <dsp:txXfrm>
        <a:off x="0" y="327221"/>
        <a:ext cx="3444726" cy="449380"/>
      </dsp:txXfrm>
    </dsp:sp>
    <dsp:sp modelId="{3D2819D0-748B-4F36-8C1E-CE9ACBA9B3F1}">
      <dsp:nvSpPr>
        <dsp:cNvPr id="0" name=""/>
        <dsp:cNvSpPr/>
      </dsp:nvSpPr>
      <dsp:spPr>
        <a:xfrm>
          <a:off x="154356" y="1927324"/>
          <a:ext cx="5231101" cy="1721410"/>
        </a:xfrm>
        <a:custGeom>
          <a:avLst/>
          <a:gdLst/>
          <a:ahLst/>
          <a:cxnLst/>
          <a:rect l="0" t="0" r="0" b="0"/>
          <a:pathLst>
            <a:path>
              <a:moveTo>
                <a:pt x="5231101" y="1721410"/>
              </a:moveTo>
              <a:lnTo>
                <a:pt x="0" y="0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C36C02-7B7E-4160-A067-E43092662ECF}">
      <dsp:nvSpPr>
        <dsp:cNvPr id="0" name=""/>
        <dsp:cNvSpPr/>
      </dsp:nvSpPr>
      <dsp:spPr>
        <a:xfrm>
          <a:off x="154356" y="1582160"/>
          <a:ext cx="2972497" cy="69032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roštěnec</a:t>
          </a:r>
          <a:endParaRPr lang="cs-CZ" sz="2400" b="1" kern="1200" dirty="0"/>
        </a:p>
      </dsp:txBody>
      <dsp:txXfrm>
        <a:off x="154356" y="1582160"/>
        <a:ext cx="2972497" cy="690327"/>
      </dsp:txXfrm>
    </dsp:sp>
    <dsp:sp modelId="{BE1C1FC9-3364-4FFE-9006-CC74FBB3ABEF}">
      <dsp:nvSpPr>
        <dsp:cNvPr id="0" name=""/>
        <dsp:cNvSpPr/>
      </dsp:nvSpPr>
      <dsp:spPr>
        <a:xfrm>
          <a:off x="0" y="3149984"/>
          <a:ext cx="5385457" cy="498750"/>
        </a:xfrm>
        <a:custGeom>
          <a:avLst/>
          <a:gdLst/>
          <a:ahLst/>
          <a:cxnLst/>
          <a:rect l="0" t="0" r="0" b="0"/>
          <a:pathLst>
            <a:path>
              <a:moveTo>
                <a:pt x="5385457" y="498750"/>
              </a:moveTo>
              <a:lnTo>
                <a:pt x="0" y="0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B6D2F29-BC96-4346-8D34-34868C9DE7B5}">
      <dsp:nvSpPr>
        <dsp:cNvPr id="0" name=""/>
        <dsp:cNvSpPr/>
      </dsp:nvSpPr>
      <dsp:spPr>
        <a:xfrm>
          <a:off x="0" y="2866107"/>
          <a:ext cx="3244941" cy="5677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svíčková</a:t>
          </a:r>
          <a:endParaRPr lang="cs-CZ" sz="2400" b="1" kern="1200" dirty="0"/>
        </a:p>
      </dsp:txBody>
      <dsp:txXfrm>
        <a:off x="0" y="2866107"/>
        <a:ext cx="3244941" cy="567753"/>
      </dsp:txXfrm>
    </dsp:sp>
    <dsp:sp modelId="{94AE1725-12DF-4DB1-96C7-9797F5A584C6}">
      <dsp:nvSpPr>
        <dsp:cNvPr id="0" name=""/>
        <dsp:cNvSpPr/>
      </dsp:nvSpPr>
      <dsp:spPr>
        <a:xfrm>
          <a:off x="738240" y="3648734"/>
          <a:ext cx="4647217" cy="440648"/>
        </a:xfrm>
        <a:custGeom>
          <a:avLst/>
          <a:gdLst/>
          <a:ahLst/>
          <a:cxnLst/>
          <a:rect l="0" t="0" r="0" b="0"/>
          <a:pathLst>
            <a:path>
              <a:moveTo>
                <a:pt x="4647217" y="0"/>
              </a:moveTo>
              <a:lnTo>
                <a:pt x="0" y="440648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8FC8643-AF41-4AA1-A52F-6172866F1BD1}">
      <dsp:nvSpPr>
        <dsp:cNvPr id="0" name=""/>
        <dsp:cNvSpPr/>
      </dsp:nvSpPr>
      <dsp:spPr>
        <a:xfrm>
          <a:off x="738240" y="3817935"/>
          <a:ext cx="3027825" cy="54289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8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kýta</a:t>
          </a:r>
          <a:endParaRPr lang="cs-CZ" sz="2400" b="1" kern="1200" dirty="0"/>
        </a:p>
      </dsp:txBody>
      <dsp:txXfrm>
        <a:off x="738240" y="3817935"/>
        <a:ext cx="3027825" cy="5428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3F1ECD-A3A7-4782-9FAB-31759404EF6F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F75FA6-52EA-40AA-9FF9-3AE99FEE42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32025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920426-C1AA-45B8-82C3-03845A89D4C5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062714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www.funny.cz/vtipne-obrazky/zvirata/vesela-krava/4600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861856"/>
          </a:xfrm>
        </p:spPr>
        <p:txBody>
          <a:bodyPr/>
          <a:lstStyle/>
          <a:p>
            <a:r>
              <a:rPr lang="cs-CZ" dirty="0">
                <a:ln>
                  <a:solidFill>
                    <a:schemeClr val="bg2">
                      <a:lumMod val="50000"/>
                    </a:schemeClr>
                  </a:solidFill>
                </a:ln>
                <a:latin typeface="Franklin Gothic Medium" pitchFamily="34" charset="0"/>
              </a:rPr>
              <a:t>DIGITÁLNÍ UČEBNÍ MATERIÁL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10466245"/>
              </p:ext>
            </p:extLst>
          </p:nvPr>
        </p:nvGraphicFramePr>
        <p:xfrm>
          <a:off x="467544" y="1268760"/>
          <a:ext cx="8424936" cy="4473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48472"/>
                <a:gridCol w="4176464"/>
              </a:tblGrid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1690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VY_7_INOVACE_TE 1</a:t>
                      </a:r>
                    </a:p>
                  </a:txBody>
                  <a:tcPr/>
                </a:tc>
              </a:tr>
              <a:tr h="43524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Technologie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Pokrmy z hovězího masa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Hovězí maso 1.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Danuše Sommerová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1150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20.08.2012</a:t>
                      </a:r>
                    </a:p>
                  </a:txBody>
                  <a:tcPr/>
                </a:tc>
              </a:tr>
              <a:tr h="79368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  <a:buFont typeface="Wingdings" pitchFamily="2" charset="2"/>
                        <a:buNone/>
                      </a:pPr>
                      <a:r>
                        <a:rPr lang="cs-CZ" sz="140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 seznamuje žáky s možnostmi dělení hovězího masa. Materiál je určen pro žáky 3. ročníku studijního oboru Gastronomie, do předmětu „Technologie “. Slouží k procvičování studia na interaktivní tabuli. </a:t>
                      </a:r>
                      <a:endParaRPr lang="cs-CZ" sz="1400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86640228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692696"/>
            <a:ext cx="2235949" cy="276726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1052736"/>
            <a:ext cx="8077200" cy="1673352"/>
          </a:xfrm>
        </p:spPr>
        <p:txBody>
          <a:bodyPr>
            <a:normAutofit/>
          </a:bodyPr>
          <a:lstStyle/>
          <a:p>
            <a:r>
              <a:rPr lang="cs-CZ" sz="7200" dirty="0" smtClean="0"/>
              <a:t>Hovězí maso 1. </a:t>
            </a:r>
            <a:endParaRPr lang="cs-CZ" sz="7200" dirty="0"/>
          </a:p>
        </p:txBody>
      </p:sp>
    </p:spTree>
    <p:extLst>
      <p:ext uri="{BB962C8B-B14F-4D97-AF65-F5344CB8AC3E}">
        <p14:creationId xmlns="" xmlns:p14="http://schemas.microsoft.com/office/powerpoint/2010/main" val="3389076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Hovězí maso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vysoká výživná hodnota</a:t>
            </a:r>
          </a:p>
          <a:p>
            <a:r>
              <a:rPr lang="cs-CZ" dirty="0" smtClean="0"/>
              <a:t>stravitelnost závislá na úpravě</a:t>
            </a:r>
          </a:p>
          <a:p>
            <a:r>
              <a:rPr lang="cs-CZ" dirty="0" smtClean="0"/>
              <a:t>vhodné pro dětskou i dietní výživu </a:t>
            </a:r>
          </a:p>
          <a:p>
            <a:endParaRPr lang="cs-CZ" dirty="0"/>
          </a:p>
        </p:txBody>
      </p:sp>
      <p:pic>
        <p:nvPicPr>
          <p:cNvPr id="2050" name="Picture 2" descr="C:\Documents and Settings\Jarda\Local Settings\Temporary Internet Files\Content.IE5\AMHWDZ0L\MC9003439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3212976"/>
            <a:ext cx="5112568" cy="36450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="" xmlns:p14="http://schemas.microsoft.com/office/powerpoint/2010/main" val="483829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hovězího masa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778778392"/>
              </p:ext>
            </p:extLst>
          </p:nvPr>
        </p:nvGraphicFramePr>
        <p:xfrm>
          <a:off x="395536" y="1772816"/>
          <a:ext cx="8229600" cy="46256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928664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hovězího masa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916587837"/>
              </p:ext>
            </p:extLst>
          </p:nvPr>
        </p:nvGraphicFramePr>
        <p:xfrm>
          <a:off x="457200" y="1774825"/>
          <a:ext cx="8229600" cy="4625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1048042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Pracovní list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Co patří mezi hovězí maso </a:t>
            </a:r>
            <a:r>
              <a:rPr lang="cs-CZ" dirty="0" smtClean="0"/>
              <a:t>zadní </a:t>
            </a:r>
            <a:r>
              <a:rPr lang="cs-CZ" dirty="0" smtClean="0"/>
              <a:t>a co je označováno jako přední? </a:t>
            </a:r>
          </a:p>
          <a:p>
            <a:pPr marL="768096" lvl="2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krk				žebro vysoké</a:t>
            </a:r>
          </a:p>
          <a:p>
            <a:pPr marL="768096" lvl="2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svíčková			žebro nízké</a:t>
            </a:r>
          </a:p>
          <a:p>
            <a:pPr marL="768096" lvl="2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roštěnec vysoký 		žebro holé</a:t>
            </a:r>
          </a:p>
          <a:p>
            <a:pPr marL="768096" lvl="2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roštěnec nízký		kýta</a:t>
            </a:r>
          </a:p>
          <a:p>
            <a:pPr marL="768096" lvl="2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plec 				husička</a:t>
            </a:r>
          </a:p>
          <a:p>
            <a:pPr marL="768096" lvl="2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podplečí			kližka</a:t>
            </a:r>
          </a:p>
          <a:p>
            <a:pPr marL="768096" lvl="2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hrudí</a:t>
            </a:r>
          </a:p>
        </p:txBody>
      </p:sp>
    </p:spTree>
    <p:extLst>
      <p:ext uri="{BB962C8B-B14F-4D97-AF65-F5344CB8AC3E}">
        <p14:creationId xmlns="" xmlns:p14="http://schemas.microsoft.com/office/powerpoint/2010/main" val="3859966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Správné 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Hovězí maso zadní –  svíčková, roštěnec,</a:t>
            </a:r>
          </a:p>
          <a:p>
            <a:pPr lvl="1"/>
            <a:r>
              <a:rPr lang="cs-CZ" dirty="0" smtClean="0"/>
              <a:t>plec / bez kližky a husičky/, kýta</a:t>
            </a:r>
          </a:p>
          <a:p>
            <a:pPr lvl="1"/>
            <a:endParaRPr lang="cs-CZ" dirty="0" smtClean="0"/>
          </a:p>
          <a:p>
            <a:r>
              <a:rPr lang="cs-CZ" dirty="0" smtClean="0"/>
              <a:t>Hovězí maso přední –  hrudí, žebra, podplečí,  	krk, kližky</a:t>
            </a:r>
            <a:r>
              <a:rPr lang="cs-CZ" smtClean="0"/>
              <a:t>, bok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Pracovní list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852936"/>
            <a:ext cx="6095109" cy="3291359"/>
          </a:xfrm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775191"/>
            <a:ext cx="8229600" cy="861721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lvl1pPr marL="438912" indent="-320040" algn="l" rtl="0" eaLnBrk="1" latinLnBrk="0" hangingPunct="1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3152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90000"/>
              <a:buFont typeface="Wingdings"/>
              <a:buChar char="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96696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/>
              <a:buChar char="▪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16152" indent="-182880" algn="l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/>
              <a:buChar char="▪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26464" indent="-182880" algn="l" rtl="0" eaLnBrk="1" latinLnBrk="0" hangingPunct="1">
              <a:spcBef>
                <a:spcPct val="20000"/>
              </a:spcBef>
              <a:buClr>
                <a:schemeClr val="accent5"/>
              </a:buClr>
              <a:buFont typeface="Wingdings 3"/>
              <a:buChar char=""/>
              <a:defRPr kumimoji="0" lang="en-US" sz="20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27632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100000"/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Font typeface="Wingdings 2" pitchFamily="18" charset="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31136" indent="-182880" algn="l" rtl="0" eaLnBrk="1" latinLnBrk="0" hangingPunct="1">
              <a:spcBef>
                <a:spcPct val="20000"/>
              </a:spcBef>
              <a:buClr>
                <a:schemeClr val="accent3"/>
              </a:buClr>
              <a:buFont typeface="Wingdings 2" pitchFamily="18" charset="2"/>
              <a:buChar char="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dirty="0" smtClean="0"/>
              <a:t>Označte jednotlivé části masa: </a:t>
            </a:r>
            <a:endParaRPr lang="cs-CZ" dirty="0"/>
          </a:p>
        </p:txBody>
      </p:sp>
      <p:pic>
        <p:nvPicPr>
          <p:cNvPr id="3074" name="Picture 2" descr="D:\MACEK PRÁCE\PLAKÁT MASO\hovězí\obr hovězí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2708920"/>
            <a:ext cx="5137309" cy="33843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4056331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Správné 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6" name="Picture 2" descr="D:\MACEK PRÁCE\PLAKÁT MASO\hovězí\obr hovězí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2708920"/>
            <a:ext cx="5137309" cy="3384376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 flipH="1">
            <a:off x="6156176" y="2924944"/>
            <a:ext cx="576064" cy="4823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 flipV="1">
            <a:off x="6660232" y="3573016"/>
            <a:ext cx="648072" cy="3600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>
            <a:stCxn id="43" idx="2"/>
          </p:cNvCxnSpPr>
          <p:nvPr/>
        </p:nvCxnSpPr>
        <p:spPr>
          <a:xfrm flipH="1">
            <a:off x="4932040" y="2636912"/>
            <a:ext cx="288032" cy="77038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stCxn id="40" idx="2"/>
          </p:cNvCxnSpPr>
          <p:nvPr/>
        </p:nvCxnSpPr>
        <p:spPr>
          <a:xfrm>
            <a:off x="4067944" y="2060848"/>
            <a:ext cx="216024" cy="12744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2699792" y="2276872"/>
            <a:ext cx="936104" cy="9144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H="1">
            <a:off x="5220072" y="2492896"/>
            <a:ext cx="1080120" cy="13681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H="1" flipV="1">
            <a:off x="5292080" y="4415408"/>
            <a:ext cx="1728192" cy="12458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56" idx="0"/>
          </p:cNvCxnSpPr>
          <p:nvPr/>
        </p:nvCxnSpPr>
        <p:spPr>
          <a:xfrm flipH="1" flipV="1">
            <a:off x="4860032" y="4437112"/>
            <a:ext cx="792088" cy="144016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6" idx="2"/>
          </p:cNvCxnSpPr>
          <p:nvPr/>
        </p:nvCxnSpPr>
        <p:spPr>
          <a:xfrm flipH="1" flipV="1">
            <a:off x="4355976" y="4149080"/>
            <a:ext cx="264399" cy="194421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V="1">
            <a:off x="2555776" y="4725144"/>
            <a:ext cx="1728192" cy="129614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V="1">
            <a:off x="2987824" y="4005064"/>
            <a:ext cx="576064" cy="86409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>
            <a:stCxn id="67" idx="3"/>
          </p:cNvCxnSpPr>
          <p:nvPr/>
        </p:nvCxnSpPr>
        <p:spPr>
          <a:xfrm flipV="1">
            <a:off x="2195736" y="3573016"/>
            <a:ext cx="864096" cy="75608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38" name="Zaoblený obdélník 37"/>
          <p:cNvSpPr/>
          <p:nvPr/>
        </p:nvSpPr>
        <p:spPr>
          <a:xfrm>
            <a:off x="1547664" y="1772816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PÉRO - PODPLEČÍ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3275856" y="1556792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VYSOKÝ ROŠTĚNEC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4427984" y="2132856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NÍZKÝ</a:t>
            </a:r>
          </a:p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ROŠTĚNEC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51" name="Zaoblený obdélník 50"/>
          <p:cNvSpPr/>
          <p:nvPr/>
        </p:nvSpPr>
        <p:spPr>
          <a:xfrm>
            <a:off x="6300192" y="2060848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SVÍČKOVÁ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52" name="Zaoblený obdélník 51"/>
          <p:cNvSpPr/>
          <p:nvPr/>
        </p:nvSpPr>
        <p:spPr>
          <a:xfrm>
            <a:off x="6732240" y="2708920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KÝTA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53" name="Zaoblený obdélník 52"/>
          <p:cNvSpPr/>
          <p:nvPr/>
        </p:nvSpPr>
        <p:spPr>
          <a:xfrm>
            <a:off x="7308304" y="3789040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OHÁŃKA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54" name="Zaoblený obdélník 53"/>
          <p:cNvSpPr/>
          <p:nvPr/>
        </p:nvSpPr>
        <p:spPr>
          <a:xfrm>
            <a:off x="6732240" y="5661248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PUPEK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56" name="Zaoblený obdélník 55"/>
          <p:cNvSpPr/>
          <p:nvPr/>
        </p:nvSpPr>
        <p:spPr>
          <a:xfrm>
            <a:off x="4860032" y="5877272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ZADNÍ ŽEBRO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63" name="Zaoblený obdélník 62"/>
          <p:cNvSpPr/>
          <p:nvPr/>
        </p:nvSpPr>
        <p:spPr>
          <a:xfrm>
            <a:off x="3203848" y="6165304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ŽEBRO VYSOKÉ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65" name="Zaoblený obdélník 64"/>
          <p:cNvSpPr/>
          <p:nvPr/>
        </p:nvSpPr>
        <p:spPr>
          <a:xfrm>
            <a:off x="1259632" y="5877272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HRUDÍ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66" name="Zaoblený obdélník 65"/>
          <p:cNvSpPr/>
          <p:nvPr/>
        </p:nvSpPr>
        <p:spPr>
          <a:xfrm>
            <a:off x="1763688" y="4869160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PLEC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67" name="Zaoblený obdélník 66"/>
          <p:cNvSpPr/>
          <p:nvPr/>
        </p:nvSpPr>
        <p:spPr>
          <a:xfrm>
            <a:off x="611560" y="4077072"/>
            <a:ext cx="158417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tx1"/>
                </a:solidFill>
              </a:rPr>
              <a:t>KRK, PODKRČÍ</a:t>
            </a:r>
            <a:endParaRPr lang="cs-CZ" sz="1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47673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LITERATURA: </a:t>
            </a:r>
          </a:p>
          <a:p>
            <a:r>
              <a:rPr lang="cs-CZ" sz="2000" dirty="0" smtClean="0"/>
              <a:t>Sedláčková, Hana. </a:t>
            </a:r>
            <a:r>
              <a:rPr lang="cs-CZ" sz="2000" i="1" dirty="0" smtClean="0"/>
              <a:t>Technologie přípravy pokrmů</a:t>
            </a:r>
            <a:r>
              <a:rPr lang="cs-CZ" sz="2000" dirty="0" smtClean="0"/>
              <a:t>. Praha: nakladatelství Fortuna, 2000. ISBN 80-7168-737-5</a:t>
            </a:r>
          </a:p>
          <a:p>
            <a:endParaRPr lang="cs-CZ" sz="2000" dirty="0"/>
          </a:p>
          <a:p>
            <a:r>
              <a:rPr lang="cs-CZ" dirty="0" smtClean="0"/>
              <a:t>INTERNET: </a:t>
            </a:r>
          </a:p>
          <a:p>
            <a:r>
              <a:rPr lang="cs-CZ" sz="1600" dirty="0" smtClean="0">
                <a:latin typeface="+mj-lt"/>
                <a:hlinkClick r:id="rId2"/>
              </a:rPr>
              <a:t>http://www.</a:t>
            </a:r>
            <a:r>
              <a:rPr lang="cs-CZ" sz="1600" dirty="0" err="1" smtClean="0">
                <a:latin typeface="+mj-lt"/>
                <a:hlinkClick r:id="rId2"/>
              </a:rPr>
              <a:t>funny.cz</a:t>
            </a:r>
            <a:r>
              <a:rPr lang="cs-CZ" sz="1600" dirty="0" smtClean="0">
                <a:latin typeface="+mj-lt"/>
                <a:hlinkClick r:id="rId2"/>
              </a:rPr>
              <a:t>/</a:t>
            </a:r>
            <a:r>
              <a:rPr lang="cs-CZ" sz="1600" dirty="0" err="1" smtClean="0">
                <a:latin typeface="+mj-lt"/>
                <a:hlinkClick r:id="rId2"/>
              </a:rPr>
              <a:t>vtipne</a:t>
            </a:r>
            <a:r>
              <a:rPr lang="cs-CZ" sz="1600" dirty="0" smtClean="0">
                <a:latin typeface="+mj-lt"/>
                <a:hlinkClick r:id="rId2"/>
              </a:rPr>
              <a:t>-</a:t>
            </a:r>
            <a:r>
              <a:rPr lang="cs-CZ" sz="1600" dirty="0" err="1" smtClean="0">
                <a:latin typeface="+mj-lt"/>
                <a:hlinkClick r:id="rId2"/>
              </a:rPr>
              <a:t>obrazky</a:t>
            </a:r>
            <a:r>
              <a:rPr lang="cs-CZ" sz="1600" dirty="0" smtClean="0">
                <a:latin typeface="+mj-lt"/>
                <a:hlinkClick r:id="rId2"/>
              </a:rPr>
              <a:t>/</a:t>
            </a:r>
            <a:r>
              <a:rPr lang="cs-CZ" sz="1600" dirty="0" err="1" smtClean="0">
                <a:latin typeface="+mj-lt"/>
                <a:hlinkClick r:id="rId2"/>
              </a:rPr>
              <a:t>zvirata</a:t>
            </a:r>
            <a:r>
              <a:rPr lang="cs-CZ" sz="1600" dirty="0" smtClean="0">
                <a:latin typeface="+mj-lt"/>
                <a:hlinkClick r:id="rId2"/>
              </a:rPr>
              <a:t>/</a:t>
            </a:r>
            <a:r>
              <a:rPr lang="cs-CZ" sz="1600" dirty="0" err="1" smtClean="0">
                <a:latin typeface="+mj-lt"/>
                <a:hlinkClick r:id="rId2"/>
              </a:rPr>
              <a:t>vesela</a:t>
            </a:r>
            <a:r>
              <a:rPr lang="cs-CZ" sz="1600" dirty="0" smtClean="0">
                <a:latin typeface="+mj-lt"/>
                <a:hlinkClick r:id="rId2"/>
              </a:rPr>
              <a:t>-</a:t>
            </a:r>
            <a:r>
              <a:rPr lang="cs-CZ" sz="1600" dirty="0" err="1" smtClean="0">
                <a:latin typeface="+mj-lt"/>
                <a:hlinkClick r:id="rId2"/>
              </a:rPr>
              <a:t>krava</a:t>
            </a:r>
            <a:r>
              <a:rPr lang="cs-CZ" sz="1600" dirty="0" smtClean="0">
                <a:latin typeface="+mj-lt"/>
                <a:hlinkClick r:id="rId2"/>
              </a:rPr>
              <a:t>/4600/</a:t>
            </a:r>
            <a:endParaRPr lang="cs-CZ" sz="1600" dirty="0" smtClean="0">
              <a:latin typeface="+mj-lt"/>
            </a:endParaRPr>
          </a:p>
          <a:p>
            <a:r>
              <a:rPr lang="cs-CZ" sz="1600" dirty="0" smtClean="0">
                <a:latin typeface="+mj-lt"/>
                <a:hlinkClick r:id="rId3"/>
              </a:rPr>
              <a:t>http://office.</a:t>
            </a:r>
            <a:r>
              <a:rPr lang="cs-CZ" sz="1600" dirty="0" err="1" smtClean="0">
                <a:latin typeface="+mj-lt"/>
                <a:hlinkClick r:id="rId3"/>
              </a:rPr>
              <a:t>microsoft.com</a:t>
            </a:r>
            <a:r>
              <a:rPr lang="cs-CZ" sz="1600" b="1" dirty="0" smtClean="0">
                <a:latin typeface="+mj-lt"/>
              </a:rPr>
              <a:t>, </a:t>
            </a:r>
            <a:r>
              <a:rPr lang="cs-CZ" sz="1600" dirty="0" smtClean="0">
                <a:latin typeface="+mj-lt"/>
              </a:rPr>
              <a:t>Galerie Office, 20.08.2012</a:t>
            </a:r>
          </a:p>
          <a:p>
            <a:pPr>
              <a:buNone/>
            </a:pPr>
            <a:endParaRPr lang="cs-CZ" sz="1600" dirty="0" smtClean="0"/>
          </a:p>
          <a:p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endParaRPr lang="cs-CZ" sz="1600" dirty="0" smtClean="0"/>
          </a:p>
          <a:p>
            <a:pPr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2003778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45</TotalTime>
  <Words>254</Words>
  <Application>Microsoft Office PowerPoint</Application>
  <PresentationFormat>Předvádění na obrazovce (4:3)</PresentationFormat>
  <Paragraphs>85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Modul</vt:lpstr>
      <vt:lpstr>DIGITÁLNÍ UČEBNÍ MATERIÁL</vt:lpstr>
      <vt:lpstr>Hovězí maso 1. </vt:lpstr>
      <vt:lpstr>Hovězí maso</vt:lpstr>
      <vt:lpstr>Dělení hovězího masa</vt:lpstr>
      <vt:lpstr>Dělení hovězího masa</vt:lpstr>
      <vt:lpstr>Pracovní list</vt:lpstr>
      <vt:lpstr>Správné řešení</vt:lpstr>
      <vt:lpstr>Pracovní list</vt:lpstr>
      <vt:lpstr>Správné 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cp:lastModifiedBy>Dum</cp:lastModifiedBy>
  <cp:revision>24</cp:revision>
  <dcterms:modified xsi:type="dcterms:W3CDTF">2013-08-23T07:13:01Z</dcterms:modified>
</cp:coreProperties>
</file>