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2" r:id="rId7"/>
    <p:sldId id="264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www.stastnezeny.cz/index.asp?menu=780&amp;record=21498" TargetMode="External"/><Relationship Id="rId4" Type="http://schemas.openxmlformats.org/officeDocument/2006/relationships/hyperlink" Target="http://pomocucitelum.cz/katalog-ucebnich-materialu/prvouka/lidske-telo-36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Lidské tělo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VY_32_INOVACE_51_VU2_16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Lidské tělo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Opakování látky o lidském těle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Pojmenovat správně části lidského těla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Lidské tělo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Umíš správně pojmenovat </a:t>
            </a:r>
            <a:r>
              <a:rPr lang="cs-CZ" smtClean="0"/>
              <a:t>části lidského těla?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Ondra\Local Settings\Temporary Internet Files\Content.IE5\W0DRLASM\MP9004390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9144000" cy="5805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/>
          <a:lstStyle/>
          <a:p>
            <a:r>
              <a:rPr lang="cs-CZ" dirty="0" smtClean="0"/>
              <a:t>Lidské tělo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u="sng" dirty="0" smtClean="0"/>
              <a:t>Lidské tělo se skládá z těchto částí:</a:t>
            </a:r>
          </a:p>
          <a:p>
            <a:r>
              <a:rPr lang="cs-CZ" dirty="0" smtClean="0"/>
              <a:t>Hlava,krk, trup a končetiny (horní a dolní)</a:t>
            </a:r>
          </a:p>
          <a:p>
            <a:pPr>
              <a:buNone/>
            </a:pPr>
            <a:r>
              <a:rPr lang="cs-CZ" dirty="0" smtClean="0"/>
              <a:t>                       </a:t>
            </a:r>
          </a:p>
          <a:p>
            <a:pPr>
              <a:buNone/>
            </a:pPr>
            <a:r>
              <a:rPr lang="cs-CZ" dirty="0" smtClean="0"/>
              <a:t>                 Hlava                              Krk</a:t>
            </a:r>
          </a:p>
          <a:p>
            <a:pPr>
              <a:buNone/>
            </a:pPr>
            <a:r>
              <a:rPr lang="cs-CZ" dirty="0" smtClean="0"/>
              <a:t>                                                         Končetiny horní</a:t>
            </a:r>
          </a:p>
          <a:p>
            <a:pPr>
              <a:buNone/>
            </a:pPr>
            <a:r>
              <a:rPr lang="cs-CZ" dirty="0" smtClean="0"/>
              <a:t>                   Trup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Končetiny dolní</a:t>
            </a:r>
          </a:p>
          <a:p>
            <a:endParaRPr lang="cs-CZ" dirty="0"/>
          </a:p>
        </p:txBody>
      </p:sp>
      <p:pic>
        <p:nvPicPr>
          <p:cNvPr id="12" name="Obrázek 11" descr="f_pic6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204864"/>
            <a:ext cx="2458612" cy="3733973"/>
          </a:xfrm>
          <a:prstGeom prst="rect">
            <a:avLst/>
          </a:prstGeom>
        </p:spPr>
      </p:pic>
      <p:sp>
        <p:nvSpPr>
          <p:cNvPr id="17" name="Šipka doleva 16"/>
          <p:cNvSpPr/>
          <p:nvPr/>
        </p:nvSpPr>
        <p:spPr>
          <a:xfrm rot="21119889">
            <a:off x="4063901" y="2858255"/>
            <a:ext cx="1084535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 rot="20836085">
            <a:off x="4492639" y="3357812"/>
            <a:ext cx="648072" cy="29331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4427984" y="5013176"/>
            <a:ext cx="720080" cy="2880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843808" y="3645024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2843808" y="2636912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Ondra\Local Settings\Temporary Internet Files\Content.IE5\X8ORGK0F\MP9004390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19"/>
            <a:ext cx="9144000" cy="594928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dirty="0" smtClean="0"/>
              <a:t>Lidské tělo – části lidského těla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 hlava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krk</a:t>
            </a:r>
          </a:p>
          <a:p>
            <a:pPr>
              <a:buNone/>
            </a:pPr>
            <a:r>
              <a:rPr lang="cs-CZ" dirty="0" smtClean="0"/>
              <a:t>rameno                                                        paže</a:t>
            </a:r>
          </a:p>
          <a:p>
            <a:pPr>
              <a:buNone/>
            </a:pPr>
            <a:r>
              <a:rPr lang="cs-CZ" dirty="0" smtClean="0"/>
              <a:t>hrudník                                                       podpaží</a:t>
            </a:r>
          </a:p>
          <a:p>
            <a:pPr>
              <a:buNone/>
            </a:pPr>
            <a:r>
              <a:rPr lang="cs-CZ" dirty="0" smtClean="0"/>
              <a:t>břicho                                                          loket</a:t>
            </a:r>
          </a:p>
          <a:p>
            <a:pPr>
              <a:buNone/>
            </a:pPr>
            <a:r>
              <a:rPr lang="cs-CZ" dirty="0" smtClean="0"/>
              <a:t>ruka                                                             hýždě</a:t>
            </a:r>
          </a:p>
          <a:p>
            <a:pPr>
              <a:buNone/>
            </a:pPr>
            <a:r>
              <a:rPr lang="cs-CZ" dirty="0" smtClean="0"/>
              <a:t>stehno                                                         koleno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lýtko                                                           kotník</a:t>
            </a:r>
          </a:p>
          <a:p>
            <a:pPr>
              <a:buNone/>
            </a:pPr>
            <a:r>
              <a:rPr lang="cs-CZ" dirty="0" smtClean="0"/>
              <a:t>chodidlo</a:t>
            </a:r>
            <a:endParaRPr lang="cs-CZ" dirty="0"/>
          </a:p>
        </p:txBody>
      </p:sp>
      <p:pic>
        <p:nvPicPr>
          <p:cNvPr id="9" name="Obrázek 8" descr="f_pic6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1052736"/>
            <a:ext cx="3672408" cy="5805264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1763688" y="2708920"/>
            <a:ext cx="165618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835696" y="3140968"/>
            <a:ext cx="201622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619672" y="3573016"/>
            <a:ext cx="2232248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459207">
            <a:off x="1336393" y="4222047"/>
            <a:ext cx="1440160" cy="713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619672" y="4653136"/>
            <a:ext cx="19442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1405792" y="5471101"/>
            <a:ext cx="2088232" cy="461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295026">
            <a:off x="1913879" y="6165968"/>
            <a:ext cx="1728192" cy="717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4499992" y="1772816"/>
            <a:ext cx="1656184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 rot="21222646">
            <a:off x="4348316" y="2277292"/>
            <a:ext cx="1800200" cy="7616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4572000" y="2780928"/>
            <a:ext cx="1584176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4427984" y="3140968"/>
            <a:ext cx="1728192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eva 22"/>
          <p:cNvSpPr/>
          <p:nvPr/>
        </p:nvSpPr>
        <p:spPr>
          <a:xfrm rot="440683">
            <a:off x="4860032" y="3496700"/>
            <a:ext cx="1368152" cy="8062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eva 23"/>
          <p:cNvSpPr/>
          <p:nvPr/>
        </p:nvSpPr>
        <p:spPr>
          <a:xfrm>
            <a:off x="4499992" y="4077072"/>
            <a:ext cx="1656184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leva 24"/>
          <p:cNvSpPr/>
          <p:nvPr/>
        </p:nvSpPr>
        <p:spPr>
          <a:xfrm rot="21036451">
            <a:off x="4639749" y="4776043"/>
            <a:ext cx="1512168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eva 26"/>
          <p:cNvSpPr/>
          <p:nvPr/>
        </p:nvSpPr>
        <p:spPr>
          <a:xfrm rot="21190932">
            <a:off x="4860032" y="5657229"/>
            <a:ext cx="1224136" cy="80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tělo – části obličeje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čelo</a:t>
            </a:r>
          </a:p>
          <a:p>
            <a:pPr>
              <a:buNone/>
            </a:pPr>
            <a:r>
              <a:rPr lang="cs-CZ" dirty="0" smtClean="0"/>
              <a:t>                                     ucho</a:t>
            </a:r>
          </a:p>
          <a:p>
            <a:pPr>
              <a:buNone/>
            </a:pPr>
            <a:r>
              <a:rPr lang="cs-CZ" dirty="0" smtClean="0"/>
              <a:t>                                     obočí</a:t>
            </a:r>
          </a:p>
          <a:p>
            <a:pPr>
              <a:buNone/>
            </a:pPr>
            <a:r>
              <a:rPr lang="cs-CZ" dirty="0" smtClean="0"/>
              <a:t>                                       oko</a:t>
            </a:r>
          </a:p>
          <a:p>
            <a:pPr>
              <a:buNone/>
            </a:pPr>
            <a:r>
              <a:rPr lang="cs-CZ" dirty="0" smtClean="0"/>
              <a:t>                                      tvář</a:t>
            </a:r>
          </a:p>
          <a:p>
            <a:pPr>
              <a:buNone/>
            </a:pPr>
            <a:r>
              <a:rPr lang="cs-CZ" dirty="0" smtClean="0"/>
              <a:t>                                        nos</a:t>
            </a:r>
          </a:p>
          <a:p>
            <a:pPr>
              <a:buNone/>
            </a:pPr>
            <a:r>
              <a:rPr lang="cs-CZ" dirty="0" smtClean="0"/>
              <a:t>                                       ústa</a:t>
            </a:r>
          </a:p>
          <a:p>
            <a:pPr>
              <a:buNone/>
            </a:pPr>
            <a:r>
              <a:rPr lang="cs-CZ" dirty="0" smtClean="0"/>
              <a:t>                                    brada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Documents and Settings\Ondra\Local Settings\Temporary Internet Files\Content.IE5\E3XFQM78\MP9004265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988840"/>
            <a:ext cx="4221088" cy="4221088"/>
          </a:xfrm>
          <a:prstGeom prst="rect">
            <a:avLst/>
          </a:prstGeom>
          <a:noFill/>
        </p:spPr>
      </p:pic>
      <p:sp>
        <p:nvSpPr>
          <p:cNvPr id="11" name="Šipka doprava 10"/>
          <p:cNvSpPr/>
          <p:nvPr/>
        </p:nvSpPr>
        <p:spPr>
          <a:xfrm rot="21361994">
            <a:off x="4423172" y="2349047"/>
            <a:ext cx="2160240" cy="2209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427984" y="2996952"/>
            <a:ext cx="79208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1172660">
            <a:off x="4427984" y="3933056"/>
            <a:ext cx="1944138" cy="1411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427984" y="4437112"/>
            <a:ext cx="165618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572000" y="4869160"/>
            <a:ext cx="273630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427984" y="5517232"/>
            <a:ext cx="2376264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4499992" y="6021288"/>
            <a:ext cx="2448272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499992" y="3356992"/>
            <a:ext cx="187220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Ruka </a:t>
            </a:r>
            <a:r>
              <a:rPr lang="cs-CZ" dirty="0" smtClean="0"/>
              <a:t>- prsty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                                ukazováček</a:t>
            </a:r>
          </a:p>
          <a:p>
            <a:pPr>
              <a:buNone/>
            </a:pPr>
            <a:r>
              <a:rPr lang="cs-CZ" dirty="0" smtClean="0"/>
              <a:t>            palec                                          prostředníček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prsteníček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malíček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</a:t>
            </a:r>
            <a:endParaRPr lang="cs-CZ" dirty="0"/>
          </a:p>
        </p:txBody>
      </p:sp>
      <p:pic>
        <p:nvPicPr>
          <p:cNvPr id="9" name="Obrázek 8" descr="vestit_z_ru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780928"/>
            <a:ext cx="3268588" cy="2665157"/>
          </a:xfrm>
          <a:prstGeom prst="rect">
            <a:avLst/>
          </a:prstGeom>
        </p:spPr>
      </p:pic>
      <p:sp>
        <p:nvSpPr>
          <p:cNvPr id="10" name="Šipka doprava 9"/>
          <p:cNvSpPr/>
          <p:nvPr/>
        </p:nvSpPr>
        <p:spPr>
          <a:xfrm>
            <a:off x="2339752" y="3140968"/>
            <a:ext cx="432048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5364088" y="3140968"/>
            <a:ext cx="360040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508104" y="3645024"/>
            <a:ext cx="288032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5436096" y="4437112"/>
            <a:ext cx="288032" cy="18973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4427984" y="2780928"/>
            <a:ext cx="144016" cy="21602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Dopiš části těla</a:t>
            </a:r>
            <a:endParaRPr lang="cs-CZ" dirty="0"/>
          </a:p>
        </p:txBody>
      </p:sp>
      <p:pic>
        <p:nvPicPr>
          <p:cNvPr id="5" name="Zástupný symbol pro obsah 4" descr="f_pic6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9412" y="1106487"/>
            <a:ext cx="3305175" cy="5019675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4860032" y="1700808"/>
            <a:ext cx="1728192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4716016" y="1988840"/>
            <a:ext cx="1944216" cy="7200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eva 8"/>
          <p:cNvSpPr/>
          <p:nvPr/>
        </p:nvSpPr>
        <p:spPr>
          <a:xfrm>
            <a:off x="4860032" y="2636912"/>
            <a:ext cx="1728192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5364088" y="3933056"/>
            <a:ext cx="1512168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4932040" y="4509120"/>
            <a:ext cx="1656184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627784" y="2924944"/>
            <a:ext cx="158417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915816" y="2060848"/>
            <a:ext cx="136815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483768" y="5733256"/>
            <a:ext cx="151216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1907704" y="5013176"/>
            <a:ext cx="21602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/>
          </a:bodyPr>
          <a:lstStyle/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http://pomocucitelum.cz/katalog-ucebnich-materialu/prvouka/lidske-telo-366.html</a:t>
            </a: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http://www.stastnezeny.cz/index.asp?menu=780&amp;record=21498</a:t>
            </a:r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1309</TotalTime>
  <Words>333</Words>
  <Application>Microsoft Office PowerPoint</Application>
  <PresentationFormat>Předvádění na obrazovce (4:3)</PresentationFormat>
  <Paragraphs>93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Věcné učení  Lidské tělo</vt:lpstr>
      <vt:lpstr>Prezentace aplikace PowerPoint</vt:lpstr>
      <vt:lpstr>Lidské tělo</vt:lpstr>
      <vt:lpstr>Lidské tělo </vt:lpstr>
      <vt:lpstr>Lidské tělo – části lidského těla</vt:lpstr>
      <vt:lpstr>Lidské tělo – části obličeje</vt:lpstr>
      <vt:lpstr>Ruka - prsty</vt:lpstr>
      <vt:lpstr>Dopiš části těla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149</cp:revision>
  <dcterms:created xsi:type="dcterms:W3CDTF">2012-06-27T08:54:30Z</dcterms:created>
  <dcterms:modified xsi:type="dcterms:W3CDTF">2013-03-05T18:52:33Z</dcterms:modified>
</cp:coreProperties>
</file>