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0" r:id="rId4"/>
    <p:sldId id="259" r:id="rId5"/>
    <p:sldId id="261" r:id="rId6"/>
    <p:sldId id="264" r:id="rId7"/>
    <p:sldId id="265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23.8.2013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23.8.2013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hyperlink" Target="http://www.funny.cz/vtipne-obrazky/zvirata/vesela-krava/4600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861856"/>
          </a:xfrm>
        </p:spPr>
        <p:txBody>
          <a:bodyPr/>
          <a:lstStyle/>
          <a:p>
            <a:r>
              <a:rPr lang="cs-CZ" dirty="0">
                <a:ln>
                  <a:solidFill>
                    <a:schemeClr val="bg2">
                      <a:lumMod val="50000"/>
                    </a:schemeClr>
                  </a:solidFill>
                </a:ln>
                <a:latin typeface="Franklin Gothic Medium" pitchFamily="34" charset="0"/>
              </a:rPr>
              <a:t>DIGITÁLNÍ UČEBNÍ MATERIÁL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15309663"/>
              </p:ext>
            </p:extLst>
          </p:nvPr>
        </p:nvGraphicFramePr>
        <p:xfrm>
          <a:off x="467544" y="1268760"/>
          <a:ext cx="8424936" cy="44732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48472"/>
                <a:gridCol w="4176464"/>
              </a:tblGrid>
              <a:tr h="311501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11501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1400" b="1" i="0" u="none" strike="noStrike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projektu</a:t>
                      </a:r>
                      <a:r>
                        <a:rPr lang="cs-CZ" sz="1400" b="1" i="0" u="none" strike="noStrike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Škola budoucnosti s využitím 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169086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VY_7_INOVACE_TE 3</a:t>
                      </a:r>
                      <a:endParaRPr lang="cs-CZ" sz="1400" dirty="0" smtClean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435248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Střední průmyslová škola a Střední odborná škola gastronomie a</a:t>
                      </a:r>
                      <a:r>
                        <a:rPr lang="cs-CZ" sz="1400" b="0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služeb, Most, p. o.</a:t>
                      </a:r>
                      <a:endParaRPr lang="cs-CZ" sz="1400" b="0" dirty="0" smtClean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11501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Technologie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11501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Tematický okruh:</a:t>
                      </a:r>
                      <a:endParaRPr lang="cs-CZ" sz="1400" b="1" i="0" u="none" strike="noStrike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Pokrmy z hovězího masa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11501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Hovězí maso 2.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11501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11501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Mgr. Danuše Sommerová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11501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25.08.2012</a:t>
                      </a:r>
                    </a:p>
                  </a:txBody>
                  <a:tcPr/>
                </a:tc>
              </a:tr>
              <a:tr h="793688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  <a:buFont typeface="Wingdings" pitchFamily="2" charset="2"/>
                        <a:buNone/>
                      </a:pPr>
                      <a:r>
                        <a:rPr lang="cs-CZ" sz="14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Prezentace seznamuje žáky s tepelnou úpravou hovězího masa. Materiál je určen pro žáky 3. ročníku studijního oboru Gastronomie, do předmětu „Technologie “. Slouží k procvičování studia na interaktivní tabuli. </a:t>
                      </a:r>
                      <a:endParaRPr lang="cs-CZ" sz="140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23728" y="5684838"/>
            <a:ext cx="4791075" cy="117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8664022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16216" y="692696"/>
            <a:ext cx="2235949" cy="276726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1052736"/>
            <a:ext cx="8077200" cy="1673352"/>
          </a:xfrm>
        </p:spPr>
        <p:txBody>
          <a:bodyPr>
            <a:normAutofit/>
          </a:bodyPr>
          <a:lstStyle/>
          <a:p>
            <a:r>
              <a:rPr lang="cs-CZ" sz="7200" dirty="0" smtClean="0"/>
              <a:t>Hovězí maso 2. 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xmlns="" val="3389076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Vaření – použití jednotlivých částí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cs-CZ" dirty="0" smtClean="0"/>
              <a:t>nejvhodnější maso z mladých kusů</a:t>
            </a:r>
          </a:p>
          <a:p>
            <a:pPr lvl="1">
              <a:buFontTx/>
              <a:buChar char="-"/>
            </a:pPr>
            <a:r>
              <a:rPr lang="cs-CZ" dirty="0"/>
              <a:t>ž</a:t>
            </a:r>
            <a:r>
              <a:rPr lang="cs-CZ" dirty="0" smtClean="0"/>
              <a:t>ebro vysoké, nízké, holé,</a:t>
            </a:r>
          </a:p>
          <a:p>
            <a:pPr lvl="1">
              <a:buFontTx/>
              <a:buChar char="-"/>
            </a:pPr>
            <a:r>
              <a:rPr lang="cs-CZ" dirty="0"/>
              <a:t>d</a:t>
            </a:r>
            <a:r>
              <a:rPr lang="cs-CZ" dirty="0" smtClean="0"/>
              <a:t>ále maso z plece</a:t>
            </a:r>
          </a:p>
          <a:p>
            <a:pPr>
              <a:buFontTx/>
              <a:buChar char="-"/>
            </a:pPr>
            <a:r>
              <a:rPr lang="cs-CZ" dirty="0" smtClean="0"/>
              <a:t>Ze zadního jen kližka a špička  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Způsoby vaření hovězího masa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z="4000" dirty="0" smtClean="0"/>
              <a:t>zalitím studenou vodou – </a:t>
            </a:r>
            <a:r>
              <a:rPr lang="cs-CZ" dirty="0" smtClean="0"/>
              <a:t>příprava vývarů - hovězí maso přední, hovězí kosti řídké</a:t>
            </a:r>
          </a:p>
          <a:p>
            <a:pPr marL="118872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zalitím horkou vodou – </a:t>
            </a:r>
            <a:r>
              <a:rPr lang="cs-CZ" dirty="0" smtClean="0"/>
              <a:t>maso vhodné </a:t>
            </a:r>
            <a:r>
              <a:rPr lang="cs-CZ" dirty="0" smtClean="0"/>
              <a:t>             k </a:t>
            </a:r>
            <a:r>
              <a:rPr lang="cs-CZ" dirty="0" smtClean="0"/>
              <a:t>omáčkám, podávání s křenem, s hořčicí, …</a:t>
            </a:r>
          </a:p>
        </p:txBody>
      </p:sp>
    </p:spTree>
    <p:extLst>
      <p:ext uri="{BB962C8B-B14F-4D97-AF65-F5344CB8AC3E}">
        <p14:creationId xmlns:p14="http://schemas.microsoft.com/office/powerpoint/2010/main" xmlns="" val="2105707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Zásady pro vaření masa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maso nevaříme prudkým varem</a:t>
            </a:r>
          </a:p>
          <a:p>
            <a:r>
              <a:rPr lang="cs-CZ" dirty="0" smtClean="0"/>
              <a:t>doba potřebná ke správnému vaření se zbytečně neprodlužuje</a:t>
            </a:r>
          </a:p>
          <a:p>
            <a:r>
              <a:rPr lang="cs-CZ" dirty="0" smtClean="0"/>
              <a:t>do masa zbytečně a opakovaně nepícháme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Doba vaření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nedá se přesně stanovit</a:t>
            </a:r>
          </a:p>
          <a:p>
            <a:r>
              <a:rPr lang="cs-CZ" dirty="0" smtClean="0"/>
              <a:t>závisí na stáří, jakosti, odležení, skladování..</a:t>
            </a:r>
          </a:p>
          <a:p>
            <a:r>
              <a:rPr lang="cs-CZ" dirty="0" smtClean="0"/>
              <a:t>ztráty na hmotnosti u tučnějšího masa menší / tuková vrstva zabraňuje vyluhování /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31303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Použití vařeného hovězího masa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podáváme s různými teplými omáčkami</a:t>
            </a:r>
          </a:p>
          <a:p>
            <a:r>
              <a:rPr lang="cs-CZ" dirty="0" smtClean="0"/>
              <a:t>podáváme se studenými omáčkami – jablkový křen …</a:t>
            </a:r>
          </a:p>
          <a:p>
            <a:r>
              <a:rPr lang="cs-CZ" dirty="0" smtClean="0"/>
              <a:t>připravujeme různé druhy mletých pokrmů</a:t>
            </a:r>
          </a:p>
          <a:p>
            <a:pPr>
              <a:buNone/>
            </a:pPr>
            <a:r>
              <a:rPr lang="cs-CZ" dirty="0" smtClean="0"/>
              <a:t>	/hašé, náplně…/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104412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LITERATURA: </a:t>
            </a:r>
          </a:p>
          <a:p>
            <a:r>
              <a:rPr lang="cs-CZ" sz="2000" dirty="0" smtClean="0"/>
              <a:t>Sedláčková, Hana. </a:t>
            </a:r>
            <a:r>
              <a:rPr lang="cs-CZ" sz="2000" i="1" dirty="0" smtClean="0"/>
              <a:t>Technologie přípravy pokrmů</a:t>
            </a:r>
            <a:r>
              <a:rPr lang="cs-CZ" sz="2000" dirty="0" smtClean="0"/>
              <a:t>. Praha: nakladatelství Fortuna, 2000. ISBN 80-7168-737-5</a:t>
            </a:r>
          </a:p>
          <a:p>
            <a:endParaRPr lang="cs-CZ" sz="2000" dirty="0"/>
          </a:p>
          <a:p>
            <a:r>
              <a:rPr lang="cs-CZ" dirty="0" smtClean="0"/>
              <a:t>INTERNET: </a:t>
            </a:r>
          </a:p>
          <a:p>
            <a:r>
              <a:rPr lang="cs-CZ" sz="1600" dirty="0" smtClean="0">
                <a:hlinkClick r:id="rId2"/>
              </a:rPr>
              <a:t>http://www.</a:t>
            </a:r>
            <a:r>
              <a:rPr lang="cs-CZ" sz="1600" dirty="0" err="1" smtClean="0">
                <a:hlinkClick r:id="rId2"/>
              </a:rPr>
              <a:t>funny.cz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vtipne</a:t>
            </a:r>
            <a:r>
              <a:rPr lang="cs-CZ" sz="1600" dirty="0" smtClean="0">
                <a:hlinkClick r:id="rId2"/>
              </a:rPr>
              <a:t>-</a:t>
            </a:r>
            <a:r>
              <a:rPr lang="cs-CZ" sz="1600" dirty="0" err="1" smtClean="0">
                <a:hlinkClick r:id="rId2"/>
              </a:rPr>
              <a:t>obrazky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zvirata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vesela</a:t>
            </a:r>
            <a:r>
              <a:rPr lang="cs-CZ" sz="1600" dirty="0" smtClean="0">
                <a:hlinkClick r:id="rId2"/>
              </a:rPr>
              <a:t>-</a:t>
            </a:r>
            <a:r>
              <a:rPr lang="cs-CZ" sz="1600" dirty="0" err="1" smtClean="0">
                <a:hlinkClick r:id="rId2"/>
              </a:rPr>
              <a:t>krava</a:t>
            </a:r>
            <a:r>
              <a:rPr lang="cs-CZ" sz="1600" dirty="0" smtClean="0">
                <a:hlinkClick r:id="rId2"/>
              </a:rPr>
              <a:t>/4600/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http://office.</a:t>
            </a:r>
            <a:r>
              <a:rPr lang="cs-CZ" sz="1600" dirty="0" err="1" smtClean="0">
                <a:hlinkClick r:id="rId3"/>
              </a:rPr>
              <a:t>microsoft.com</a:t>
            </a:r>
            <a:r>
              <a:rPr lang="cs-CZ" sz="1600" b="1" dirty="0" smtClean="0"/>
              <a:t>, </a:t>
            </a:r>
            <a:r>
              <a:rPr lang="cs-CZ" sz="1600" dirty="0" smtClean="0"/>
              <a:t>Galerie Office, 25.08.2012</a:t>
            </a:r>
          </a:p>
          <a:p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2003778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34</TotalTime>
  <Words>280</Words>
  <Application>Microsoft Office PowerPoint</Application>
  <PresentationFormat>Předvádění na obrazovce (4:3)</PresentationFormat>
  <Paragraphs>57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Modul</vt:lpstr>
      <vt:lpstr>DIGITÁLNÍ UČEBNÍ MATERIÁL</vt:lpstr>
      <vt:lpstr>Hovězí maso 2. </vt:lpstr>
      <vt:lpstr>Vaření – použití jednotlivých částí</vt:lpstr>
      <vt:lpstr>Způsoby vaření hovězího masa </vt:lpstr>
      <vt:lpstr>Zásady pro vaření masa</vt:lpstr>
      <vt:lpstr>Doba vaření</vt:lpstr>
      <vt:lpstr>Použití vařeného hovězího masa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DIGITÁLNÍ UČEBNÍ MATERIÁL</dc:title>
  <cp:lastModifiedBy>Dum</cp:lastModifiedBy>
  <cp:revision>23</cp:revision>
  <dcterms:modified xsi:type="dcterms:W3CDTF">2013-08-23T07:15:43Z</dcterms:modified>
</cp:coreProperties>
</file>