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4587" autoAdjust="0"/>
    <p:restoredTop sz="78514" autoAdjust="0"/>
  </p:normalViewPr>
  <p:slideViewPr>
    <p:cSldViewPr showGuides="1"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98B28B-F10D-46B9-BC30-D2C8EE5F8A8A}" type="doc">
      <dgm:prSet loTypeId="urn:microsoft.com/office/officeart/2005/8/layout/vList2" loCatId="list" qsTypeId="urn:microsoft.com/office/officeart/2005/8/quickstyle/3d3" qsCatId="3D" csTypeId="urn:microsoft.com/office/officeart/2005/8/colors/accent1_4" csCatId="accent1"/>
      <dgm:spPr/>
      <dgm:t>
        <a:bodyPr/>
        <a:lstStyle/>
        <a:p>
          <a:endParaRPr lang="cs-CZ"/>
        </a:p>
      </dgm:t>
    </dgm:pt>
    <dgm:pt modelId="{C9F216DC-9A86-4353-ADF8-CFFAA7FC561A}">
      <dgm:prSet/>
      <dgm:spPr/>
      <dgm:t>
        <a:bodyPr/>
        <a:lstStyle/>
        <a:p>
          <a:pPr rtl="0"/>
          <a:r>
            <a:rPr lang="cs-CZ" dirty="0" smtClean="0"/>
            <a:t>Vláda řídí náš stát a hospodaří se státními penězi.</a:t>
          </a:r>
          <a:endParaRPr lang="cs-CZ" dirty="0"/>
        </a:p>
      </dgm:t>
    </dgm:pt>
    <dgm:pt modelId="{7D1CDAB0-51A8-4F03-A895-8A9D3CB62E41}" type="parTrans" cxnId="{E9B26EBC-03A6-4C54-8069-FB3C96B9D653}">
      <dgm:prSet/>
      <dgm:spPr/>
      <dgm:t>
        <a:bodyPr/>
        <a:lstStyle/>
        <a:p>
          <a:endParaRPr lang="cs-CZ"/>
        </a:p>
      </dgm:t>
    </dgm:pt>
    <dgm:pt modelId="{73639F8E-3F59-42BC-8867-6237DF6083C5}" type="sibTrans" cxnId="{E9B26EBC-03A6-4C54-8069-FB3C96B9D653}">
      <dgm:prSet/>
      <dgm:spPr/>
      <dgm:t>
        <a:bodyPr/>
        <a:lstStyle/>
        <a:p>
          <a:endParaRPr lang="cs-CZ"/>
        </a:p>
      </dgm:t>
    </dgm:pt>
    <dgm:pt modelId="{4EF03B8D-D1C8-46F7-98C8-700F6A44605F}">
      <dgm:prSet/>
      <dgm:spPr/>
      <dgm:t>
        <a:bodyPr/>
        <a:lstStyle/>
        <a:p>
          <a:pPr rtl="0"/>
          <a:r>
            <a:rPr lang="cs-CZ" dirty="0" smtClean="0"/>
            <a:t>Vládu tvoří předseda vlády (premiér) a ministři. </a:t>
          </a:r>
          <a:endParaRPr lang="cs-CZ" dirty="0"/>
        </a:p>
      </dgm:t>
    </dgm:pt>
    <dgm:pt modelId="{E81DEA38-E2AF-4171-B614-75FDCDC4E399}" type="parTrans" cxnId="{E619EC9B-4134-4898-B35F-75C301D27155}">
      <dgm:prSet/>
      <dgm:spPr/>
      <dgm:t>
        <a:bodyPr/>
        <a:lstStyle/>
        <a:p>
          <a:endParaRPr lang="cs-CZ"/>
        </a:p>
      </dgm:t>
    </dgm:pt>
    <dgm:pt modelId="{75B0A6D1-A05C-4067-A96E-A734B3DF0A76}" type="sibTrans" cxnId="{E619EC9B-4134-4898-B35F-75C301D27155}">
      <dgm:prSet/>
      <dgm:spPr/>
      <dgm:t>
        <a:bodyPr/>
        <a:lstStyle/>
        <a:p>
          <a:endParaRPr lang="cs-CZ"/>
        </a:p>
      </dgm:t>
    </dgm:pt>
    <dgm:pt modelId="{541D1DF7-47CF-4078-B074-9FDB5958810A}">
      <dgm:prSet/>
      <dgm:spPr/>
      <dgm:t>
        <a:bodyPr/>
        <a:lstStyle/>
        <a:p>
          <a:pPr rtl="0"/>
          <a:r>
            <a:rPr lang="cs-CZ" dirty="0" smtClean="0"/>
            <a:t>Každý ministr se stará o určitou oblast (např. školství, zdravotnictví, průmysl, kulturu).</a:t>
          </a:r>
          <a:endParaRPr lang="cs-CZ" dirty="0"/>
        </a:p>
      </dgm:t>
    </dgm:pt>
    <dgm:pt modelId="{916EA7A9-54A7-43D1-9852-29F935B9C8E2}" type="parTrans" cxnId="{79000276-7F0C-4890-A370-20782F297721}">
      <dgm:prSet/>
      <dgm:spPr/>
      <dgm:t>
        <a:bodyPr/>
        <a:lstStyle/>
        <a:p>
          <a:endParaRPr lang="cs-CZ"/>
        </a:p>
      </dgm:t>
    </dgm:pt>
    <dgm:pt modelId="{77F534D9-EF15-46AC-9DC7-57B8FCF7AE46}" type="sibTrans" cxnId="{79000276-7F0C-4890-A370-20782F297721}">
      <dgm:prSet/>
      <dgm:spPr/>
      <dgm:t>
        <a:bodyPr/>
        <a:lstStyle/>
        <a:p>
          <a:endParaRPr lang="cs-CZ"/>
        </a:p>
      </dgm:t>
    </dgm:pt>
    <dgm:pt modelId="{FA0AAEA3-3DE7-4215-8B69-187AE0E73A5C}">
      <dgm:prSet/>
      <dgm:spPr/>
      <dgm:t>
        <a:bodyPr/>
        <a:lstStyle/>
        <a:p>
          <a:pPr rtl="0"/>
          <a:r>
            <a:rPr lang="cs-CZ" dirty="0" smtClean="0"/>
            <a:t>Členy vlády jsme zvolili ve volbách, které jsou každé 4 roky. </a:t>
          </a:r>
          <a:endParaRPr lang="cs-CZ" dirty="0"/>
        </a:p>
      </dgm:t>
    </dgm:pt>
    <dgm:pt modelId="{71190D9C-5A71-4683-8CCF-E89AB494E46B}" type="parTrans" cxnId="{067BDB91-AA4E-444A-8E87-3787AB0D33A0}">
      <dgm:prSet/>
      <dgm:spPr/>
      <dgm:t>
        <a:bodyPr/>
        <a:lstStyle/>
        <a:p>
          <a:endParaRPr lang="cs-CZ"/>
        </a:p>
      </dgm:t>
    </dgm:pt>
    <dgm:pt modelId="{2D4BB350-14EB-4ADA-8B11-CD6FA3DA4C88}" type="sibTrans" cxnId="{067BDB91-AA4E-444A-8E87-3787AB0D33A0}">
      <dgm:prSet/>
      <dgm:spPr/>
      <dgm:t>
        <a:bodyPr/>
        <a:lstStyle/>
        <a:p>
          <a:endParaRPr lang="cs-CZ"/>
        </a:p>
      </dgm:t>
    </dgm:pt>
    <dgm:pt modelId="{D85C5449-C5F2-4902-A4AC-F0FFB4335B00}" type="pres">
      <dgm:prSet presAssocID="{2F98B28B-F10D-46B9-BC30-D2C8EE5F8A8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FAA5586-B4D6-4EBF-BADD-CC92C97F5C7A}" type="pres">
      <dgm:prSet presAssocID="{C9F216DC-9A86-4353-ADF8-CFFAA7FC561A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64437B-BD8A-41B8-B0B3-6F6B1A3477A3}" type="pres">
      <dgm:prSet presAssocID="{73639F8E-3F59-42BC-8867-6237DF6083C5}" presName="spacer" presStyleCnt="0"/>
      <dgm:spPr/>
    </dgm:pt>
    <dgm:pt modelId="{52376558-CE0B-4F36-8043-A8E85A28B8ED}" type="pres">
      <dgm:prSet presAssocID="{4EF03B8D-D1C8-46F7-98C8-700F6A44605F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B2134A-C447-4AAF-9ABF-31B9A616241E}" type="pres">
      <dgm:prSet presAssocID="{75B0A6D1-A05C-4067-A96E-A734B3DF0A76}" presName="spacer" presStyleCnt="0"/>
      <dgm:spPr/>
    </dgm:pt>
    <dgm:pt modelId="{E6964B22-42FB-4732-87E0-DA450602B6D6}" type="pres">
      <dgm:prSet presAssocID="{541D1DF7-47CF-4078-B074-9FDB5958810A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C279B-5D3C-4E81-BA49-CC351DD19682}" type="pres">
      <dgm:prSet presAssocID="{77F534D9-EF15-46AC-9DC7-57B8FCF7AE46}" presName="spacer" presStyleCnt="0"/>
      <dgm:spPr/>
    </dgm:pt>
    <dgm:pt modelId="{5550565D-62C3-45B7-A27A-8533196498C8}" type="pres">
      <dgm:prSet presAssocID="{FA0AAEA3-3DE7-4215-8B69-187AE0E73A5C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000276-7F0C-4890-A370-20782F297721}" srcId="{2F98B28B-F10D-46B9-BC30-D2C8EE5F8A8A}" destId="{541D1DF7-47CF-4078-B074-9FDB5958810A}" srcOrd="2" destOrd="0" parTransId="{916EA7A9-54A7-43D1-9852-29F935B9C8E2}" sibTransId="{77F534D9-EF15-46AC-9DC7-57B8FCF7AE46}"/>
    <dgm:cxn modelId="{E619EC9B-4134-4898-B35F-75C301D27155}" srcId="{2F98B28B-F10D-46B9-BC30-D2C8EE5F8A8A}" destId="{4EF03B8D-D1C8-46F7-98C8-700F6A44605F}" srcOrd="1" destOrd="0" parTransId="{E81DEA38-E2AF-4171-B614-75FDCDC4E399}" sibTransId="{75B0A6D1-A05C-4067-A96E-A734B3DF0A76}"/>
    <dgm:cxn modelId="{850DD19F-3427-4E69-97E6-0B5C4C3F295F}" type="presOf" srcId="{541D1DF7-47CF-4078-B074-9FDB5958810A}" destId="{E6964B22-42FB-4732-87E0-DA450602B6D6}" srcOrd="0" destOrd="0" presId="urn:microsoft.com/office/officeart/2005/8/layout/vList2"/>
    <dgm:cxn modelId="{E9B26EBC-03A6-4C54-8069-FB3C96B9D653}" srcId="{2F98B28B-F10D-46B9-BC30-D2C8EE5F8A8A}" destId="{C9F216DC-9A86-4353-ADF8-CFFAA7FC561A}" srcOrd="0" destOrd="0" parTransId="{7D1CDAB0-51A8-4F03-A895-8A9D3CB62E41}" sibTransId="{73639F8E-3F59-42BC-8867-6237DF6083C5}"/>
    <dgm:cxn modelId="{067BDB91-AA4E-444A-8E87-3787AB0D33A0}" srcId="{2F98B28B-F10D-46B9-BC30-D2C8EE5F8A8A}" destId="{FA0AAEA3-3DE7-4215-8B69-187AE0E73A5C}" srcOrd="3" destOrd="0" parTransId="{71190D9C-5A71-4683-8CCF-E89AB494E46B}" sibTransId="{2D4BB350-14EB-4ADA-8B11-CD6FA3DA4C88}"/>
    <dgm:cxn modelId="{EB0D9CE4-4CB5-4333-9A58-E52D89AD8CCD}" type="presOf" srcId="{2F98B28B-F10D-46B9-BC30-D2C8EE5F8A8A}" destId="{D85C5449-C5F2-4902-A4AC-F0FFB4335B00}" srcOrd="0" destOrd="0" presId="urn:microsoft.com/office/officeart/2005/8/layout/vList2"/>
    <dgm:cxn modelId="{3B446A3A-1049-4A7F-B6EC-B426E166EB6B}" type="presOf" srcId="{C9F216DC-9A86-4353-ADF8-CFFAA7FC561A}" destId="{5FAA5586-B4D6-4EBF-BADD-CC92C97F5C7A}" srcOrd="0" destOrd="0" presId="urn:microsoft.com/office/officeart/2005/8/layout/vList2"/>
    <dgm:cxn modelId="{EF770441-DAC8-45BA-8AB3-5D9EE8DD2D65}" type="presOf" srcId="{FA0AAEA3-3DE7-4215-8B69-187AE0E73A5C}" destId="{5550565D-62C3-45B7-A27A-8533196498C8}" srcOrd="0" destOrd="0" presId="urn:microsoft.com/office/officeart/2005/8/layout/vList2"/>
    <dgm:cxn modelId="{B9691F2D-BC0D-4AC0-893F-0CE0086EE48E}" type="presOf" srcId="{4EF03B8D-D1C8-46F7-98C8-700F6A44605F}" destId="{52376558-CE0B-4F36-8043-A8E85A28B8ED}" srcOrd="0" destOrd="0" presId="urn:microsoft.com/office/officeart/2005/8/layout/vList2"/>
    <dgm:cxn modelId="{A9A945C8-58F2-4E82-84E6-FF92861EFC27}" type="presParOf" srcId="{D85C5449-C5F2-4902-A4AC-F0FFB4335B00}" destId="{5FAA5586-B4D6-4EBF-BADD-CC92C97F5C7A}" srcOrd="0" destOrd="0" presId="urn:microsoft.com/office/officeart/2005/8/layout/vList2"/>
    <dgm:cxn modelId="{65EDF06A-7F90-45ED-91F0-437C8D89BBE9}" type="presParOf" srcId="{D85C5449-C5F2-4902-A4AC-F0FFB4335B00}" destId="{C464437B-BD8A-41B8-B0B3-6F6B1A3477A3}" srcOrd="1" destOrd="0" presId="urn:microsoft.com/office/officeart/2005/8/layout/vList2"/>
    <dgm:cxn modelId="{77E496AE-8BF5-4D82-ACE5-085EF5FDAFCC}" type="presParOf" srcId="{D85C5449-C5F2-4902-A4AC-F0FFB4335B00}" destId="{52376558-CE0B-4F36-8043-A8E85A28B8ED}" srcOrd="2" destOrd="0" presId="urn:microsoft.com/office/officeart/2005/8/layout/vList2"/>
    <dgm:cxn modelId="{97161DCB-AB9B-40E8-9EDC-00C8FF4190D3}" type="presParOf" srcId="{D85C5449-C5F2-4902-A4AC-F0FFB4335B00}" destId="{45B2134A-C447-4AAF-9ABF-31B9A616241E}" srcOrd="3" destOrd="0" presId="urn:microsoft.com/office/officeart/2005/8/layout/vList2"/>
    <dgm:cxn modelId="{92B76248-D905-497B-88A8-FCA6E413B9F8}" type="presParOf" srcId="{D85C5449-C5F2-4902-A4AC-F0FFB4335B00}" destId="{E6964B22-42FB-4732-87E0-DA450602B6D6}" srcOrd="4" destOrd="0" presId="urn:microsoft.com/office/officeart/2005/8/layout/vList2"/>
    <dgm:cxn modelId="{7EFE2A80-6484-40DB-856A-B7ACB882F4B6}" type="presParOf" srcId="{D85C5449-C5F2-4902-A4AC-F0FFB4335B00}" destId="{98BC279B-5D3C-4E81-BA49-CC351DD19682}" srcOrd="5" destOrd="0" presId="urn:microsoft.com/office/officeart/2005/8/layout/vList2"/>
    <dgm:cxn modelId="{DD893636-AFD1-483B-9371-2A3F7EF02446}" type="presParOf" srcId="{D85C5449-C5F2-4902-A4AC-F0FFB4335B00}" destId="{5550565D-62C3-45B7-A27A-8533196498C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BD30EE-1E87-4D6D-8FDF-B03CC6622811}" type="doc">
      <dgm:prSet loTypeId="urn:microsoft.com/office/officeart/2005/8/layout/vList2" loCatId="list" qsTypeId="urn:microsoft.com/office/officeart/2005/8/quickstyle/simple1" qsCatId="simple" csTypeId="urn:microsoft.com/office/officeart/2005/8/colors/accent1_4" csCatId="accent1"/>
      <dgm:spPr/>
      <dgm:t>
        <a:bodyPr/>
        <a:lstStyle/>
        <a:p>
          <a:endParaRPr lang="cs-CZ"/>
        </a:p>
      </dgm:t>
    </dgm:pt>
    <dgm:pt modelId="{3F8D98BD-A660-459F-8166-9FFEA1AA2DC4}">
      <dgm:prSet/>
      <dgm:spPr/>
      <dgm:t>
        <a:bodyPr/>
        <a:lstStyle/>
        <a:p>
          <a:pPr rtl="0"/>
          <a:r>
            <a:rPr lang="cs-CZ" dirty="0" smtClean="0"/>
            <a:t>Prezident je hlavou státu. </a:t>
          </a:r>
          <a:endParaRPr lang="cs-CZ" dirty="0"/>
        </a:p>
      </dgm:t>
    </dgm:pt>
    <dgm:pt modelId="{8346952F-1F80-4C76-A9EE-212D27F1B3E7}" type="parTrans" cxnId="{E17A68C4-7C10-44E2-825D-1307D101FAD6}">
      <dgm:prSet/>
      <dgm:spPr/>
      <dgm:t>
        <a:bodyPr/>
        <a:lstStyle/>
        <a:p>
          <a:endParaRPr lang="cs-CZ"/>
        </a:p>
      </dgm:t>
    </dgm:pt>
    <dgm:pt modelId="{B48D05D8-0D4C-4F13-A0C4-FB6CCE4C1256}" type="sibTrans" cxnId="{E17A68C4-7C10-44E2-825D-1307D101FAD6}">
      <dgm:prSet/>
      <dgm:spPr/>
      <dgm:t>
        <a:bodyPr/>
        <a:lstStyle/>
        <a:p>
          <a:endParaRPr lang="cs-CZ"/>
        </a:p>
      </dgm:t>
    </dgm:pt>
    <dgm:pt modelId="{6FC7ACB5-FC28-4B88-8DF1-293790B50457}">
      <dgm:prSet/>
      <dgm:spPr/>
      <dgm:t>
        <a:bodyPr/>
        <a:lstStyle/>
        <a:p>
          <a:pPr rtl="0"/>
          <a:r>
            <a:rPr lang="cs-CZ" dirty="0" smtClean="0"/>
            <a:t>Dříve ho volil parlament, nyní ho volí přímo občané.</a:t>
          </a:r>
          <a:endParaRPr lang="cs-CZ" dirty="0"/>
        </a:p>
      </dgm:t>
    </dgm:pt>
    <dgm:pt modelId="{8BEE5DB6-EC74-4B58-9591-F37A77B80BC8}" type="parTrans" cxnId="{47D40919-78A1-442E-8790-A6928F8AE643}">
      <dgm:prSet/>
      <dgm:spPr/>
      <dgm:t>
        <a:bodyPr/>
        <a:lstStyle/>
        <a:p>
          <a:endParaRPr lang="cs-CZ"/>
        </a:p>
      </dgm:t>
    </dgm:pt>
    <dgm:pt modelId="{BA2A7D60-98FC-406B-8015-D14D4575B210}" type="sibTrans" cxnId="{47D40919-78A1-442E-8790-A6928F8AE643}">
      <dgm:prSet/>
      <dgm:spPr/>
      <dgm:t>
        <a:bodyPr/>
        <a:lstStyle/>
        <a:p>
          <a:endParaRPr lang="cs-CZ"/>
        </a:p>
      </dgm:t>
    </dgm:pt>
    <dgm:pt modelId="{C0D27D79-7A31-4409-ADA1-B602A41D1994}">
      <dgm:prSet/>
      <dgm:spPr/>
      <dgm:t>
        <a:bodyPr/>
        <a:lstStyle/>
        <a:p>
          <a:pPr rtl="0"/>
          <a:r>
            <a:rPr lang="cs-CZ" dirty="0" smtClean="0"/>
            <a:t>Je volen na 5 let.</a:t>
          </a:r>
          <a:endParaRPr lang="cs-CZ" dirty="0"/>
        </a:p>
      </dgm:t>
    </dgm:pt>
    <dgm:pt modelId="{F0AFB450-77EA-4BF1-AE1F-988D3FFBF793}" type="parTrans" cxnId="{3755EF96-7051-4208-AA13-14A07EEA8045}">
      <dgm:prSet/>
      <dgm:spPr/>
      <dgm:t>
        <a:bodyPr/>
        <a:lstStyle/>
        <a:p>
          <a:endParaRPr lang="cs-CZ"/>
        </a:p>
      </dgm:t>
    </dgm:pt>
    <dgm:pt modelId="{B4C70152-3208-4E48-B005-A92ED3FE8FD8}" type="sibTrans" cxnId="{3755EF96-7051-4208-AA13-14A07EEA8045}">
      <dgm:prSet/>
      <dgm:spPr/>
      <dgm:t>
        <a:bodyPr/>
        <a:lstStyle/>
        <a:p>
          <a:endParaRPr lang="cs-CZ"/>
        </a:p>
      </dgm:t>
    </dgm:pt>
    <dgm:pt modelId="{66E2E29A-2FF2-4A5B-9C3A-A2D8E1927035}">
      <dgm:prSet/>
      <dgm:spPr/>
      <dgm:t>
        <a:bodyPr/>
        <a:lstStyle/>
        <a:p>
          <a:pPr rtl="0"/>
          <a:r>
            <a:rPr lang="cs-CZ" dirty="0" smtClean="0"/>
            <a:t>Prezidentem se může stát občan starší 40 let.</a:t>
          </a:r>
          <a:endParaRPr lang="cs-CZ" dirty="0"/>
        </a:p>
      </dgm:t>
    </dgm:pt>
    <dgm:pt modelId="{24B7E277-33A7-4995-B3A8-A4A2B611A5D9}" type="parTrans" cxnId="{CAF50F0D-18CB-452B-A1EF-28684A36AC85}">
      <dgm:prSet/>
      <dgm:spPr/>
      <dgm:t>
        <a:bodyPr/>
        <a:lstStyle/>
        <a:p>
          <a:endParaRPr lang="cs-CZ"/>
        </a:p>
      </dgm:t>
    </dgm:pt>
    <dgm:pt modelId="{A19524D7-EC45-4B5C-87D8-3BEA7218455B}" type="sibTrans" cxnId="{CAF50F0D-18CB-452B-A1EF-28684A36AC85}">
      <dgm:prSet/>
      <dgm:spPr/>
      <dgm:t>
        <a:bodyPr/>
        <a:lstStyle/>
        <a:p>
          <a:endParaRPr lang="cs-CZ"/>
        </a:p>
      </dgm:t>
    </dgm:pt>
    <dgm:pt modelId="{DEED0C1F-828B-4505-9BE3-28712203EAA7}">
      <dgm:prSet/>
      <dgm:spPr/>
      <dgm:t>
        <a:bodyPr/>
        <a:lstStyle/>
        <a:p>
          <a:pPr rtl="0"/>
          <a:r>
            <a:rPr lang="cs-CZ" dirty="0" smtClean="0"/>
            <a:t>Prvním českým prezidentem byl Václav Havel, druhým Václav Klaus. </a:t>
          </a:r>
          <a:endParaRPr lang="cs-CZ" dirty="0"/>
        </a:p>
      </dgm:t>
    </dgm:pt>
    <dgm:pt modelId="{0160BD9F-B36D-49B1-BFE0-E56AE7C6C2FD}" type="parTrans" cxnId="{FCF5471A-B877-46C3-8A06-021772814331}">
      <dgm:prSet/>
      <dgm:spPr/>
      <dgm:t>
        <a:bodyPr/>
        <a:lstStyle/>
        <a:p>
          <a:endParaRPr lang="cs-CZ"/>
        </a:p>
      </dgm:t>
    </dgm:pt>
    <dgm:pt modelId="{78F161A9-60DA-422B-B740-D796F41D67F0}" type="sibTrans" cxnId="{FCF5471A-B877-46C3-8A06-021772814331}">
      <dgm:prSet/>
      <dgm:spPr/>
      <dgm:t>
        <a:bodyPr/>
        <a:lstStyle/>
        <a:p>
          <a:endParaRPr lang="cs-CZ"/>
        </a:p>
      </dgm:t>
    </dgm:pt>
    <dgm:pt modelId="{1E1D6B85-3992-46BC-9C83-AD9CD74D12A1}" type="pres">
      <dgm:prSet presAssocID="{33BD30EE-1E87-4D6D-8FDF-B03CC662281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6283D16-0040-4BEF-ACC6-C8839A344987}" type="pres">
      <dgm:prSet presAssocID="{3F8D98BD-A660-459F-8166-9FFEA1AA2DC4}" presName="parentText" presStyleLbl="node1" presStyleIdx="0" presStyleCnt="5" custLinFactY="-4218" custLinFactNeighborX="126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2E3B54-6699-42E4-B3DF-F26F26E7E67E}" type="pres">
      <dgm:prSet presAssocID="{B48D05D8-0D4C-4F13-A0C4-FB6CCE4C1256}" presName="spacer" presStyleCnt="0"/>
      <dgm:spPr/>
    </dgm:pt>
    <dgm:pt modelId="{51BB4B72-C8BF-4B4C-8472-69B52D40F801}" type="pres">
      <dgm:prSet presAssocID="{6FC7ACB5-FC28-4B88-8DF1-293790B50457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5611B2-9A7C-4E09-96D0-05525A3BA3C0}" type="pres">
      <dgm:prSet presAssocID="{BA2A7D60-98FC-406B-8015-D14D4575B210}" presName="spacer" presStyleCnt="0"/>
      <dgm:spPr/>
    </dgm:pt>
    <dgm:pt modelId="{0E33A9FB-8BDA-4D94-9771-40CAD1F807BE}" type="pres">
      <dgm:prSet presAssocID="{C0D27D79-7A31-4409-ADA1-B602A41D1994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4E567F-AF72-46C0-86D8-881DF144CC65}" type="pres">
      <dgm:prSet presAssocID="{B4C70152-3208-4E48-B005-A92ED3FE8FD8}" presName="spacer" presStyleCnt="0"/>
      <dgm:spPr/>
    </dgm:pt>
    <dgm:pt modelId="{F570458F-E774-4B3F-A0E2-1F26D83F4022}" type="pres">
      <dgm:prSet presAssocID="{66E2E29A-2FF2-4A5B-9C3A-A2D8E1927035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DBA93B-8A4B-4887-877D-FD92492C1FFE}" type="pres">
      <dgm:prSet presAssocID="{A19524D7-EC45-4B5C-87D8-3BEA7218455B}" presName="spacer" presStyleCnt="0"/>
      <dgm:spPr/>
    </dgm:pt>
    <dgm:pt modelId="{1468F58A-6943-4D76-B2C4-E49AC08379FE}" type="pres">
      <dgm:prSet presAssocID="{DEED0C1F-828B-4505-9BE3-28712203EAA7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7DD633-2FB1-484E-A40F-7957FC2D9235}" type="presOf" srcId="{66E2E29A-2FF2-4A5B-9C3A-A2D8E1927035}" destId="{F570458F-E774-4B3F-A0E2-1F26D83F4022}" srcOrd="0" destOrd="0" presId="urn:microsoft.com/office/officeart/2005/8/layout/vList2"/>
    <dgm:cxn modelId="{B086664C-C47A-45CE-820C-15AFCAE695E5}" type="presOf" srcId="{6FC7ACB5-FC28-4B88-8DF1-293790B50457}" destId="{51BB4B72-C8BF-4B4C-8472-69B52D40F801}" srcOrd="0" destOrd="0" presId="urn:microsoft.com/office/officeart/2005/8/layout/vList2"/>
    <dgm:cxn modelId="{47D40919-78A1-442E-8790-A6928F8AE643}" srcId="{33BD30EE-1E87-4D6D-8FDF-B03CC6622811}" destId="{6FC7ACB5-FC28-4B88-8DF1-293790B50457}" srcOrd="1" destOrd="0" parTransId="{8BEE5DB6-EC74-4B58-9591-F37A77B80BC8}" sibTransId="{BA2A7D60-98FC-406B-8015-D14D4575B210}"/>
    <dgm:cxn modelId="{9483961E-674C-4B94-9AC7-AC7497CC9296}" type="presOf" srcId="{3F8D98BD-A660-459F-8166-9FFEA1AA2DC4}" destId="{B6283D16-0040-4BEF-ACC6-C8839A344987}" srcOrd="0" destOrd="0" presId="urn:microsoft.com/office/officeart/2005/8/layout/vList2"/>
    <dgm:cxn modelId="{76E54BEA-18E3-4A05-A4B3-A0C75F24E88F}" type="presOf" srcId="{DEED0C1F-828B-4505-9BE3-28712203EAA7}" destId="{1468F58A-6943-4D76-B2C4-E49AC08379FE}" srcOrd="0" destOrd="0" presId="urn:microsoft.com/office/officeart/2005/8/layout/vList2"/>
    <dgm:cxn modelId="{3755EF96-7051-4208-AA13-14A07EEA8045}" srcId="{33BD30EE-1E87-4D6D-8FDF-B03CC6622811}" destId="{C0D27D79-7A31-4409-ADA1-B602A41D1994}" srcOrd="2" destOrd="0" parTransId="{F0AFB450-77EA-4BF1-AE1F-988D3FFBF793}" sibTransId="{B4C70152-3208-4E48-B005-A92ED3FE8FD8}"/>
    <dgm:cxn modelId="{E17A68C4-7C10-44E2-825D-1307D101FAD6}" srcId="{33BD30EE-1E87-4D6D-8FDF-B03CC6622811}" destId="{3F8D98BD-A660-459F-8166-9FFEA1AA2DC4}" srcOrd="0" destOrd="0" parTransId="{8346952F-1F80-4C76-A9EE-212D27F1B3E7}" sibTransId="{B48D05D8-0D4C-4F13-A0C4-FB6CCE4C1256}"/>
    <dgm:cxn modelId="{FCF5471A-B877-46C3-8A06-021772814331}" srcId="{33BD30EE-1E87-4D6D-8FDF-B03CC6622811}" destId="{DEED0C1F-828B-4505-9BE3-28712203EAA7}" srcOrd="4" destOrd="0" parTransId="{0160BD9F-B36D-49B1-BFE0-E56AE7C6C2FD}" sibTransId="{78F161A9-60DA-422B-B740-D796F41D67F0}"/>
    <dgm:cxn modelId="{CAF50F0D-18CB-452B-A1EF-28684A36AC85}" srcId="{33BD30EE-1E87-4D6D-8FDF-B03CC6622811}" destId="{66E2E29A-2FF2-4A5B-9C3A-A2D8E1927035}" srcOrd="3" destOrd="0" parTransId="{24B7E277-33A7-4995-B3A8-A4A2B611A5D9}" sibTransId="{A19524D7-EC45-4B5C-87D8-3BEA7218455B}"/>
    <dgm:cxn modelId="{9EF1B6F1-3874-4498-B894-9BA4414303CB}" type="presOf" srcId="{C0D27D79-7A31-4409-ADA1-B602A41D1994}" destId="{0E33A9FB-8BDA-4D94-9771-40CAD1F807BE}" srcOrd="0" destOrd="0" presId="urn:microsoft.com/office/officeart/2005/8/layout/vList2"/>
    <dgm:cxn modelId="{4FE3C214-8C44-4C98-B121-B2D690762FFA}" type="presOf" srcId="{33BD30EE-1E87-4D6D-8FDF-B03CC6622811}" destId="{1E1D6B85-3992-46BC-9C83-AD9CD74D12A1}" srcOrd="0" destOrd="0" presId="urn:microsoft.com/office/officeart/2005/8/layout/vList2"/>
    <dgm:cxn modelId="{C484C5A7-99CD-4B6F-A2E0-345F27232300}" type="presParOf" srcId="{1E1D6B85-3992-46BC-9C83-AD9CD74D12A1}" destId="{B6283D16-0040-4BEF-ACC6-C8839A344987}" srcOrd="0" destOrd="0" presId="urn:microsoft.com/office/officeart/2005/8/layout/vList2"/>
    <dgm:cxn modelId="{CC0B5CA6-60FC-46D2-BCC7-E3CF8E34E2B8}" type="presParOf" srcId="{1E1D6B85-3992-46BC-9C83-AD9CD74D12A1}" destId="{452E3B54-6699-42E4-B3DF-F26F26E7E67E}" srcOrd="1" destOrd="0" presId="urn:microsoft.com/office/officeart/2005/8/layout/vList2"/>
    <dgm:cxn modelId="{D847CDCA-46ED-4733-9CC9-5FAFD996E708}" type="presParOf" srcId="{1E1D6B85-3992-46BC-9C83-AD9CD74D12A1}" destId="{51BB4B72-C8BF-4B4C-8472-69B52D40F801}" srcOrd="2" destOrd="0" presId="urn:microsoft.com/office/officeart/2005/8/layout/vList2"/>
    <dgm:cxn modelId="{9CA5022D-99A2-4E3E-A5C3-90D67A836DBF}" type="presParOf" srcId="{1E1D6B85-3992-46BC-9C83-AD9CD74D12A1}" destId="{835611B2-9A7C-4E09-96D0-05525A3BA3C0}" srcOrd="3" destOrd="0" presId="urn:microsoft.com/office/officeart/2005/8/layout/vList2"/>
    <dgm:cxn modelId="{94581F3A-09C6-4D2A-9F04-00491AAC5154}" type="presParOf" srcId="{1E1D6B85-3992-46BC-9C83-AD9CD74D12A1}" destId="{0E33A9FB-8BDA-4D94-9771-40CAD1F807BE}" srcOrd="4" destOrd="0" presId="urn:microsoft.com/office/officeart/2005/8/layout/vList2"/>
    <dgm:cxn modelId="{BEEA030C-24DB-47E2-801A-42A625283BC3}" type="presParOf" srcId="{1E1D6B85-3992-46BC-9C83-AD9CD74D12A1}" destId="{524E567F-AF72-46C0-86D8-881DF144CC65}" srcOrd="5" destOrd="0" presId="urn:microsoft.com/office/officeart/2005/8/layout/vList2"/>
    <dgm:cxn modelId="{B3F13B9A-9EC3-4200-AA3A-02B01D917B0C}" type="presParOf" srcId="{1E1D6B85-3992-46BC-9C83-AD9CD74D12A1}" destId="{F570458F-E774-4B3F-A0E2-1F26D83F4022}" srcOrd="6" destOrd="0" presId="urn:microsoft.com/office/officeart/2005/8/layout/vList2"/>
    <dgm:cxn modelId="{4B52E931-C781-4985-98DF-458469C41493}" type="presParOf" srcId="{1E1D6B85-3992-46BC-9C83-AD9CD74D12A1}" destId="{DCDBA93B-8A4B-4887-877D-FD92492C1FFE}" srcOrd="7" destOrd="0" presId="urn:microsoft.com/office/officeart/2005/8/layout/vList2"/>
    <dgm:cxn modelId="{4CFA1CBB-C088-4D16-B460-BCF4958305F2}" type="presParOf" srcId="{1E1D6B85-3992-46BC-9C83-AD9CD74D12A1}" destId="{1468F58A-6943-4D76-B2C4-E49AC08379F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56AA30-E3CD-4432-B554-849850CAD7BF}" type="doc">
      <dgm:prSet loTypeId="urn:microsoft.com/office/officeart/2005/8/layout/vList2" loCatId="list" qsTypeId="urn:microsoft.com/office/officeart/2005/8/quickstyle/simple1" qsCatId="simple" csTypeId="urn:microsoft.com/office/officeart/2005/8/colors/accent1_4" csCatId="accent1"/>
      <dgm:spPr/>
      <dgm:t>
        <a:bodyPr/>
        <a:lstStyle/>
        <a:p>
          <a:endParaRPr lang="cs-CZ"/>
        </a:p>
      </dgm:t>
    </dgm:pt>
    <dgm:pt modelId="{26B02EF9-8B27-4E5F-997A-D020810CB672}">
      <dgm:prSet/>
      <dgm:spPr/>
      <dgm:t>
        <a:bodyPr/>
        <a:lstStyle/>
        <a:p>
          <a:pPr rtl="0"/>
          <a:r>
            <a:rPr lang="cs-CZ" dirty="0" smtClean="0"/>
            <a:t>Parlament tvoří Poslanecká sněmovna a Senát.</a:t>
          </a:r>
          <a:endParaRPr lang="cs-CZ" dirty="0"/>
        </a:p>
      </dgm:t>
    </dgm:pt>
    <dgm:pt modelId="{517D1B2C-1CBC-44BE-87C0-0E10361B91F1}" type="parTrans" cxnId="{31216BD2-AF1F-4350-A39A-6671AFD03484}">
      <dgm:prSet/>
      <dgm:spPr/>
      <dgm:t>
        <a:bodyPr/>
        <a:lstStyle/>
        <a:p>
          <a:endParaRPr lang="cs-CZ"/>
        </a:p>
      </dgm:t>
    </dgm:pt>
    <dgm:pt modelId="{4D7B5E91-F78D-42E1-99B4-0D1FAD137AA3}" type="sibTrans" cxnId="{31216BD2-AF1F-4350-A39A-6671AFD03484}">
      <dgm:prSet/>
      <dgm:spPr/>
      <dgm:t>
        <a:bodyPr/>
        <a:lstStyle/>
        <a:p>
          <a:endParaRPr lang="cs-CZ"/>
        </a:p>
      </dgm:t>
    </dgm:pt>
    <dgm:pt modelId="{40F22968-0002-466A-A628-4B0F8A1FB129}">
      <dgm:prSet/>
      <dgm:spPr/>
      <dgm:t>
        <a:bodyPr/>
        <a:lstStyle/>
        <a:p>
          <a:pPr rtl="0"/>
          <a:r>
            <a:rPr lang="cs-CZ" dirty="0" smtClean="0"/>
            <a:t>Parlament tvoří a schvaluje zákony.</a:t>
          </a:r>
          <a:endParaRPr lang="cs-CZ" dirty="0"/>
        </a:p>
      </dgm:t>
    </dgm:pt>
    <dgm:pt modelId="{128B00FD-FD36-4737-8CE1-9BC20ED85493}" type="parTrans" cxnId="{5BF76994-07A9-4F66-AC5C-C5F2B31DF4DA}">
      <dgm:prSet/>
      <dgm:spPr/>
      <dgm:t>
        <a:bodyPr/>
        <a:lstStyle/>
        <a:p>
          <a:endParaRPr lang="cs-CZ"/>
        </a:p>
      </dgm:t>
    </dgm:pt>
    <dgm:pt modelId="{0F813DE5-B0D5-4655-B04E-32805059A300}" type="sibTrans" cxnId="{5BF76994-07A9-4F66-AC5C-C5F2B31DF4DA}">
      <dgm:prSet/>
      <dgm:spPr/>
      <dgm:t>
        <a:bodyPr/>
        <a:lstStyle/>
        <a:p>
          <a:endParaRPr lang="cs-CZ"/>
        </a:p>
      </dgm:t>
    </dgm:pt>
    <dgm:pt modelId="{0022890D-934D-444D-8591-70C9C5EFB333}">
      <dgm:prSet/>
      <dgm:spPr/>
      <dgm:t>
        <a:bodyPr/>
        <a:lstStyle/>
        <a:p>
          <a:pPr rtl="0"/>
          <a:r>
            <a:rPr lang="cs-CZ" dirty="0" smtClean="0"/>
            <a:t>Poslanecká sněmovna má 200 poslanců zvolených na 4 roky. </a:t>
          </a:r>
          <a:endParaRPr lang="cs-CZ" dirty="0"/>
        </a:p>
      </dgm:t>
    </dgm:pt>
    <dgm:pt modelId="{4590FFEC-DB13-4319-8A74-3EF1FBE3A16F}" type="parTrans" cxnId="{21DF8701-35BC-4FE8-921E-97270FE87320}">
      <dgm:prSet/>
      <dgm:spPr/>
      <dgm:t>
        <a:bodyPr/>
        <a:lstStyle/>
        <a:p>
          <a:endParaRPr lang="cs-CZ"/>
        </a:p>
      </dgm:t>
    </dgm:pt>
    <dgm:pt modelId="{74859DED-1BAF-479E-894D-23B5BE29F27D}" type="sibTrans" cxnId="{21DF8701-35BC-4FE8-921E-97270FE87320}">
      <dgm:prSet/>
      <dgm:spPr/>
      <dgm:t>
        <a:bodyPr/>
        <a:lstStyle/>
        <a:p>
          <a:endParaRPr lang="cs-CZ"/>
        </a:p>
      </dgm:t>
    </dgm:pt>
    <dgm:pt modelId="{6EE0EE64-4632-4330-9CF4-3A13FC7D4DD1}">
      <dgm:prSet/>
      <dgm:spPr/>
      <dgm:t>
        <a:bodyPr/>
        <a:lstStyle/>
        <a:p>
          <a:pPr rtl="0"/>
          <a:r>
            <a:rPr lang="cs-CZ" dirty="0" smtClean="0"/>
            <a:t>Senát má 81 senátorů zvolených na 6 let.</a:t>
          </a:r>
          <a:endParaRPr lang="cs-CZ" dirty="0"/>
        </a:p>
      </dgm:t>
    </dgm:pt>
    <dgm:pt modelId="{8A51EB54-F6B2-49DA-993F-8B513D1B0111}" type="parTrans" cxnId="{F5579E2F-A138-4B0D-BA3C-C91400E9B818}">
      <dgm:prSet/>
      <dgm:spPr/>
      <dgm:t>
        <a:bodyPr/>
        <a:lstStyle/>
        <a:p>
          <a:endParaRPr lang="cs-CZ"/>
        </a:p>
      </dgm:t>
    </dgm:pt>
    <dgm:pt modelId="{C936741D-6C8F-4680-9F48-8610A05E7C18}" type="sibTrans" cxnId="{F5579E2F-A138-4B0D-BA3C-C91400E9B818}">
      <dgm:prSet/>
      <dgm:spPr/>
      <dgm:t>
        <a:bodyPr/>
        <a:lstStyle/>
        <a:p>
          <a:endParaRPr lang="cs-CZ"/>
        </a:p>
      </dgm:t>
    </dgm:pt>
    <dgm:pt modelId="{742660C1-81AB-4260-92C7-0BADB2F9F41D}" type="pres">
      <dgm:prSet presAssocID="{6356AA30-E3CD-4432-B554-849850CAD7B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878D7E-27A8-436F-A51F-0DC161A734C8}" type="pres">
      <dgm:prSet presAssocID="{26B02EF9-8B27-4E5F-997A-D020810CB672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46B41B-E7C6-4D51-82A4-5EB577E9B7BF}" type="pres">
      <dgm:prSet presAssocID="{4D7B5E91-F78D-42E1-99B4-0D1FAD137AA3}" presName="spacer" presStyleCnt="0"/>
      <dgm:spPr/>
    </dgm:pt>
    <dgm:pt modelId="{7E7933DA-F20B-456E-9AB2-40C218C85359}" type="pres">
      <dgm:prSet presAssocID="{40F22968-0002-466A-A628-4B0F8A1FB129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94054C-1CCC-4DBE-88F0-B36653D916AA}" type="pres">
      <dgm:prSet presAssocID="{0F813DE5-B0D5-4655-B04E-32805059A300}" presName="spacer" presStyleCnt="0"/>
      <dgm:spPr/>
    </dgm:pt>
    <dgm:pt modelId="{3C46684A-230D-4009-BBD8-2A75FB566465}" type="pres">
      <dgm:prSet presAssocID="{0022890D-934D-444D-8591-70C9C5EFB333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68050E-68A6-4388-B963-A26672F66789}" type="pres">
      <dgm:prSet presAssocID="{74859DED-1BAF-479E-894D-23B5BE29F27D}" presName="spacer" presStyleCnt="0"/>
      <dgm:spPr/>
    </dgm:pt>
    <dgm:pt modelId="{B98AD25E-2E62-42C7-8894-CEDB7B8EC6E7}" type="pres">
      <dgm:prSet presAssocID="{6EE0EE64-4632-4330-9CF4-3A13FC7D4DD1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216BD2-AF1F-4350-A39A-6671AFD03484}" srcId="{6356AA30-E3CD-4432-B554-849850CAD7BF}" destId="{26B02EF9-8B27-4E5F-997A-D020810CB672}" srcOrd="0" destOrd="0" parTransId="{517D1B2C-1CBC-44BE-87C0-0E10361B91F1}" sibTransId="{4D7B5E91-F78D-42E1-99B4-0D1FAD137AA3}"/>
    <dgm:cxn modelId="{88BF3037-1506-4B95-9339-3F6E6E4DAA6D}" type="presOf" srcId="{40F22968-0002-466A-A628-4B0F8A1FB129}" destId="{7E7933DA-F20B-456E-9AB2-40C218C85359}" srcOrd="0" destOrd="0" presId="urn:microsoft.com/office/officeart/2005/8/layout/vList2"/>
    <dgm:cxn modelId="{9B9FDEB9-AE23-448F-89C0-4C4E826A3F47}" type="presOf" srcId="{0022890D-934D-444D-8591-70C9C5EFB333}" destId="{3C46684A-230D-4009-BBD8-2A75FB566465}" srcOrd="0" destOrd="0" presId="urn:microsoft.com/office/officeart/2005/8/layout/vList2"/>
    <dgm:cxn modelId="{45DEAD94-99DB-43DC-B82D-D84870FD259B}" type="presOf" srcId="{26B02EF9-8B27-4E5F-997A-D020810CB672}" destId="{4D878D7E-27A8-436F-A51F-0DC161A734C8}" srcOrd="0" destOrd="0" presId="urn:microsoft.com/office/officeart/2005/8/layout/vList2"/>
    <dgm:cxn modelId="{F5579E2F-A138-4B0D-BA3C-C91400E9B818}" srcId="{6356AA30-E3CD-4432-B554-849850CAD7BF}" destId="{6EE0EE64-4632-4330-9CF4-3A13FC7D4DD1}" srcOrd="3" destOrd="0" parTransId="{8A51EB54-F6B2-49DA-993F-8B513D1B0111}" sibTransId="{C936741D-6C8F-4680-9F48-8610A05E7C18}"/>
    <dgm:cxn modelId="{5BF76994-07A9-4F66-AC5C-C5F2B31DF4DA}" srcId="{6356AA30-E3CD-4432-B554-849850CAD7BF}" destId="{40F22968-0002-466A-A628-4B0F8A1FB129}" srcOrd="1" destOrd="0" parTransId="{128B00FD-FD36-4737-8CE1-9BC20ED85493}" sibTransId="{0F813DE5-B0D5-4655-B04E-32805059A300}"/>
    <dgm:cxn modelId="{501E1853-1391-424A-9153-FD8C54DFED9D}" type="presOf" srcId="{6EE0EE64-4632-4330-9CF4-3A13FC7D4DD1}" destId="{B98AD25E-2E62-42C7-8894-CEDB7B8EC6E7}" srcOrd="0" destOrd="0" presId="urn:microsoft.com/office/officeart/2005/8/layout/vList2"/>
    <dgm:cxn modelId="{21DF8701-35BC-4FE8-921E-97270FE87320}" srcId="{6356AA30-E3CD-4432-B554-849850CAD7BF}" destId="{0022890D-934D-444D-8591-70C9C5EFB333}" srcOrd="2" destOrd="0" parTransId="{4590FFEC-DB13-4319-8A74-3EF1FBE3A16F}" sibTransId="{74859DED-1BAF-479E-894D-23B5BE29F27D}"/>
    <dgm:cxn modelId="{3CF196DC-4391-4E64-8FD6-7979BCC84BE0}" type="presOf" srcId="{6356AA30-E3CD-4432-B554-849850CAD7BF}" destId="{742660C1-81AB-4260-92C7-0BADB2F9F41D}" srcOrd="0" destOrd="0" presId="urn:microsoft.com/office/officeart/2005/8/layout/vList2"/>
    <dgm:cxn modelId="{0A54ECD7-B0C8-427D-85AC-473095AE3FB9}" type="presParOf" srcId="{742660C1-81AB-4260-92C7-0BADB2F9F41D}" destId="{4D878D7E-27A8-436F-A51F-0DC161A734C8}" srcOrd="0" destOrd="0" presId="urn:microsoft.com/office/officeart/2005/8/layout/vList2"/>
    <dgm:cxn modelId="{515EA220-DE73-449D-B72E-1D897D4FAF4C}" type="presParOf" srcId="{742660C1-81AB-4260-92C7-0BADB2F9F41D}" destId="{2E46B41B-E7C6-4D51-82A4-5EB577E9B7BF}" srcOrd="1" destOrd="0" presId="urn:microsoft.com/office/officeart/2005/8/layout/vList2"/>
    <dgm:cxn modelId="{02A8042E-632C-4932-9622-53D0A47BF247}" type="presParOf" srcId="{742660C1-81AB-4260-92C7-0BADB2F9F41D}" destId="{7E7933DA-F20B-456E-9AB2-40C218C85359}" srcOrd="2" destOrd="0" presId="urn:microsoft.com/office/officeart/2005/8/layout/vList2"/>
    <dgm:cxn modelId="{26501CFB-CE31-4EBF-837F-C6BB8711063D}" type="presParOf" srcId="{742660C1-81AB-4260-92C7-0BADB2F9F41D}" destId="{B994054C-1CCC-4DBE-88F0-B36653D916AA}" srcOrd="3" destOrd="0" presId="urn:microsoft.com/office/officeart/2005/8/layout/vList2"/>
    <dgm:cxn modelId="{E5D9BD59-8ADB-46B7-8793-192B1B23586A}" type="presParOf" srcId="{742660C1-81AB-4260-92C7-0BADB2F9F41D}" destId="{3C46684A-230D-4009-BBD8-2A75FB566465}" srcOrd="4" destOrd="0" presId="urn:microsoft.com/office/officeart/2005/8/layout/vList2"/>
    <dgm:cxn modelId="{BF5D6331-8535-4E33-B9AD-E980DE8655F8}" type="presParOf" srcId="{742660C1-81AB-4260-92C7-0BADB2F9F41D}" destId="{CE68050E-68A6-4388-B963-A26672F66789}" srcOrd="5" destOrd="0" presId="urn:microsoft.com/office/officeart/2005/8/layout/vList2"/>
    <dgm:cxn modelId="{6E609310-D5F3-44A4-958E-53E00E0CF077}" type="presParOf" srcId="{742660C1-81AB-4260-92C7-0BADB2F9F41D}" destId="{B98AD25E-2E62-42C7-8894-CEDB7B8EC6E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5902224-1CF1-413D-B86E-DE181B28D51E}" type="doc">
      <dgm:prSet loTypeId="urn:microsoft.com/office/officeart/2005/8/layout/vList2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7822F27A-ED28-4947-AC0F-99ED1F7EBCDD}">
      <dgm:prSet/>
      <dgm:spPr/>
      <dgm:t>
        <a:bodyPr/>
        <a:lstStyle/>
        <a:p>
          <a:pPr rtl="0"/>
          <a:r>
            <a:rPr lang="cs-CZ" dirty="0" smtClean="0"/>
            <a:t>Zpravidla dělíme politické strany na pravicové a levicové. Zjednodušeně pravicové strany podporují spíše podnikatele (jednotlivce) a levicové strany spíše zaměstnance (lid).</a:t>
          </a:r>
          <a:endParaRPr lang="cs-CZ" dirty="0"/>
        </a:p>
      </dgm:t>
    </dgm:pt>
    <dgm:pt modelId="{06A7A919-0FE5-42EE-A498-23E3D2C14898}" type="parTrans" cxnId="{A0ABC234-BED5-4A4F-8146-AC25ACF6681E}">
      <dgm:prSet/>
      <dgm:spPr/>
      <dgm:t>
        <a:bodyPr/>
        <a:lstStyle/>
        <a:p>
          <a:endParaRPr lang="cs-CZ"/>
        </a:p>
      </dgm:t>
    </dgm:pt>
    <dgm:pt modelId="{30334069-5289-425F-9AF5-16BB101C1D8D}" type="sibTrans" cxnId="{A0ABC234-BED5-4A4F-8146-AC25ACF6681E}">
      <dgm:prSet/>
      <dgm:spPr/>
      <dgm:t>
        <a:bodyPr/>
        <a:lstStyle/>
        <a:p>
          <a:endParaRPr lang="cs-CZ"/>
        </a:p>
      </dgm:t>
    </dgm:pt>
    <dgm:pt modelId="{D45C9A46-0B9C-40E3-B87C-61E1FECF7DDA}">
      <dgm:prSet/>
      <dgm:spPr/>
      <dgm:t>
        <a:bodyPr/>
        <a:lstStyle/>
        <a:p>
          <a:pPr rtl="0"/>
          <a:r>
            <a:rPr lang="cs-CZ" dirty="0" smtClean="0"/>
            <a:t>Levicové strany (ČSSD, KSČM)</a:t>
          </a:r>
          <a:endParaRPr lang="cs-CZ" dirty="0"/>
        </a:p>
      </dgm:t>
    </dgm:pt>
    <dgm:pt modelId="{A4CEE062-9238-4747-8F9A-7022B561DDCE}" type="parTrans" cxnId="{77D3C0F4-3830-4506-82F9-0FB86742E4C0}">
      <dgm:prSet/>
      <dgm:spPr/>
      <dgm:t>
        <a:bodyPr/>
        <a:lstStyle/>
        <a:p>
          <a:endParaRPr lang="cs-CZ"/>
        </a:p>
      </dgm:t>
    </dgm:pt>
    <dgm:pt modelId="{2CA94869-5AB6-4781-8D03-823865F81031}" type="sibTrans" cxnId="{77D3C0F4-3830-4506-82F9-0FB86742E4C0}">
      <dgm:prSet/>
      <dgm:spPr/>
      <dgm:t>
        <a:bodyPr/>
        <a:lstStyle/>
        <a:p>
          <a:endParaRPr lang="cs-CZ"/>
        </a:p>
      </dgm:t>
    </dgm:pt>
    <dgm:pt modelId="{6D1C66C4-5DA6-4854-B29A-29E7EDF15EAF}">
      <dgm:prSet/>
      <dgm:spPr/>
      <dgm:t>
        <a:bodyPr/>
        <a:lstStyle/>
        <a:p>
          <a:pPr rtl="0"/>
          <a:r>
            <a:rPr lang="cs-CZ" dirty="0" smtClean="0"/>
            <a:t>Pravicové strany (ODS, TOP 09)</a:t>
          </a:r>
          <a:endParaRPr lang="cs-CZ" dirty="0"/>
        </a:p>
      </dgm:t>
    </dgm:pt>
    <dgm:pt modelId="{E14B1EAB-867B-4366-A12F-E9C1151C8901}" type="parTrans" cxnId="{9E625C83-FF53-4835-BA9E-0E2D3441DE5B}">
      <dgm:prSet/>
      <dgm:spPr/>
      <dgm:t>
        <a:bodyPr/>
        <a:lstStyle/>
        <a:p>
          <a:endParaRPr lang="cs-CZ"/>
        </a:p>
      </dgm:t>
    </dgm:pt>
    <dgm:pt modelId="{DB7371C9-7FD1-4CAF-9C00-656ABEE2C1B0}" type="sibTrans" cxnId="{9E625C83-FF53-4835-BA9E-0E2D3441DE5B}">
      <dgm:prSet/>
      <dgm:spPr/>
      <dgm:t>
        <a:bodyPr/>
        <a:lstStyle/>
        <a:p>
          <a:endParaRPr lang="cs-CZ"/>
        </a:p>
      </dgm:t>
    </dgm:pt>
    <dgm:pt modelId="{BF7EB0DB-7FFA-4EC5-8928-39B9D429A5EB}" type="pres">
      <dgm:prSet presAssocID="{35902224-1CF1-413D-B86E-DE181B28D51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16DE99-9A1C-4438-A0E5-52D9F3EE5AFD}" type="pres">
      <dgm:prSet presAssocID="{7822F27A-ED28-4947-AC0F-99ED1F7EBCDD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4A2135-E672-470D-B555-5A120FF977AD}" type="pres">
      <dgm:prSet presAssocID="{30334069-5289-425F-9AF5-16BB101C1D8D}" presName="spacer" presStyleCnt="0"/>
      <dgm:spPr/>
    </dgm:pt>
    <dgm:pt modelId="{EA15A15D-7D5A-4683-8481-CB7C37A61687}" type="pres">
      <dgm:prSet presAssocID="{D45C9A46-0B9C-40E3-B87C-61E1FECF7DDA}" presName="parentText" presStyleLbl="node1" presStyleIdx="1" presStyleCnt="3" custScaleY="121824" custLinFactY="19631" custLinFactNeighborX="12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DE72B-18F3-4BF2-8E90-BF02F37B2524}" type="pres">
      <dgm:prSet presAssocID="{2CA94869-5AB6-4781-8D03-823865F81031}" presName="spacer" presStyleCnt="0"/>
      <dgm:spPr/>
    </dgm:pt>
    <dgm:pt modelId="{0F030D52-1264-4C45-92E2-D7A3D8F00B6B}" type="pres">
      <dgm:prSet presAssocID="{6D1C66C4-5DA6-4854-B29A-29E7EDF15EAF}" presName="parentText" presStyleLbl="node1" presStyleIdx="2" presStyleCnt="3" custLinFactNeighborX="0" custLinFactNeighborY="-7604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DFB9B9-233B-424B-9B00-CC6672376E6A}" type="presOf" srcId="{35902224-1CF1-413D-B86E-DE181B28D51E}" destId="{BF7EB0DB-7FFA-4EC5-8928-39B9D429A5EB}" srcOrd="0" destOrd="0" presId="urn:microsoft.com/office/officeart/2005/8/layout/vList2"/>
    <dgm:cxn modelId="{A0ABC234-BED5-4A4F-8146-AC25ACF6681E}" srcId="{35902224-1CF1-413D-B86E-DE181B28D51E}" destId="{7822F27A-ED28-4947-AC0F-99ED1F7EBCDD}" srcOrd="0" destOrd="0" parTransId="{06A7A919-0FE5-42EE-A498-23E3D2C14898}" sibTransId="{30334069-5289-425F-9AF5-16BB101C1D8D}"/>
    <dgm:cxn modelId="{9E625C83-FF53-4835-BA9E-0E2D3441DE5B}" srcId="{35902224-1CF1-413D-B86E-DE181B28D51E}" destId="{6D1C66C4-5DA6-4854-B29A-29E7EDF15EAF}" srcOrd="2" destOrd="0" parTransId="{E14B1EAB-867B-4366-A12F-E9C1151C8901}" sibTransId="{DB7371C9-7FD1-4CAF-9C00-656ABEE2C1B0}"/>
    <dgm:cxn modelId="{1CB9B257-3E61-4798-AAFC-4779DDB8E865}" type="presOf" srcId="{7822F27A-ED28-4947-AC0F-99ED1F7EBCDD}" destId="{A916DE99-9A1C-4438-A0E5-52D9F3EE5AFD}" srcOrd="0" destOrd="0" presId="urn:microsoft.com/office/officeart/2005/8/layout/vList2"/>
    <dgm:cxn modelId="{55BE19CF-A282-4CE6-9732-FDF1A3FCB4E9}" type="presOf" srcId="{6D1C66C4-5DA6-4854-B29A-29E7EDF15EAF}" destId="{0F030D52-1264-4C45-92E2-D7A3D8F00B6B}" srcOrd="0" destOrd="0" presId="urn:microsoft.com/office/officeart/2005/8/layout/vList2"/>
    <dgm:cxn modelId="{77D3C0F4-3830-4506-82F9-0FB86742E4C0}" srcId="{35902224-1CF1-413D-B86E-DE181B28D51E}" destId="{D45C9A46-0B9C-40E3-B87C-61E1FECF7DDA}" srcOrd="1" destOrd="0" parTransId="{A4CEE062-9238-4747-8F9A-7022B561DDCE}" sibTransId="{2CA94869-5AB6-4781-8D03-823865F81031}"/>
    <dgm:cxn modelId="{813146D3-11A9-4F4B-9823-3CCBB7F4EFF3}" type="presOf" srcId="{D45C9A46-0B9C-40E3-B87C-61E1FECF7DDA}" destId="{EA15A15D-7D5A-4683-8481-CB7C37A61687}" srcOrd="0" destOrd="0" presId="urn:microsoft.com/office/officeart/2005/8/layout/vList2"/>
    <dgm:cxn modelId="{65D1EB07-664C-4BC6-B8B5-874F9FFBDACB}" type="presParOf" srcId="{BF7EB0DB-7FFA-4EC5-8928-39B9D429A5EB}" destId="{A916DE99-9A1C-4438-A0E5-52D9F3EE5AFD}" srcOrd="0" destOrd="0" presId="urn:microsoft.com/office/officeart/2005/8/layout/vList2"/>
    <dgm:cxn modelId="{DA5BE427-7539-4339-82FE-7A9719CB1693}" type="presParOf" srcId="{BF7EB0DB-7FFA-4EC5-8928-39B9D429A5EB}" destId="{FB4A2135-E672-470D-B555-5A120FF977AD}" srcOrd="1" destOrd="0" presId="urn:microsoft.com/office/officeart/2005/8/layout/vList2"/>
    <dgm:cxn modelId="{FC65B28A-E7CD-428E-993D-9C36572272B5}" type="presParOf" srcId="{BF7EB0DB-7FFA-4EC5-8928-39B9D429A5EB}" destId="{EA15A15D-7D5A-4683-8481-CB7C37A61687}" srcOrd="2" destOrd="0" presId="urn:microsoft.com/office/officeart/2005/8/layout/vList2"/>
    <dgm:cxn modelId="{745A86EA-7278-4EF9-B9B4-D2425685D18B}" type="presParOf" srcId="{BF7EB0DB-7FFA-4EC5-8928-39B9D429A5EB}" destId="{B2EDE72B-18F3-4BF2-8E90-BF02F37B2524}" srcOrd="3" destOrd="0" presId="urn:microsoft.com/office/officeart/2005/8/layout/vList2"/>
    <dgm:cxn modelId="{E5DF9B71-B6FE-4BE6-9F2C-3FDD2F5ED396}" type="presParOf" srcId="{BF7EB0DB-7FFA-4EC5-8928-39B9D429A5EB}" destId="{0F030D52-1264-4C45-92E2-D7A3D8F00B6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AA5586-B4D6-4EBF-BADD-CC92C97F5C7A}">
      <dsp:nvSpPr>
        <dsp:cNvPr id="0" name=""/>
        <dsp:cNvSpPr/>
      </dsp:nvSpPr>
      <dsp:spPr>
        <a:xfrm>
          <a:off x="0" y="16531"/>
          <a:ext cx="8229600" cy="1032854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Vláda řídí náš stát a hospodaří se státními penězi.</a:t>
          </a:r>
          <a:endParaRPr lang="cs-CZ" sz="2600" kern="1200" dirty="0"/>
        </a:p>
      </dsp:txBody>
      <dsp:txXfrm>
        <a:off x="50420" y="66951"/>
        <a:ext cx="8128760" cy="932014"/>
      </dsp:txXfrm>
    </dsp:sp>
    <dsp:sp modelId="{52376558-CE0B-4F36-8043-A8E85A28B8ED}">
      <dsp:nvSpPr>
        <dsp:cNvPr id="0" name=""/>
        <dsp:cNvSpPr/>
      </dsp:nvSpPr>
      <dsp:spPr>
        <a:xfrm>
          <a:off x="0" y="1124265"/>
          <a:ext cx="8229600" cy="1032854"/>
        </a:xfrm>
        <a:prstGeom prst="roundRect">
          <a:avLst/>
        </a:prstGeom>
        <a:solidFill>
          <a:schemeClr val="accent1">
            <a:shade val="50000"/>
            <a:hueOff val="390263"/>
            <a:satOff val="-22543"/>
            <a:lumOff val="2477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90263"/>
              <a:satOff val="-22543"/>
              <a:lumOff val="2477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Vládu tvoří předseda vlády (premiér) a ministři. </a:t>
          </a:r>
          <a:endParaRPr lang="cs-CZ" sz="2600" kern="1200" dirty="0"/>
        </a:p>
      </dsp:txBody>
      <dsp:txXfrm>
        <a:off x="50420" y="1174685"/>
        <a:ext cx="8128760" cy="932014"/>
      </dsp:txXfrm>
    </dsp:sp>
    <dsp:sp modelId="{E6964B22-42FB-4732-87E0-DA450602B6D6}">
      <dsp:nvSpPr>
        <dsp:cNvPr id="0" name=""/>
        <dsp:cNvSpPr/>
      </dsp:nvSpPr>
      <dsp:spPr>
        <a:xfrm>
          <a:off x="0" y="2232000"/>
          <a:ext cx="8229600" cy="1032854"/>
        </a:xfrm>
        <a:prstGeom prst="roundRect">
          <a:avLst/>
        </a:prstGeom>
        <a:solidFill>
          <a:schemeClr val="accent1">
            <a:shade val="50000"/>
            <a:hueOff val="780526"/>
            <a:satOff val="-45086"/>
            <a:lumOff val="49539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780526"/>
              <a:satOff val="-45086"/>
              <a:lumOff val="49539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Každý ministr se stará o určitou oblast (např. školství, zdravotnictví, průmysl, kulturu).</a:t>
          </a:r>
          <a:endParaRPr lang="cs-CZ" sz="2600" kern="1200" dirty="0"/>
        </a:p>
      </dsp:txBody>
      <dsp:txXfrm>
        <a:off x="50420" y="2282420"/>
        <a:ext cx="8128760" cy="932014"/>
      </dsp:txXfrm>
    </dsp:sp>
    <dsp:sp modelId="{5550565D-62C3-45B7-A27A-8533196498C8}">
      <dsp:nvSpPr>
        <dsp:cNvPr id="0" name=""/>
        <dsp:cNvSpPr/>
      </dsp:nvSpPr>
      <dsp:spPr>
        <a:xfrm>
          <a:off x="0" y="3339734"/>
          <a:ext cx="8229600" cy="1032854"/>
        </a:xfrm>
        <a:prstGeom prst="roundRect">
          <a:avLst/>
        </a:prstGeom>
        <a:solidFill>
          <a:schemeClr val="accent1">
            <a:shade val="50000"/>
            <a:hueOff val="390263"/>
            <a:satOff val="-22543"/>
            <a:lumOff val="2477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90263"/>
              <a:satOff val="-22543"/>
              <a:lumOff val="2477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Členy vlády jsme zvolili ve volbách, které jsou každé 4 roky. </a:t>
          </a:r>
          <a:endParaRPr lang="cs-CZ" sz="2600" kern="1200" dirty="0"/>
        </a:p>
      </dsp:txBody>
      <dsp:txXfrm>
        <a:off x="50420" y="3390154"/>
        <a:ext cx="8128760" cy="9320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10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image" Target="../media/image13.jpe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2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scm.cz/data2/dep_35/Logo_KSCM_na_vysku_410x307.jpg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ods.cz/pics/loga/ods.gi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ssd.cz/data/files/cssd-bila-oranz-podklad.jpg" TargetMode="External"/><Relationship Id="rId5" Type="http://schemas.openxmlformats.org/officeDocument/2006/relationships/hyperlink" Target="http://cs.wikipedia.org/wiki/Soubor:Senat_Wallenstein_palace_Prague_4677.JPG" TargetMode="External"/><Relationship Id="rId10" Type="http://schemas.openxmlformats.org/officeDocument/2006/relationships/image" Target="../media/image2.jpeg"/><Relationship Id="rId4" Type="http://schemas.openxmlformats.org/officeDocument/2006/relationships/hyperlink" Target="http://cs.wikipedia.org/wiki/Soubor:Zasedac%C3%AD_s%C3%A1l_Poslaneck%C3%A9_sn%C4%9Bmovny.jpg" TargetMode="External"/><Relationship Id="rId9" Type="http://schemas.openxmlformats.org/officeDocument/2006/relationships/hyperlink" Target="http://www.top09.cz/dokumenty/logo-a-graficky-manua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Vláda, parlament, politické strany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VY_32_INOVACE_51_VU2_17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Vláda,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parlament, politické strany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látkou – vláda, parlament, politické strany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Orientovat se v látce – vláda, parlament,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politické strany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21.2.2013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Vláda, parlament, politické strany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Vláda ČR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CR_SNEMOVNA_HOSPODARSTVI_ROZPOCET_2013_2_23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03848" y="260648"/>
            <a:ext cx="3422820" cy="1628800"/>
          </a:xfrm>
          <a:prstGeom prst="rect">
            <a:avLst/>
          </a:prstGeom>
        </p:spPr>
      </p:pic>
      <p:pic>
        <p:nvPicPr>
          <p:cNvPr id="1026" name="Picture 2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404664"/>
            <a:ext cx="1814512" cy="15287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dirty="0" smtClean="0"/>
              <a:t>Prezident ČR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268760"/>
          <a:ext cx="8229600" cy="5055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356350"/>
            <a:ext cx="7704856" cy="365125"/>
          </a:xfrm>
        </p:spPr>
        <p:txBody>
          <a:bodyPr/>
          <a:lstStyle/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                                                                    </a:t>
            </a:r>
            <a:r>
              <a:rPr lang="cs-CZ" sz="2000" b="1" dirty="0" smtClean="0">
                <a:solidFill>
                  <a:prstClr val="black">
                    <a:tint val="75000"/>
                  </a:prstClr>
                </a:solidFill>
              </a:rPr>
              <a:t>                                                                           </a:t>
            </a:r>
            <a:endParaRPr lang="cs-CZ" b="1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405px-Vaclav_Klaus_headshot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994038" y="4581128"/>
            <a:ext cx="1149962" cy="1700808"/>
          </a:xfrm>
          <a:prstGeom prst="rect">
            <a:avLst/>
          </a:prstGeom>
        </p:spPr>
      </p:pic>
      <p:pic>
        <p:nvPicPr>
          <p:cNvPr id="6" name="Obrázek 5" descr="Václav_Havel_cut_out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631832" y="2420888"/>
            <a:ext cx="1512168" cy="172819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Parlament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052736"/>
          <a:ext cx="8229600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800px-Senat_Wallenstein_palace_Prague_4677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932040" y="4239090"/>
            <a:ext cx="4211960" cy="2618910"/>
          </a:xfrm>
          <a:prstGeom prst="rect">
            <a:avLst/>
          </a:prstGeom>
        </p:spPr>
      </p:pic>
      <p:pic>
        <p:nvPicPr>
          <p:cNvPr id="6" name="Obrázek 5" descr="800px-Zasedací_sál_Poslanecké_sněmovn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0" y="4185084"/>
            <a:ext cx="4355976" cy="2672916"/>
          </a:xfrm>
          <a:prstGeom prst="rect">
            <a:avLst/>
          </a:prstGeom>
        </p:spPr>
      </p:pic>
      <p:pic>
        <p:nvPicPr>
          <p:cNvPr id="2050" name="Picture 2" descr="C:\Documents and Settings\Ondra\Local Settings\Temporary Internet Files\Content.IE5\E3XFQM78\MP90031569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1556" y="116633"/>
            <a:ext cx="2018916" cy="1440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Politické strany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052736"/>
          <a:ext cx="8229600" cy="5271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cssd-bila-oranz-podklad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3356992"/>
            <a:ext cx="1036916" cy="1080120"/>
          </a:xfrm>
          <a:prstGeom prst="rect">
            <a:avLst/>
          </a:prstGeom>
        </p:spPr>
      </p:pic>
      <p:pic>
        <p:nvPicPr>
          <p:cNvPr id="6" name="Obrázek 5" descr="small_Logo_KSCM_na_vysku_410x30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092280" y="3212976"/>
            <a:ext cx="1512168" cy="1129085"/>
          </a:xfrm>
          <a:prstGeom prst="rect">
            <a:avLst/>
          </a:prstGeom>
        </p:spPr>
      </p:pic>
      <p:pic>
        <p:nvPicPr>
          <p:cNvPr id="7" name="Obrázek 6" descr="ods.gi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932040" y="4869160"/>
            <a:ext cx="2275077" cy="551706"/>
          </a:xfrm>
          <a:prstGeom prst="rect">
            <a:avLst/>
          </a:prstGeom>
        </p:spPr>
      </p:pic>
      <p:pic>
        <p:nvPicPr>
          <p:cNvPr id="8" name="Obrázek 7" descr="373037_90002267161_2053559727_q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308304" y="4581128"/>
            <a:ext cx="1268338" cy="126833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632848" cy="3744416"/>
          </a:xfrm>
        </p:spPr>
        <p:txBody>
          <a:bodyPr>
            <a:normAutofit fontScale="92500" lnSpcReduction="10000"/>
          </a:bodyPr>
          <a:lstStyle/>
          <a:p>
            <a:pPr marL="285750" indent="-285750"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13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http://img.ihned.cz/attachment.php/480/44893480/QI2PNwUbHW7cijer1EVqpfSM9F8hA0dl/CR_SNEMOVNA_HOSPODARSTVI_ROZPOCET_2013_2_236.jpg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http://upload.wikimedia.org/wikipedia/commons/1/11/V%C3%A1clav_Havel_cut_out.jpg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http://cs.wikipedia.org/wiki/Soubor:Vaclav_Klaus_headshot.jpg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http://cs.wikipedia.org/wiki/Soubor:Zasedac%C3%AD_s%C3%A1l_Poslaneck%C3%A9_sn%C4%9Bmovny.jpg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http://cs.wikipedia.org/wiki/Soubor:Senat_Wallenstein_palace_Prague_4677.JPG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http://www.</a:t>
            </a:r>
            <a:r>
              <a:rPr lang="cs-CZ" sz="13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cssd.cz</a:t>
            </a: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/data/</a:t>
            </a:r>
            <a:r>
              <a:rPr lang="cs-CZ" sz="13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files</a:t>
            </a: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13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cssd</a:t>
            </a: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-bila-</a:t>
            </a:r>
            <a:r>
              <a:rPr lang="cs-CZ" sz="13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oranz</a:t>
            </a: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-podklad.</a:t>
            </a:r>
            <a:r>
              <a:rPr lang="cs-CZ" sz="13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jpg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http://www.ods.cz/pics/loga/ods.gif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http://www.</a:t>
            </a:r>
            <a:r>
              <a:rPr lang="cs-CZ" sz="13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kscm.cz</a:t>
            </a: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/data2/dep_35/Logo_KSCM_na_</a:t>
            </a:r>
            <a:r>
              <a:rPr lang="cs-CZ" sz="13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vysku</a:t>
            </a: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_410x307.jpg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http://www.top09.cz/dokumenty/logo-a-graficky-manual/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1618</TotalTime>
  <Words>444</Words>
  <Application>Microsoft Office PowerPoint</Application>
  <PresentationFormat>Předvádění na obrazovce (4:3)</PresentationFormat>
  <Paragraphs>71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Věcné učení  Vláda, parlament, politické strany</vt:lpstr>
      <vt:lpstr>Prezentace aplikace PowerPoint</vt:lpstr>
      <vt:lpstr>Vláda, parlament, politické strany</vt:lpstr>
      <vt:lpstr>Vláda ČR</vt:lpstr>
      <vt:lpstr>Prezident ČR</vt:lpstr>
      <vt:lpstr>Parlament</vt:lpstr>
      <vt:lpstr>Politické strany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184</cp:revision>
  <dcterms:created xsi:type="dcterms:W3CDTF">2012-06-27T08:54:30Z</dcterms:created>
  <dcterms:modified xsi:type="dcterms:W3CDTF">2013-03-05T18:52:47Z</dcterms:modified>
</cp:coreProperties>
</file>