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www.funny.cz/vtipne-obrazky/zvirata/vesela-krava/4600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861856"/>
          </a:xfrm>
        </p:spPr>
        <p:txBody>
          <a:bodyPr/>
          <a:lstStyle/>
          <a:p>
            <a:r>
              <a:rPr lang="cs-CZ" dirty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94714680"/>
              </p:ext>
            </p:extLst>
          </p:nvPr>
        </p:nvGraphicFramePr>
        <p:xfrm>
          <a:off x="467544" y="1268760"/>
          <a:ext cx="8424936" cy="4473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472"/>
                <a:gridCol w="4176464"/>
              </a:tblGrid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690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7</a:t>
                      </a:r>
                      <a:endParaRPr lang="cs-CZ" sz="14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52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Pokrmy z hovězího masa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Hovězí vnitřnosti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Danuše Sommerová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16.09.2012</a:t>
                      </a:r>
                      <a:endParaRPr lang="cs-CZ" sz="1400" b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9368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  <a:buFont typeface="Wingdings" pitchFamily="2" charset="2"/>
                        <a:buNone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úpravou hovězích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vnitřností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Materiál je určen pro žáky 3. ročníku studijního oboru Gastronomie, do předmětu „Technologie “. Slouží k procvičování studia na interaktivní tabuli. </a:t>
                      </a:r>
                      <a:endParaRPr lang="cs-CZ" sz="1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86640228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060848"/>
            <a:ext cx="2235949" cy="276726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052736"/>
            <a:ext cx="8077200" cy="1673352"/>
          </a:xfrm>
        </p:spPr>
        <p:txBody>
          <a:bodyPr>
            <a:normAutofit/>
          </a:bodyPr>
          <a:lstStyle/>
          <a:p>
            <a:r>
              <a:rPr lang="cs-CZ" sz="7200" dirty="0" smtClean="0"/>
              <a:t>Hovězí vnitřnosti </a:t>
            </a:r>
            <a:endParaRPr lang="cs-CZ" sz="7200" dirty="0"/>
          </a:p>
        </p:txBody>
      </p:sp>
    </p:spTree>
    <p:extLst>
      <p:ext uri="{BB962C8B-B14F-4D97-AF65-F5344CB8AC3E}">
        <p14:creationId xmlns="" xmlns:p14="http://schemas.microsoft.com/office/powerpoint/2010/main" val="338907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Hovězí vnitřnosti / droby/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sz="3600" dirty="0" smtClean="0"/>
              <a:t>nejčastěji upravujeme:</a:t>
            </a:r>
          </a:p>
          <a:p>
            <a:pPr>
              <a:buNone/>
            </a:pPr>
            <a:r>
              <a:rPr lang="cs-CZ" sz="3600" dirty="0" smtClean="0"/>
              <a:t> </a:t>
            </a:r>
          </a:p>
          <a:p>
            <a:pPr lvl="2"/>
            <a:r>
              <a:rPr lang="cs-CZ" sz="3500" dirty="0" smtClean="0"/>
              <a:t>játra</a:t>
            </a:r>
          </a:p>
          <a:p>
            <a:pPr lvl="2"/>
            <a:r>
              <a:rPr lang="cs-CZ" sz="3500" dirty="0" smtClean="0"/>
              <a:t>ledvinky</a:t>
            </a:r>
          </a:p>
          <a:p>
            <a:pPr lvl="2"/>
            <a:r>
              <a:rPr lang="cs-CZ" sz="3500" dirty="0" smtClean="0"/>
              <a:t>žaludek</a:t>
            </a:r>
          </a:p>
          <a:p>
            <a:pPr lvl="2"/>
            <a:r>
              <a:rPr lang="cs-CZ" sz="3500" dirty="0" smtClean="0"/>
              <a:t>býčí žlázy</a:t>
            </a:r>
          </a:p>
          <a:p>
            <a:pPr lvl="2"/>
            <a:r>
              <a:rPr lang="cs-CZ" sz="3500" dirty="0" smtClean="0"/>
              <a:t>vemínko</a:t>
            </a:r>
          </a:p>
          <a:p>
            <a:pPr lvl="2"/>
            <a:r>
              <a:rPr lang="cs-CZ" sz="3500" dirty="0" smtClean="0"/>
              <a:t>srdce …</a:t>
            </a:r>
          </a:p>
          <a:p>
            <a:pPr lvl="2"/>
            <a:endParaRPr lang="cs-CZ" dirty="0" smtClean="0"/>
          </a:p>
          <a:p>
            <a:endParaRPr lang="cs-CZ" dirty="0" smtClean="0"/>
          </a:p>
          <a:p>
            <a:pPr lvl="8"/>
            <a:r>
              <a:rPr lang="cs-CZ" dirty="0"/>
              <a:t> </a:t>
            </a:r>
            <a:r>
              <a:rPr lang="cs-CZ" dirty="0" smtClean="0"/>
              <a:t>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65303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hovězích vnitřností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Vysoká biologická hodnota</a:t>
            </a:r>
          </a:p>
          <a:p>
            <a:pPr>
              <a:buNone/>
            </a:pPr>
            <a:endParaRPr lang="cs-CZ" dirty="0" smtClean="0"/>
          </a:p>
          <a:p>
            <a:pPr lvl="2"/>
            <a:r>
              <a:rPr lang="cs-CZ" sz="3200" dirty="0" smtClean="0"/>
              <a:t>Minerální látky – hlavně FE, P</a:t>
            </a:r>
          </a:p>
          <a:p>
            <a:pPr lvl="2"/>
            <a:r>
              <a:rPr lang="cs-CZ" sz="3200" dirty="0" smtClean="0"/>
              <a:t>Vitamíny – A,B,C,D,PP</a:t>
            </a:r>
          </a:p>
          <a:p>
            <a:pPr lvl="2"/>
            <a:r>
              <a:rPr lang="cs-CZ" sz="3200" dirty="0" smtClean="0"/>
              <a:t>Vodnaté – brzy se kazí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4019858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Předběžná úprava drobů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Odblanit</a:t>
            </a:r>
          </a:p>
          <a:p>
            <a:r>
              <a:rPr lang="cs-CZ" dirty="0" smtClean="0"/>
              <a:t>Vykrájet zbytky žilek</a:t>
            </a:r>
          </a:p>
          <a:p>
            <a:r>
              <a:rPr lang="cs-CZ" dirty="0" smtClean="0"/>
              <a:t>Omýt</a:t>
            </a:r>
          </a:p>
          <a:p>
            <a:r>
              <a:rPr lang="cs-CZ" dirty="0" smtClean="0"/>
              <a:t>Některé spařujeme, stáhneme kůži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75482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hovězích vnitřností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Vařením</a:t>
            </a:r>
          </a:p>
          <a:p>
            <a:r>
              <a:rPr lang="cs-CZ" dirty="0" smtClean="0"/>
              <a:t>Zaděláváním</a:t>
            </a:r>
          </a:p>
          <a:p>
            <a:r>
              <a:rPr lang="cs-CZ" dirty="0" smtClean="0"/>
              <a:t>Dušením</a:t>
            </a:r>
          </a:p>
          <a:p>
            <a:r>
              <a:rPr lang="cs-CZ" dirty="0" smtClean="0"/>
              <a:t>Smažením / pouze </a:t>
            </a:r>
            <a:r>
              <a:rPr lang="cs-CZ" dirty="0" err="1" smtClean="0"/>
              <a:t>vemínko</a:t>
            </a:r>
            <a:r>
              <a:rPr lang="cs-CZ" dirty="0" smtClean="0"/>
              <a:t> a býčí žlázy /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8388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hovězích jater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hlavně k přípravě  zavářek do polévek</a:t>
            </a:r>
          </a:p>
          <a:p>
            <a:r>
              <a:rPr lang="cs-CZ" dirty="0" smtClean="0"/>
              <a:t>dále k úpravě dušením, smažením</a:t>
            </a:r>
          </a:p>
          <a:p>
            <a:endParaRPr lang="cs-CZ" dirty="0" smtClean="0"/>
          </a:p>
          <a:p>
            <a:pPr lvl="2"/>
            <a:r>
              <a:rPr lang="cs-CZ" sz="2800" dirty="0" smtClean="0"/>
              <a:t>Hovězí ledvinky na cibulce</a:t>
            </a:r>
          </a:p>
          <a:p>
            <a:pPr lvl="2"/>
            <a:r>
              <a:rPr lang="cs-CZ" sz="2800" dirty="0" smtClean="0"/>
              <a:t>Hovězí srdce na smetaně</a:t>
            </a:r>
          </a:p>
          <a:p>
            <a:pPr lvl="2"/>
            <a:r>
              <a:rPr lang="cs-CZ" sz="2800" dirty="0" smtClean="0"/>
              <a:t>Hovězí játra na cibulce</a:t>
            </a:r>
          </a:p>
          <a:p>
            <a:pPr lvl="2"/>
            <a:r>
              <a:rPr lang="cs-CZ" sz="2800" dirty="0" smtClean="0"/>
              <a:t>Hovězí vemínko smažené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4140127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LITERATURA: </a:t>
            </a:r>
          </a:p>
          <a:p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endParaRPr lang="cs-CZ" sz="2000" dirty="0"/>
          </a:p>
          <a:p>
            <a:r>
              <a:rPr lang="cs-CZ" dirty="0" smtClean="0"/>
              <a:t>INTERNET:</a:t>
            </a:r>
          </a:p>
          <a:p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funny.cz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vtipne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obrazky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zvirata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vesela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krava</a:t>
            </a:r>
            <a:r>
              <a:rPr lang="cs-CZ" sz="1600" dirty="0" smtClean="0">
                <a:hlinkClick r:id="rId2"/>
              </a:rPr>
              <a:t>/4600/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b="1" dirty="0" smtClean="0"/>
              <a:t>, </a:t>
            </a:r>
            <a:r>
              <a:rPr lang="cs-CZ" sz="1600" dirty="0" smtClean="0"/>
              <a:t>Galerie Office, 16.09.2012</a:t>
            </a:r>
          </a:p>
          <a:p>
            <a:endParaRPr lang="cs-CZ" sz="16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00377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</TotalTime>
  <Words>236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DIGITÁLNÍ UČEBNÍ MATERIÁL</vt:lpstr>
      <vt:lpstr>Hovězí vnitřnosti </vt:lpstr>
      <vt:lpstr>Hovězí vnitřnosti / droby/</vt:lpstr>
      <vt:lpstr>Charakteristika hovězích vnitřností</vt:lpstr>
      <vt:lpstr>Předběžná úprava drobů</vt:lpstr>
      <vt:lpstr>Úprava hovězích vnitřností</vt:lpstr>
      <vt:lpstr>Úprava hovězích jater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cp:lastModifiedBy>J.Konig</cp:lastModifiedBy>
  <cp:revision>8</cp:revision>
  <dcterms:modified xsi:type="dcterms:W3CDTF">2013-06-15T11:13:53Z</dcterms:modified>
</cp:coreProperties>
</file>