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75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7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293112" cy="861856"/>
          </a:xfrm>
        </p:spPr>
        <p:txBody>
          <a:bodyPr/>
          <a:lstStyle/>
          <a:p>
            <a:r>
              <a:rPr lang="cs-CZ" dirty="0">
                <a:ln>
                  <a:solidFill>
                    <a:schemeClr val="bg2">
                      <a:lumMod val="50000"/>
                    </a:schemeClr>
                  </a:solidFill>
                </a:ln>
                <a:latin typeface="Franklin Gothic Medium" pitchFamily="34" charset="0"/>
              </a:rPr>
              <a:t>DIGITÁLNÍ UČEBNÍ MATERIÁL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71026108"/>
              </p:ext>
            </p:extLst>
          </p:nvPr>
        </p:nvGraphicFramePr>
        <p:xfrm>
          <a:off x="467544" y="1029073"/>
          <a:ext cx="7488831" cy="4686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07880"/>
                <a:gridCol w="3680951"/>
              </a:tblGrid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1400" b="1" i="0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projektu</a:t>
                      </a:r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Škola budoucnosti s využitím IT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6908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VY_7_INOVACE_TE 19</a:t>
                      </a:r>
                      <a:endParaRPr lang="cs-CZ" sz="1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524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Střední průmyslová škola a Střední odborná škola gastronomie a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služeb, Most, p. o.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Předmět: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Technologie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Tematický okruh: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Pokrmy z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drůbeže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Drůbež 1.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Jméno autora: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Mgr. Danuše Sommerová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Datum tvorby: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23.09.2012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9368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lang="cs-CZ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Prezentace seznamuje žáky s charakteristikou a rozdělením drůbežího masa. Materiál je určen pro žáky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ročníku studijního oboru Gastronomie, do předmětu „Technologie “. Slouží k procvičování studia na interaktivní tabuli. </a:t>
                      </a:r>
                      <a:endParaRPr lang="cs-CZ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5684838"/>
            <a:ext cx="4791075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58137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prstTxWarp prst="textChevron">
              <a:avLst/>
            </a:prstTxWarp>
          </a:bodyPr>
          <a:lstStyle/>
          <a:p>
            <a:pPr algn="l"/>
            <a:r>
              <a:rPr lang="cs-CZ" dirty="0" smtClean="0"/>
              <a:t>Drůbež 1.</a:t>
            </a:r>
            <a:endParaRPr lang="cs-CZ" dirty="0"/>
          </a:p>
        </p:txBody>
      </p:sp>
      <p:pic>
        <p:nvPicPr>
          <p:cNvPr id="1028" name="Picture 4" descr="C:\Documents and Settings\Jarda\Local Settings\Temporary Internet Files\Content.IE5\EU9CHW1K\MC90023311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212976"/>
            <a:ext cx="4176464" cy="3096344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xmlns="" val="4029502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/>
              <a:t>Charakteristika drůbeže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3200" dirty="0" smtClean="0"/>
              <a:t> kvalitní maso</a:t>
            </a:r>
          </a:p>
          <a:p>
            <a:r>
              <a:rPr lang="cs-CZ" sz="3200" dirty="0" smtClean="0"/>
              <a:t> vysoká výživná hodnota</a:t>
            </a:r>
          </a:p>
          <a:p>
            <a:r>
              <a:rPr lang="cs-CZ" sz="3200" dirty="0" smtClean="0"/>
              <a:t> křehké, jemné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75643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/>
              <a:t>Rozdělení drůbeže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3200" dirty="0" smtClean="0"/>
              <a:t> hrabavá</a:t>
            </a:r>
          </a:p>
          <a:p>
            <a:r>
              <a:rPr lang="cs-CZ" sz="3200" dirty="0" smtClean="0"/>
              <a:t> vodní</a:t>
            </a:r>
          </a:p>
          <a:p>
            <a:r>
              <a:rPr lang="cs-CZ" sz="3200" dirty="0" smtClean="0"/>
              <a:t> holubi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81520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/>
              <a:t>Úprava drůbeže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3200" dirty="0" smtClean="0"/>
              <a:t> vařením</a:t>
            </a:r>
          </a:p>
          <a:p>
            <a:r>
              <a:rPr lang="cs-CZ" sz="3200" dirty="0" smtClean="0"/>
              <a:t> zaděláváním</a:t>
            </a:r>
          </a:p>
          <a:p>
            <a:r>
              <a:rPr lang="cs-CZ" sz="3200" dirty="0" smtClean="0"/>
              <a:t> dušením</a:t>
            </a:r>
          </a:p>
          <a:p>
            <a:r>
              <a:rPr lang="cs-CZ" sz="3200" dirty="0" smtClean="0"/>
              <a:t> pečením</a:t>
            </a:r>
          </a:p>
          <a:p>
            <a:r>
              <a:rPr lang="cs-CZ" sz="3200" dirty="0" smtClean="0"/>
              <a:t> smažením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171945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LITERATURA: </a:t>
            </a:r>
          </a:p>
          <a:p>
            <a:r>
              <a:rPr lang="cs-CZ" sz="2000" dirty="0" smtClean="0"/>
              <a:t>Sedláčková, Hana. </a:t>
            </a:r>
            <a:r>
              <a:rPr lang="cs-CZ" sz="2000" i="1" dirty="0" smtClean="0"/>
              <a:t>Technologie přípravy pokrmů</a:t>
            </a:r>
            <a:r>
              <a:rPr lang="cs-CZ" sz="2000" dirty="0" smtClean="0"/>
              <a:t>. Praha: nakladatelství Fortuna, 2000. ISBN 80-7168-737-5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000" b="1" dirty="0" smtClean="0">
                <a:latin typeface="Franklin Gothic Medium" pitchFamily="34" charset="0"/>
              </a:rPr>
              <a:t>Obrázky: </a:t>
            </a:r>
          </a:p>
          <a:p>
            <a:r>
              <a:rPr lang="cs-CZ" sz="2000" dirty="0" smtClean="0">
                <a:latin typeface="Franklin Gothic Medium" pitchFamily="34" charset="0"/>
                <a:hlinkClick r:id="rId2"/>
              </a:rPr>
              <a:t>http://office.</a:t>
            </a:r>
            <a:r>
              <a:rPr lang="cs-CZ" sz="2000" dirty="0" err="1" smtClean="0">
                <a:latin typeface="Franklin Gothic Medium" pitchFamily="34" charset="0"/>
                <a:hlinkClick r:id="rId2"/>
              </a:rPr>
              <a:t>microsoft.com</a:t>
            </a:r>
            <a:r>
              <a:rPr lang="cs-CZ" sz="2000" b="1" dirty="0" smtClean="0">
                <a:latin typeface="Franklin Gothic Medium" pitchFamily="34" charset="0"/>
              </a:rPr>
              <a:t>, </a:t>
            </a:r>
            <a:r>
              <a:rPr lang="cs-CZ" sz="2000" dirty="0" smtClean="0">
                <a:latin typeface="Franklin Gothic Medium" pitchFamily="34" charset="0"/>
              </a:rPr>
              <a:t>Galerie Office, 23.09.2012</a:t>
            </a:r>
          </a:p>
          <a:p>
            <a:endParaRPr lang="cs-CZ" dirty="0" smtClean="0"/>
          </a:p>
          <a:p>
            <a:pPr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="" xmlns:p14="http://schemas.microsoft.com/office/powerpoint/2010/main" val="200377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80</TotalTime>
  <Words>172</Words>
  <Application>Microsoft Office PowerPoint</Application>
  <PresentationFormat>Předvádění na obrazovce (4:3)</PresentationFormat>
  <Paragraphs>48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Bohatý</vt:lpstr>
      <vt:lpstr>DIGITÁLNÍ UČEBNÍ MATERIÁL</vt:lpstr>
      <vt:lpstr>Drůbež 1.</vt:lpstr>
      <vt:lpstr>Charakteristika drůbeže</vt:lpstr>
      <vt:lpstr>Rozdělení drůbeže </vt:lpstr>
      <vt:lpstr>Úprava drůbeže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</dc:title>
  <dc:creator>Dana</dc:creator>
  <cp:lastModifiedBy>J.Konig</cp:lastModifiedBy>
  <cp:revision>30</cp:revision>
  <dcterms:created xsi:type="dcterms:W3CDTF">2013-01-09T09:53:59Z</dcterms:created>
  <dcterms:modified xsi:type="dcterms:W3CDTF">2013-06-13T15:55:05Z</dcterms:modified>
</cp:coreProperties>
</file>