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9311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1026108"/>
              </p:ext>
            </p:extLst>
          </p:nvPr>
        </p:nvGraphicFramePr>
        <p:xfrm>
          <a:off x="467544" y="1029073"/>
          <a:ext cx="7488831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7880"/>
                <a:gridCol w="3680951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20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drůbeže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Drůbež 2.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23.09.2012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tepelnou úpravou drůbežího masa. Materiál je určen pro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žáky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85813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Chevron">
              <a:avLst/>
            </a:prstTxWarp>
          </a:bodyPr>
          <a:lstStyle/>
          <a:p>
            <a:pPr algn="l"/>
            <a:r>
              <a:rPr lang="cs-CZ" dirty="0" smtClean="0"/>
              <a:t>Drůbež 2.</a:t>
            </a:r>
            <a:endParaRPr lang="cs-CZ" dirty="0"/>
          </a:p>
        </p:txBody>
      </p:sp>
      <p:pic>
        <p:nvPicPr>
          <p:cNvPr id="1028" name="Picture 4" descr="C:\Documents and Settings\Jarda\Local Settings\Temporary Internet Files\Content.IE5\EU9CHW1K\MC9004397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284984"/>
            <a:ext cx="2743200" cy="274320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4029502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Úprava drůbeže vařením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 příprava vývaru C – starší kusy</a:t>
            </a:r>
          </a:p>
          <a:p>
            <a:pPr>
              <a:buNone/>
            </a:pPr>
            <a:r>
              <a:rPr lang="cs-CZ" sz="3200" dirty="0" smtClean="0"/>
              <a:t>   hrabavé drůbeže</a:t>
            </a:r>
          </a:p>
          <a:p>
            <a:r>
              <a:rPr lang="cs-CZ" sz="3200" dirty="0" smtClean="0"/>
              <a:t> očištěnou vaříme vcelku nebo</a:t>
            </a:r>
          </a:p>
          <a:p>
            <a:pPr>
              <a:buNone/>
            </a:pPr>
            <a:r>
              <a:rPr lang="cs-CZ" sz="3200" dirty="0" smtClean="0"/>
              <a:t>   dělenou</a:t>
            </a:r>
          </a:p>
          <a:p>
            <a:r>
              <a:rPr lang="cs-CZ" sz="3200" dirty="0" smtClean="0"/>
              <a:t> vaříme s přísadou kořenové zeleniny</a:t>
            </a:r>
          </a:p>
          <a:p>
            <a:pPr>
              <a:buNone/>
            </a:pPr>
            <a:r>
              <a:rPr lang="cs-CZ" sz="3200" dirty="0" smtClean="0"/>
              <a:t>   a cibule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59992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Úprava drůbeže zaděláváním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kuchyňsky upravenou drůbež vaříme </a:t>
            </a:r>
          </a:p>
          <a:p>
            <a:r>
              <a:rPr lang="cs-CZ" sz="3200" dirty="0" smtClean="0"/>
              <a:t>porce vařeného masa zaléváme bílou omáčkou</a:t>
            </a:r>
          </a:p>
          <a:p>
            <a:r>
              <a:rPr lang="cs-CZ" sz="3200" dirty="0" smtClean="0"/>
              <a:t>dochutíme – sůl, pepř, muškátový květ</a:t>
            </a:r>
          </a:p>
          <a:p>
            <a:r>
              <a:rPr lang="cs-CZ" sz="3200" dirty="0" err="1" smtClean="0"/>
              <a:t>legírujeme</a:t>
            </a:r>
            <a:r>
              <a:rPr lang="cs-CZ" sz="3200" dirty="0" smtClean="0"/>
              <a:t> mlékem, smetanou, máslem 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24384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571184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Pokrmy upravené zaděláváním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jsou chuťově méně výrazné</a:t>
            </a:r>
          </a:p>
          <a:p>
            <a:r>
              <a:rPr lang="cs-CZ" sz="3200" dirty="0" smtClean="0"/>
              <a:t>jsou vhodné pro dětskou a dietní výživu</a:t>
            </a:r>
          </a:p>
          <a:p>
            <a:r>
              <a:rPr lang="cs-CZ" sz="3200" dirty="0" smtClean="0"/>
              <a:t>omáčka má jemnou chuť a vůni po vařeném mase a zelenině</a:t>
            </a:r>
          </a:p>
          <a:p>
            <a:r>
              <a:rPr lang="cs-CZ" sz="3200" dirty="0" smtClean="0"/>
              <a:t>biologická hodnota se zvyšuje přidáním sekané zelené petržele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659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b="1" dirty="0" smtClean="0">
                <a:latin typeface="Trebuchet MS" pitchFamily="34" charset="0"/>
              </a:rPr>
              <a:t>Obrázky: </a:t>
            </a:r>
          </a:p>
          <a:p>
            <a:r>
              <a:rPr lang="cs-CZ" sz="2000" dirty="0" smtClean="0">
                <a:latin typeface="Trebuchet MS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Trebuchet MS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Trebuchet MS" pitchFamily="34" charset="0"/>
              </a:rPr>
              <a:t>, </a:t>
            </a:r>
            <a:r>
              <a:rPr lang="cs-CZ" sz="2000" dirty="0" smtClean="0">
                <a:latin typeface="Trebuchet MS" pitchFamily="34" charset="0"/>
              </a:rPr>
              <a:t>Galerie Office, 23.09.2012</a:t>
            </a:r>
          </a:p>
          <a:p>
            <a:endParaRPr lang="cs-CZ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84</TotalTime>
  <Words>228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DIGITÁLNÍ UČEBNÍ MATERIÁL</vt:lpstr>
      <vt:lpstr>Drůbež 2.</vt:lpstr>
      <vt:lpstr>Úprava drůbeže vařením</vt:lpstr>
      <vt:lpstr>Úprava drůbeže zaděláváním</vt:lpstr>
      <vt:lpstr>Pokrmy upravené zaděláváním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Dana</dc:creator>
  <cp:lastModifiedBy>J.Konig</cp:lastModifiedBy>
  <cp:revision>31</cp:revision>
  <dcterms:created xsi:type="dcterms:W3CDTF">2013-01-09T09:53:59Z</dcterms:created>
  <dcterms:modified xsi:type="dcterms:W3CDTF">2013-06-13T15:55:42Z</dcterms:modified>
</cp:coreProperties>
</file>