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32" r:id="rId1"/>
  </p:sldMasterIdLst>
  <p:notesMasterIdLst>
    <p:notesMasterId r:id="rId10"/>
  </p:notesMasterIdLst>
  <p:sldIdLst>
    <p:sldId id="257" r:id="rId2"/>
    <p:sldId id="258" r:id="rId3"/>
    <p:sldId id="264" r:id="rId4"/>
    <p:sldId id="260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34587" autoAdjust="0"/>
    <p:restoredTop sz="78514" autoAdjust="0"/>
  </p:normalViewPr>
  <p:slideViewPr>
    <p:cSldViewPr showGuides="1">
      <p:cViewPr varScale="1">
        <p:scale>
          <a:sx n="74" d="100"/>
          <a:sy n="74" d="100"/>
        </p:scale>
        <p:origin x="-103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3">
  <dgm:title val=""/>
  <dgm:desc val=""/>
  <dgm:catLst>
    <dgm:cat type="accent5" pri="11300"/>
  </dgm:catLst>
  <dgm:styleLbl name="node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shade val="80000"/>
      </a:schemeClr>
      <a:schemeClr val="accent5">
        <a:tint val="7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/>
    <dgm:txEffectClrLst/>
  </dgm:styleLbl>
  <dgm:styleLbl name="ln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9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8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9754B22-67FF-4EC6-9272-8F02496E284B}" type="doc">
      <dgm:prSet loTypeId="urn:microsoft.com/office/officeart/2005/8/layout/vList2" loCatId="list" qsTypeId="urn:microsoft.com/office/officeart/2005/8/quickstyle/3d3" qsCatId="3D" csTypeId="urn:microsoft.com/office/officeart/2005/8/colors/accent5_2" csCatId="accent5"/>
      <dgm:spPr/>
      <dgm:t>
        <a:bodyPr/>
        <a:lstStyle/>
        <a:p>
          <a:endParaRPr lang="cs-CZ"/>
        </a:p>
      </dgm:t>
    </dgm:pt>
    <dgm:pt modelId="{56781F51-D200-4C8C-9F69-507EBB4884A2}">
      <dgm:prSet/>
      <dgm:spPr/>
      <dgm:t>
        <a:bodyPr/>
        <a:lstStyle/>
        <a:p>
          <a:pPr rtl="0"/>
          <a:r>
            <a:rPr lang="cs-CZ" b="1" dirty="0" smtClean="0"/>
            <a:t>Sport</a:t>
          </a:r>
          <a:r>
            <a:rPr lang="cs-CZ" dirty="0" smtClean="0"/>
            <a:t> – je určitá fyzická aktivita, kterou provozujeme podle předem daných pravidel.</a:t>
          </a:r>
          <a:endParaRPr lang="cs-CZ" dirty="0"/>
        </a:p>
      </dgm:t>
    </dgm:pt>
    <dgm:pt modelId="{D16BA038-2560-4343-B3A4-3731F3C2F4D2}" type="parTrans" cxnId="{A332CCCC-5BBB-4FDC-A1C5-13C00E13CB03}">
      <dgm:prSet/>
      <dgm:spPr/>
      <dgm:t>
        <a:bodyPr/>
        <a:lstStyle/>
        <a:p>
          <a:endParaRPr lang="cs-CZ"/>
        </a:p>
      </dgm:t>
    </dgm:pt>
    <dgm:pt modelId="{A6D63268-B8B8-49F4-8CDF-EF07B466C0FD}" type="sibTrans" cxnId="{A332CCCC-5BBB-4FDC-A1C5-13C00E13CB03}">
      <dgm:prSet/>
      <dgm:spPr/>
      <dgm:t>
        <a:bodyPr/>
        <a:lstStyle/>
        <a:p>
          <a:endParaRPr lang="cs-CZ"/>
        </a:p>
      </dgm:t>
    </dgm:pt>
    <dgm:pt modelId="{9E3307C5-B492-46A6-9496-1973F289E5B8}">
      <dgm:prSet/>
      <dgm:spPr/>
      <dgm:t>
        <a:bodyPr/>
        <a:lstStyle/>
        <a:p>
          <a:pPr rtl="0"/>
          <a:endParaRPr lang="cs-CZ" dirty="0"/>
        </a:p>
      </dgm:t>
    </dgm:pt>
    <dgm:pt modelId="{9D344184-8AC1-4287-AD64-3E04551BBC16}" type="parTrans" cxnId="{357A0655-0E31-48E0-8BA1-2C2FFA6A428F}">
      <dgm:prSet/>
      <dgm:spPr/>
      <dgm:t>
        <a:bodyPr/>
        <a:lstStyle/>
        <a:p>
          <a:endParaRPr lang="cs-CZ"/>
        </a:p>
      </dgm:t>
    </dgm:pt>
    <dgm:pt modelId="{17B19126-75D0-4174-83C2-7EF3B64BDB7C}" type="sibTrans" cxnId="{357A0655-0E31-48E0-8BA1-2C2FFA6A428F}">
      <dgm:prSet/>
      <dgm:spPr/>
      <dgm:t>
        <a:bodyPr/>
        <a:lstStyle/>
        <a:p>
          <a:endParaRPr lang="cs-CZ"/>
        </a:p>
      </dgm:t>
    </dgm:pt>
    <dgm:pt modelId="{210D34B6-7209-4EBF-B6CA-CE6F947B88DC}">
      <dgm:prSet/>
      <dgm:spPr/>
      <dgm:t>
        <a:bodyPr/>
        <a:lstStyle/>
        <a:p>
          <a:pPr rtl="0"/>
          <a:r>
            <a:rPr lang="cs-CZ" u="sng" dirty="0" smtClean="0"/>
            <a:t>Sportů je velmi mnoho a všechny sporty se dají provozovat na několika úrovních:</a:t>
          </a:r>
          <a:endParaRPr lang="cs-CZ" dirty="0"/>
        </a:p>
      </dgm:t>
    </dgm:pt>
    <dgm:pt modelId="{0AE369D3-D628-4925-9E28-AEDBCAA8161D}" type="parTrans" cxnId="{1872CD4B-4457-4AB1-8A89-430E411D3265}">
      <dgm:prSet/>
      <dgm:spPr/>
      <dgm:t>
        <a:bodyPr/>
        <a:lstStyle/>
        <a:p>
          <a:endParaRPr lang="cs-CZ"/>
        </a:p>
      </dgm:t>
    </dgm:pt>
    <dgm:pt modelId="{CC38914B-C46A-4488-97C4-DAC6E7783286}" type="sibTrans" cxnId="{1872CD4B-4457-4AB1-8A89-430E411D3265}">
      <dgm:prSet/>
      <dgm:spPr/>
      <dgm:t>
        <a:bodyPr/>
        <a:lstStyle/>
        <a:p>
          <a:endParaRPr lang="cs-CZ"/>
        </a:p>
      </dgm:t>
    </dgm:pt>
    <dgm:pt modelId="{74D4FD36-C189-465F-87ED-676E720B315D}">
      <dgm:prSet/>
      <dgm:spPr/>
      <dgm:t>
        <a:bodyPr/>
        <a:lstStyle/>
        <a:p>
          <a:pPr rtl="0"/>
          <a:r>
            <a:rPr lang="cs-CZ" dirty="0" smtClean="0"/>
            <a:t>Sportovat můžeme jen pro radost, rekreačně. </a:t>
          </a:r>
          <a:endParaRPr lang="cs-CZ" dirty="0"/>
        </a:p>
      </dgm:t>
    </dgm:pt>
    <dgm:pt modelId="{43A1CF59-B042-4DE6-B543-9B2D9E8B7E3D}" type="parTrans" cxnId="{9C994454-8CE7-4CDC-BEBA-740D052CCB20}">
      <dgm:prSet/>
      <dgm:spPr/>
      <dgm:t>
        <a:bodyPr/>
        <a:lstStyle/>
        <a:p>
          <a:endParaRPr lang="cs-CZ"/>
        </a:p>
      </dgm:t>
    </dgm:pt>
    <dgm:pt modelId="{24ADD6AB-2AC7-4BA4-9F0A-B14A32EEECF6}" type="sibTrans" cxnId="{9C994454-8CE7-4CDC-BEBA-740D052CCB20}">
      <dgm:prSet/>
      <dgm:spPr/>
      <dgm:t>
        <a:bodyPr/>
        <a:lstStyle/>
        <a:p>
          <a:endParaRPr lang="cs-CZ"/>
        </a:p>
      </dgm:t>
    </dgm:pt>
    <dgm:pt modelId="{5C13CF45-24ED-42B1-87B2-C716C8FBA288}">
      <dgm:prSet/>
      <dgm:spPr/>
      <dgm:t>
        <a:bodyPr/>
        <a:lstStyle/>
        <a:p>
          <a:pPr rtl="0"/>
          <a:r>
            <a:rPr lang="cs-CZ" dirty="0" smtClean="0"/>
            <a:t>Nebo se můžeme sportu věnovat několik hodin týdně a účastnit se menších soutěží.</a:t>
          </a:r>
          <a:endParaRPr lang="cs-CZ" dirty="0"/>
        </a:p>
      </dgm:t>
    </dgm:pt>
    <dgm:pt modelId="{F3A25942-46F0-48CB-B43C-7CEB52C57AFF}" type="parTrans" cxnId="{950B27BD-1271-4803-A60A-A60639C013E2}">
      <dgm:prSet/>
      <dgm:spPr/>
      <dgm:t>
        <a:bodyPr/>
        <a:lstStyle/>
        <a:p>
          <a:endParaRPr lang="cs-CZ"/>
        </a:p>
      </dgm:t>
    </dgm:pt>
    <dgm:pt modelId="{4F7CDF62-1DC4-49F0-9812-32DAEBB06B2E}" type="sibTrans" cxnId="{950B27BD-1271-4803-A60A-A60639C013E2}">
      <dgm:prSet/>
      <dgm:spPr/>
      <dgm:t>
        <a:bodyPr/>
        <a:lstStyle/>
        <a:p>
          <a:endParaRPr lang="cs-CZ"/>
        </a:p>
      </dgm:t>
    </dgm:pt>
    <dgm:pt modelId="{3E16B1F9-6968-4270-B6DB-6EDCBC55DBA4}">
      <dgm:prSet/>
      <dgm:spPr/>
      <dgm:t>
        <a:bodyPr/>
        <a:lstStyle/>
        <a:p>
          <a:pPr rtl="0"/>
          <a:r>
            <a:rPr lang="cs-CZ" dirty="0" smtClean="0"/>
            <a:t>Profesionální sportovci, kteří mají sport jako práci se účastní světových soutěží.</a:t>
          </a:r>
          <a:endParaRPr lang="cs-CZ" dirty="0"/>
        </a:p>
      </dgm:t>
    </dgm:pt>
    <dgm:pt modelId="{F49F0376-D046-439F-AD31-0CD1554F7871}" type="parTrans" cxnId="{DBD6F655-CAD1-440A-A261-124B3A9A2DCB}">
      <dgm:prSet/>
      <dgm:spPr/>
      <dgm:t>
        <a:bodyPr/>
        <a:lstStyle/>
        <a:p>
          <a:endParaRPr lang="cs-CZ"/>
        </a:p>
      </dgm:t>
    </dgm:pt>
    <dgm:pt modelId="{4519A604-66B3-4F14-91D7-F0D8A912D780}" type="sibTrans" cxnId="{DBD6F655-CAD1-440A-A261-124B3A9A2DCB}">
      <dgm:prSet/>
      <dgm:spPr/>
      <dgm:t>
        <a:bodyPr/>
        <a:lstStyle/>
        <a:p>
          <a:endParaRPr lang="cs-CZ"/>
        </a:p>
      </dgm:t>
    </dgm:pt>
    <dgm:pt modelId="{71673AB2-05B0-49D0-88FA-BD476AD83CF0}" type="pres">
      <dgm:prSet presAssocID="{09754B22-67FF-4EC6-9272-8F02496E284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57D922D-CDEC-472F-9070-924E0889155C}" type="pres">
      <dgm:prSet presAssocID="{56781F51-D200-4C8C-9F69-507EBB4884A2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B536A73-D00F-4E62-A047-2D3C3B70C00F}" type="pres">
      <dgm:prSet presAssocID="{A6D63268-B8B8-49F4-8CDF-EF07B466C0FD}" presName="spacer" presStyleCnt="0"/>
      <dgm:spPr/>
    </dgm:pt>
    <dgm:pt modelId="{5F01F060-421B-4348-A365-91E3B2DBFA86}" type="pres">
      <dgm:prSet presAssocID="{9E3307C5-B492-46A6-9496-1973F289E5B8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A5CED8-AF37-4958-9086-2ABD1679BA6E}" type="pres">
      <dgm:prSet presAssocID="{17B19126-75D0-4174-83C2-7EF3B64BDB7C}" presName="spacer" presStyleCnt="0"/>
      <dgm:spPr/>
    </dgm:pt>
    <dgm:pt modelId="{342B6476-EA76-4FEC-9618-B4E2E1BD09CD}" type="pres">
      <dgm:prSet presAssocID="{210D34B6-7209-4EBF-B6CA-CE6F947B88DC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7B8D1EC-8F47-49DF-8423-1FF912E5D778}" type="pres">
      <dgm:prSet presAssocID="{CC38914B-C46A-4488-97C4-DAC6E7783286}" presName="spacer" presStyleCnt="0"/>
      <dgm:spPr/>
    </dgm:pt>
    <dgm:pt modelId="{85805E63-14EC-49C3-88DF-8C612FFE3E83}" type="pres">
      <dgm:prSet presAssocID="{74D4FD36-C189-465F-87ED-676E720B315D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48111F-6602-40FE-B922-2114A479D4CE}" type="pres">
      <dgm:prSet presAssocID="{24ADD6AB-2AC7-4BA4-9F0A-B14A32EEECF6}" presName="spacer" presStyleCnt="0"/>
      <dgm:spPr/>
    </dgm:pt>
    <dgm:pt modelId="{C04B5F70-1B50-498B-98C0-38858CBC7349}" type="pres">
      <dgm:prSet presAssocID="{5C13CF45-24ED-42B1-87B2-C716C8FBA28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ABDEF9-7B2C-454A-98B7-E2805EFB4A39}" type="pres">
      <dgm:prSet presAssocID="{4F7CDF62-1DC4-49F0-9812-32DAEBB06B2E}" presName="spacer" presStyleCnt="0"/>
      <dgm:spPr/>
    </dgm:pt>
    <dgm:pt modelId="{CA666AFB-A40F-43EE-89A7-EEC3FBC19A75}" type="pres">
      <dgm:prSet presAssocID="{3E16B1F9-6968-4270-B6DB-6EDCBC55DBA4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57A0655-0E31-48E0-8BA1-2C2FFA6A428F}" srcId="{09754B22-67FF-4EC6-9272-8F02496E284B}" destId="{9E3307C5-B492-46A6-9496-1973F289E5B8}" srcOrd="1" destOrd="0" parTransId="{9D344184-8AC1-4287-AD64-3E04551BBC16}" sibTransId="{17B19126-75D0-4174-83C2-7EF3B64BDB7C}"/>
    <dgm:cxn modelId="{D328B4C9-7144-4A51-A4C4-F828B758A2FA}" type="presOf" srcId="{09754B22-67FF-4EC6-9272-8F02496E284B}" destId="{71673AB2-05B0-49D0-88FA-BD476AD83CF0}" srcOrd="0" destOrd="0" presId="urn:microsoft.com/office/officeart/2005/8/layout/vList2"/>
    <dgm:cxn modelId="{9C994454-8CE7-4CDC-BEBA-740D052CCB20}" srcId="{09754B22-67FF-4EC6-9272-8F02496E284B}" destId="{74D4FD36-C189-465F-87ED-676E720B315D}" srcOrd="3" destOrd="0" parTransId="{43A1CF59-B042-4DE6-B543-9B2D9E8B7E3D}" sibTransId="{24ADD6AB-2AC7-4BA4-9F0A-B14A32EEECF6}"/>
    <dgm:cxn modelId="{950B27BD-1271-4803-A60A-A60639C013E2}" srcId="{09754B22-67FF-4EC6-9272-8F02496E284B}" destId="{5C13CF45-24ED-42B1-87B2-C716C8FBA288}" srcOrd="4" destOrd="0" parTransId="{F3A25942-46F0-48CB-B43C-7CEB52C57AFF}" sibTransId="{4F7CDF62-1DC4-49F0-9812-32DAEBB06B2E}"/>
    <dgm:cxn modelId="{115B7CA9-5583-4CA7-B1B8-D1720C75EA8F}" type="presOf" srcId="{56781F51-D200-4C8C-9F69-507EBB4884A2}" destId="{457D922D-CDEC-472F-9070-924E0889155C}" srcOrd="0" destOrd="0" presId="urn:microsoft.com/office/officeart/2005/8/layout/vList2"/>
    <dgm:cxn modelId="{D20CBB45-31A0-4932-B438-D582BF44AC09}" type="presOf" srcId="{3E16B1F9-6968-4270-B6DB-6EDCBC55DBA4}" destId="{CA666AFB-A40F-43EE-89A7-EEC3FBC19A75}" srcOrd="0" destOrd="0" presId="urn:microsoft.com/office/officeart/2005/8/layout/vList2"/>
    <dgm:cxn modelId="{79FD4AC1-5B01-4CB3-B293-15C8C2F32B45}" type="presOf" srcId="{9E3307C5-B492-46A6-9496-1973F289E5B8}" destId="{5F01F060-421B-4348-A365-91E3B2DBFA86}" srcOrd="0" destOrd="0" presId="urn:microsoft.com/office/officeart/2005/8/layout/vList2"/>
    <dgm:cxn modelId="{64E72824-59DF-4D14-A0B7-ABDF7BD21363}" type="presOf" srcId="{210D34B6-7209-4EBF-B6CA-CE6F947B88DC}" destId="{342B6476-EA76-4FEC-9618-B4E2E1BD09CD}" srcOrd="0" destOrd="0" presId="urn:microsoft.com/office/officeart/2005/8/layout/vList2"/>
    <dgm:cxn modelId="{DBD6F655-CAD1-440A-A261-124B3A9A2DCB}" srcId="{09754B22-67FF-4EC6-9272-8F02496E284B}" destId="{3E16B1F9-6968-4270-B6DB-6EDCBC55DBA4}" srcOrd="5" destOrd="0" parTransId="{F49F0376-D046-439F-AD31-0CD1554F7871}" sibTransId="{4519A604-66B3-4F14-91D7-F0D8A912D780}"/>
    <dgm:cxn modelId="{A332CCCC-5BBB-4FDC-A1C5-13C00E13CB03}" srcId="{09754B22-67FF-4EC6-9272-8F02496E284B}" destId="{56781F51-D200-4C8C-9F69-507EBB4884A2}" srcOrd="0" destOrd="0" parTransId="{D16BA038-2560-4343-B3A4-3731F3C2F4D2}" sibTransId="{A6D63268-B8B8-49F4-8CDF-EF07B466C0FD}"/>
    <dgm:cxn modelId="{F2F98F6C-E8FA-4752-B81B-54F28DE505D3}" type="presOf" srcId="{5C13CF45-24ED-42B1-87B2-C716C8FBA288}" destId="{C04B5F70-1B50-498B-98C0-38858CBC7349}" srcOrd="0" destOrd="0" presId="urn:microsoft.com/office/officeart/2005/8/layout/vList2"/>
    <dgm:cxn modelId="{1872CD4B-4457-4AB1-8A89-430E411D3265}" srcId="{09754B22-67FF-4EC6-9272-8F02496E284B}" destId="{210D34B6-7209-4EBF-B6CA-CE6F947B88DC}" srcOrd="2" destOrd="0" parTransId="{0AE369D3-D628-4925-9E28-AEDBCAA8161D}" sibTransId="{CC38914B-C46A-4488-97C4-DAC6E7783286}"/>
    <dgm:cxn modelId="{4A8FB45F-519F-4070-BF8C-7DA723F8A15A}" type="presOf" srcId="{74D4FD36-C189-465F-87ED-676E720B315D}" destId="{85805E63-14EC-49C3-88DF-8C612FFE3E83}" srcOrd="0" destOrd="0" presId="urn:microsoft.com/office/officeart/2005/8/layout/vList2"/>
    <dgm:cxn modelId="{2AC9640F-0BF6-4D40-9F42-082FECE63BC8}" type="presParOf" srcId="{71673AB2-05B0-49D0-88FA-BD476AD83CF0}" destId="{457D922D-CDEC-472F-9070-924E0889155C}" srcOrd="0" destOrd="0" presId="urn:microsoft.com/office/officeart/2005/8/layout/vList2"/>
    <dgm:cxn modelId="{4D18AD0A-2761-43B3-BB29-A5D7E8B4C72C}" type="presParOf" srcId="{71673AB2-05B0-49D0-88FA-BD476AD83CF0}" destId="{8B536A73-D00F-4E62-A047-2D3C3B70C00F}" srcOrd="1" destOrd="0" presId="urn:microsoft.com/office/officeart/2005/8/layout/vList2"/>
    <dgm:cxn modelId="{6F797597-62DF-4458-8509-8466A2C9BD11}" type="presParOf" srcId="{71673AB2-05B0-49D0-88FA-BD476AD83CF0}" destId="{5F01F060-421B-4348-A365-91E3B2DBFA86}" srcOrd="2" destOrd="0" presId="urn:microsoft.com/office/officeart/2005/8/layout/vList2"/>
    <dgm:cxn modelId="{C4B8C627-0AA7-403A-9D7F-E3AA4BD26EB6}" type="presParOf" srcId="{71673AB2-05B0-49D0-88FA-BD476AD83CF0}" destId="{06A5CED8-AF37-4958-9086-2ABD1679BA6E}" srcOrd="3" destOrd="0" presId="urn:microsoft.com/office/officeart/2005/8/layout/vList2"/>
    <dgm:cxn modelId="{1C582B4E-E1D2-433D-A6D1-1B32528CDD92}" type="presParOf" srcId="{71673AB2-05B0-49D0-88FA-BD476AD83CF0}" destId="{342B6476-EA76-4FEC-9618-B4E2E1BD09CD}" srcOrd="4" destOrd="0" presId="urn:microsoft.com/office/officeart/2005/8/layout/vList2"/>
    <dgm:cxn modelId="{07EE6811-A8E7-4705-A182-5988F73D399F}" type="presParOf" srcId="{71673AB2-05B0-49D0-88FA-BD476AD83CF0}" destId="{77B8D1EC-8F47-49DF-8423-1FF912E5D778}" srcOrd="5" destOrd="0" presId="urn:microsoft.com/office/officeart/2005/8/layout/vList2"/>
    <dgm:cxn modelId="{667143A4-926F-4066-8692-9710DE419444}" type="presParOf" srcId="{71673AB2-05B0-49D0-88FA-BD476AD83CF0}" destId="{85805E63-14EC-49C3-88DF-8C612FFE3E83}" srcOrd="6" destOrd="0" presId="urn:microsoft.com/office/officeart/2005/8/layout/vList2"/>
    <dgm:cxn modelId="{833B08E9-A5FC-4507-8A75-EF230DB74E75}" type="presParOf" srcId="{71673AB2-05B0-49D0-88FA-BD476AD83CF0}" destId="{9E48111F-6602-40FE-B922-2114A479D4CE}" srcOrd="7" destOrd="0" presId="urn:microsoft.com/office/officeart/2005/8/layout/vList2"/>
    <dgm:cxn modelId="{46954EB7-534E-4811-8BBC-029A958065D0}" type="presParOf" srcId="{71673AB2-05B0-49D0-88FA-BD476AD83CF0}" destId="{C04B5F70-1B50-498B-98C0-38858CBC7349}" srcOrd="8" destOrd="0" presId="urn:microsoft.com/office/officeart/2005/8/layout/vList2"/>
    <dgm:cxn modelId="{889F5696-E91E-4C5E-859F-61DC7793D5D3}" type="presParOf" srcId="{71673AB2-05B0-49D0-88FA-BD476AD83CF0}" destId="{2AABDEF9-7B2C-454A-98B7-E2805EFB4A39}" srcOrd="9" destOrd="0" presId="urn:microsoft.com/office/officeart/2005/8/layout/vList2"/>
    <dgm:cxn modelId="{B6BD8EB4-5B69-402C-BBB3-C6CE0CED5729}" type="presParOf" srcId="{71673AB2-05B0-49D0-88FA-BD476AD83CF0}" destId="{CA666AFB-A40F-43EE-89A7-EEC3FBC19A75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8B72AA1-7DCC-433E-8FC1-8FBD2F6BF773}" type="doc">
      <dgm:prSet loTypeId="urn:microsoft.com/office/officeart/2005/8/layout/vList2" loCatId="list" qsTypeId="urn:microsoft.com/office/officeart/2005/8/quickstyle/3d3" qsCatId="3D" csTypeId="urn:microsoft.com/office/officeart/2005/8/colors/accent5_3" csCatId="accent5"/>
      <dgm:spPr/>
      <dgm:t>
        <a:bodyPr/>
        <a:lstStyle/>
        <a:p>
          <a:endParaRPr lang="cs-CZ"/>
        </a:p>
      </dgm:t>
    </dgm:pt>
    <dgm:pt modelId="{3450BA38-470A-41AF-A208-D1B7ECB0661F}">
      <dgm:prSet/>
      <dgm:spPr/>
      <dgm:t>
        <a:bodyPr/>
        <a:lstStyle/>
        <a:p>
          <a:pPr rtl="0"/>
          <a:endParaRPr lang="cs-CZ" dirty="0"/>
        </a:p>
      </dgm:t>
    </dgm:pt>
    <dgm:pt modelId="{AB078C17-D3DE-452B-B74A-7D9873728CAA}" type="parTrans" cxnId="{62B29EDA-3EDD-469E-9267-C915A016CAA6}">
      <dgm:prSet/>
      <dgm:spPr/>
      <dgm:t>
        <a:bodyPr/>
        <a:lstStyle/>
        <a:p>
          <a:endParaRPr lang="cs-CZ"/>
        </a:p>
      </dgm:t>
    </dgm:pt>
    <dgm:pt modelId="{7B64CED4-8963-4C98-B69B-A792DB146997}" type="sibTrans" cxnId="{62B29EDA-3EDD-469E-9267-C915A016CAA6}">
      <dgm:prSet/>
      <dgm:spPr/>
      <dgm:t>
        <a:bodyPr/>
        <a:lstStyle/>
        <a:p>
          <a:endParaRPr lang="cs-CZ"/>
        </a:p>
      </dgm:t>
    </dgm:pt>
    <dgm:pt modelId="{E30C80B1-4B78-4B02-BE25-7F5979BFAE4A}">
      <dgm:prSet/>
      <dgm:spPr/>
      <dgm:t>
        <a:bodyPr/>
        <a:lstStyle/>
        <a:p>
          <a:pPr rtl="0"/>
          <a:r>
            <a:rPr lang="cs-CZ" b="1" u="sng" dirty="0" smtClean="0"/>
            <a:t>Co znamená sport aktivní a sport pasivní?</a:t>
          </a:r>
          <a:endParaRPr lang="cs-CZ" dirty="0"/>
        </a:p>
      </dgm:t>
    </dgm:pt>
    <dgm:pt modelId="{19AD6D46-1E40-4D41-ADF0-C740622A4382}" type="parTrans" cxnId="{159B3F3D-B55B-4230-926B-15B6C0EB4640}">
      <dgm:prSet/>
      <dgm:spPr/>
      <dgm:t>
        <a:bodyPr/>
        <a:lstStyle/>
        <a:p>
          <a:endParaRPr lang="cs-CZ"/>
        </a:p>
      </dgm:t>
    </dgm:pt>
    <dgm:pt modelId="{9A6E11B4-6039-4606-8F78-77766C966289}" type="sibTrans" cxnId="{159B3F3D-B55B-4230-926B-15B6C0EB4640}">
      <dgm:prSet/>
      <dgm:spPr/>
      <dgm:t>
        <a:bodyPr/>
        <a:lstStyle/>
        <a:p>
          <a:endParaRPr lang="cs-CZ"/>
        </a:p>
      </dgm:t>
    </dgm:pt>
    <dgm:pt modelId="{06FF5568-27DE-4E55-956D-BBBAACCCBD24}">
      <dgm:prSet/>
      <dgm:spPr/>
      <dgm:t>
        <a:bodyPr/>
        <a:lstStyle/>
        <a:p>
          <a:pPr rtl="0"/>
          <a:r>
            <a:rPr lang="cs-CZ" dirty="0" smtClean="0"/>
            <a:t>Sport aktivní – znamená, že sportuji já sám.</a:t>
          </a:r>
          <a:endParaRPr lang="cs-CZ" dirty="0"/>
        </a:p>
      </dgm:t>
    </dgm:pt>
    <dgm:pt modelId="{35CF9F1B-A964-4576-B8A3-5ACB2D2661F1}" type="parTrans" cxnId="{976885A8-20C6-4118-BBC4-8312AB2A88CB}">
      <dgm:prSet/>
      <dgm:spPr/>
      <dgm:t>
        <a:bodyPr/>
        <a:lstStyle/>
        <a:p>
          <a:endParaRPr lang="cs-CZ"/>
        </a:p>
      </dgm:t>
    </dgm:pt>
    <dgm:pt modelId="{3B11535F-CA62-4D88-BC28-A78CCA365089}" type="sibTrans" cxnId="{976885A8-20C6-4118-BBC4-8312AB2A88CB}">
      <dgm:prSet/>
      <dgm:spPr/>
      <dgm:t>
        <a:bodyPr/>
        <a:lstStyle/>
        <a:p>
          <a:endParaRPr lang="cs-CZ"/>
        </a:p>
      </dgm:t>
    </dgm:pt>
    <dgm:pt modelId="{6AB369F4-41BD-4DD5-867F-A617E25AD359}">
      <dgm:prSet/>
      <dgm:spPr/>
      <dgm:t>
        <a:bodyPr/>
        <a:lstStyle/>
        <a:p>
          <a:pPr rtl="0"/>
          <a:r>
            <a:rPr lang="cs-CZ" dirty="0" smtClean="0"/>
            <a:t>Sport pasivní – znamená, že se dívám, jak někdo jiný sportuje (sleduji fotbal, hokej, tenis apod. v televizi nebo na stadionu).</a:t>
          </a:r>
          <a:endParaRPr lang="cs-CZ" dirty="0"/>
        </a:p>
      </dgm:t>
    </dgm:pt>
    <dgm:pt modelId="{C96A2002-3A63-4516-BF5E-A7DBF8B14DFF}" type="parTrans" cxnId="{DC36E993-E3CD-444C-92D1-43F5258E282A}">
      <dgm:prSet/>
      <dgm:spPr/>
      <dgm:t>
        <a:bodyPr/>
        <a:lstStyle/>
        <a:p>
          <a:endParaRPr lang="cs-CZ"/>
        </a:p>
      </dgm:t>
    </dgm:pt>
    <dgm:pt modelId="{07D0460C-F9D1-48AF-8FE8-CAA54E606107}" type="sibTrans" cxnId="{DC36E993-E3CD-444C-92D1-43F5258E282A}">
      <dgm:prSet/>
      <dgm:spPr/>
      <dgm:t>
        <a:bodyPr/>
        <a:lstStyle/>
        <a:p>
          <a:endParaRPr lang="cs-CZ"/>
        </a:p>
      </dgm:t>
    </dgm:pt>
    <dgm:pt modelId="{630697AD-235E-4A46-B882-10ED43F179F8}">
      <dgm:prSet/>
      <dgm:spPr/>
      <dgm:t>
        <a:bodyPr/>
        <a:lstStyle/>
        <a:p>
          <a:pPr rtl="0"/>
          <a:endParaRPr lang="cs-CZ" dirty="0"/>
        </a:p>
      </dgm:t>
    </dgm:pt>
    <dgm:pt modelId="{5F28C2DF-DF06-4057-B6FD-30AEB4CDF05A}" type="parTrans" cxnId="{704C16B1-5604-4B56-8543-6672579ECE4A}">
      <dgm:prSet/>
      <dgm:spPr/>
      <dgm:t>
        <a:bodyPr/>
        <a:lstStyle/>
        <a:p>
          <a:endParaRPr lang="cs-CZ"/>
        </a:p>
      </dgm:t>
    </dgm:pt>
    <dgm:pt modelId="{5F44245A-108C-47B5-B71F-A0EC31A939E9}" type="sibTrans" cxnId="{704C16B1-5604-4B56-8543-6672579ECE4A}">
      <dgm:prSet/>
      <dgm:spPr/>
      <dgm:t>
        <a:bodyPr/>
        <a:lstStyle/>
        <a:p>
          <a:endParaRPr lang="cs-CZ"/>
        </a:p>
      </dgm:t>
    </dgm:pt>
    <dgm:pt modelId="{17E3AC68-328E-40FE-BCA4-3B4A49C62FA9}" type="pres">
      <dgm:prSet presAssocID="{E8B72AA1-7DCC-433E-8FC1-8FBD2F6BF77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D329979-AE46-4E64-8FEA-47B9E2C87309}" type="pres">
      <dgm:prSet presAssocID="{3450BA38-470A-41AF-A208-D1B7ECB0661F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F5FE39-8656-448D-80DB-CF6AC24AE9D4}" type="pres">
      <dgm:prSet presAssocID="{7B64CED4-8963-4C98-B69B-A792DB146997}" presName="spacer" presStyleCnt="0"/>
      <dgm:spPr/>
    </dgm:pt>
    <dgm:pt modelId="{94240231-FA55-4368-9994-7E8C8E908EF3}" type="pres">
      <dgm:prSet presAssocID="{E30C80B1-4B78-4B02-BE25-7F5979BFAE4A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DA7250-58FE-40F4-80DA-939A121D60BA}" type="pres">
      <dgm:prSet presAssocID="{9A6E11B4-6039-4606-8F78-77766C966289}" presName="spacer" presStyleCnt="0"/>
      <dgm:spPr/>
    </dgm:pt>
    <dgm:pt modelId="{3CC4CAA1-89F7-4905-B91C-688F24E3D538}" type="pres">
      <dgm:prSet presAssocID="{06FF5568-27DE-4E55-956D-BBBAACCCBD24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964BDD-056B-4BD6-9E60-1D3CEBB270AE}" type="pres">
      <dgm:prSet presAssocID="{3B11535F-CA62-4D88-BC28-A78CCA365089}" presName="spacer" presStyleCnt="0"/>
      <dgm:spPr/>
    </dgm:pt>
    <dgm:pt modelId="{EF2DDA8C-A99E-426A-B6D9-F6E0C61FF503}" type="pres">
      <dgm:prSet presAssocID="{6AB369F4-41BD-4DD5-867F-A617E25AD359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C11F69-B719-4506-9762-1815CD53CD20}" type="pres">
      <dgm:prSet presAssocID="{07D0460C-F9D1-48AF-8FE8-CAA54E606107}" presName="spacer" presStyleCnt="0"/>
      <dgm:spPr/>
    </dgm:pt>
    <dgm:pt modelId="{941F6D0E-894C-4132-9CA2-217D3C84F03F}" type="pres">
      <dgm:prSet presAssocID="{630697AD-235E-4A46-B882-10ED43F179F8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59B3F3D-B55B-4230-926B-15B6C0EB4640}" srcId="{E8B72AA1-7DCC-433E-8FC1-8FBD2F6BF773}" destId="{E30C80B1-4B78-4B02-BE25-7F5979BFAE4A}" srcOrd="1" destOrd="0" parTransId="{19AD6D46-1E40-4D41-ADF0-C740622A4382}" sibTransId="{9A6E11B4-6039-4606-8F78-77766C966289}"/>
    <dgm:cxn modelId="{62B29EDA-3EDD-469E-9267-C915A016CAA6}" srcId="{E8B72AA1-7DCC-433E-8FC1-8FBD2F6BF773}" destId="{3450BA38-470A-41AF-A208-D1B7ECB0661F}" srcOrd="0" destOrd="0" parTransId="{AB078C17-D3DE-452B-B74A-7D9873728CAA}" sibTransId="{7B64CED4-8963-4C98-B69B-A792DB146997}"/>
    <dgm:cxn modelId="{2C2C33F1-9716-4EE6-8836-4BF09B0FDD3D}" type="presOf" srcId="{E8B72AA1-7DCC-433E-8FC1-8FBD2F6BF773}" destId="{17E3AC68-328E-40FE-BCA4-3B4A49C62FA9}" srcOrd="0" destOrd="0" presId="urn:microsoft.com/office/officeart/2005/8/layout/vList2"/>
    <dgm:cxn modelId="{976885A8-20C6-4118-BBC4-8312AB2A88CB}" srcId="{E8B72AA1-7DCC-433E-8FC1-8FBD2F6BF773}" destId="{06FF5568-27DE-4E55-956D-BBBAACCCBD24}" srcOrd="2" destOrd="0" parTransId="{35CF9F1B-A964-4576-B8A3-5ACB2D2661F1}" sibTransId="{3B11535F-CA62-4D88-BC28-A78CCA365089}"/>
    <dgm:cxn modelId="{704C16B1-5604-4B56-8543-6672579ECE4A}" srcId="{E8B72AA1-7DCC-433E-8FC1-8FBD2F6BF773}" destId="{630697AD-235E-4A46-B882-10ED43F179F8}" srcOrd="4" destOrd="0" parTransId="{5F28C2DF-DF06-4057-B6FD-30AEB4CDF05A}" sibTransId="{5F44245A-108C-47B5-B71F-A0EC31A939E9}"/>
    <dgm:cxn modelId="{5DA61C9B-F08E-4516-9D09-ABB33A6DDCCD}" type="presOf" srcId="{630697AD-235E-4A46-B882-10ED43F179F8}" destId="{941F6D0E-894C-4132-9CA2-217D3C84F03F}" srcOrd="0" destOrd="0" presId="urn:microsoft.com/office/officeart/2005/8/layout/vList2"/>
    <dgm:cxn modelId="{482FACED-0037-44B5-9E1D-D3531DE7AB0F}" type="presOf" srcId="{E30C80B1-4B78-4B02-BE25-7F5979BFAE4A}" destId="{94240231-FA55-4368-9994-7E8C8E908EF3}" srcOrd="0" destOrd="0" presId="urn:microsoft.com/office/officeart/2005/8/layout/vList2"/>
    <dgm:cxn modelId="{2FDB7265-6D0B-499B-93E5-CE241A44E6F4}" type="presOf" srcId="{06FF5568-27DE-4E55-956D-BBBAACCCBD24}" destId="{3CC4CAA1-89F7-4905-B91C-688F24E3D538}" srcOrd="0" destOrd="0" presId="urn:microsoft.com/office/officeart/2005/8/layout/vList2"/>
    <dgm:cxn modelId="{DC36E993-E3CD-444C-92D1-43F5258E282A}" srcId="{E8B72AA1-7DCC-433E-8FC1-8FBD2F6BF773}" destId="{6AB369F4-41BD-4DD5-867F-A617E25AD359}" srcOrd="3" destOrd="0" parTransId="{C96A2002-3A63-4516-BF5E-A7DBF8B14DFF}" sibTransId="{07D0460C-F9D1-48AF-8FE8-CAA54E606107}"/>
    <dgm:cxn modelId="{9DD97EF6-B6CF-4CAE-A666-35556AB1BFC1}" type="presOf" srcId="{6AB369F4-41BD-4DD5-867F-A617E25AD359}" destId="{EF2DDA8C-A99E-426A-B6D9-F6E0C61FF503}" srcOrd="0" destOrd="0" presId="urn:microsoft.com/office/officeart/2005/8/layout/vList2"/>
    <dgm:cxn modelId="{7B12D5D5-5D6E-44B2-8E5F-3E443FE27925}" type="presOf" srcId="{3450BA38-470A-41AF-A208-D1B7ECB0661F}" destId="{BD329979-AE46-4E64-8FEA-47B9E2C87309}" srcOrd="0" destOrd="0" presId="urn:microsoft.com/office/officeart/2005/8/layout/vList2"/>
    <dgm:cxn modelId="{5B2A1819-A31D-4FE4-861B-40EB07B91E4B}" type="presParOf" srcId="{17E3AC68-328E-40FE-BCA4-3B4A49C62FA9}" destId="{BD329979-AE46-4E64-8FEA-47B9E2C87309}" srcOrd="0" destOrd="0" presId="urn:microsoft.com/office/officeart/2005/8/layout/vList2"/>
    <dgm:cxn modelId="{E4829C1A-F850-452B-89D5-2A751EE0F0A7}" type="presParOf" srcId="{17E3AC68-328E-40FE-BCA4-3B4A49C62FA9}" destId="{85F5FE39-8656-448D-80DB-CF6AC24AE9D4}" srcOrd="1" destOrd="0" presId="urn:microsoft.com/office/officeart/2005/8/layout/vList2"/>
    <dgm:cxn modelId="{709AB152-94FA-4461-9CB7-57E741973E65}" type="presParOf" srcId="{17E3AC68-328E-40FE-BCA4-3B4A49C62FA9}" destId="{94240231-FA55-4368-9994-7E8C8E908EF3}" srcOrd="2" destOrd="0" presId="urn:microsoft.com/office/officeart/2005/8/layout/vList2"/>
    <dgm:cxn modelId="{EB796CE1-0F2C-43E0-ABA7-B3376E2A3A76}" type="presParOf" srcId="{17E3AC68-328E-40FE-BCA4-3B4A49C62FA9}" destId="{F4DA7250-58FE-40F4-80DA-939A121D60BA}" srcOrd="3" destOrd="0" presId="urn:microsoft.com/office/officeart/2005/8/layout/vList2"/>
    <dgm:cxn modelId="{3E16A3A5-6AEF-419F-98FE-49946CEFB11D}" type="presParOf" srcId="{17E3AC68-328E-40FE-BCA4-3B4A49C62FA9}" destId="{3CC4CAA1-89F7-4905-B91C-688F24E3D538}" srcOrd="4" destOrd="0" presId="urn:microsoft.com/office/officeart/2005/8/layout/vList2"/>
    <dgm:cxn modelId="{F54AC9EA-5386-46A2-8D23-FC1ADF2CDFB3}" type="presParOf" srcId="{17E3AC68-328E-40FE-BCA4-3B4A49C62FA9}" destId="{4B964BDD-056B-4BD6-9E60-1D3CEBB270AE}" srcOrd="5" destOrd="0" presId="urn:microsoft.com/office/officeart/2005/8/layout/vList2"/>
    <dgm:cxn modelId="{29BA22AC-F989-4069-954E-9FBD961D416E}" type="presParOf" srcId="{17E3AC68-328E-40FE-BCA4-3B4A49C62FA9}" destId="{EF2DDA8C-A99E-426A-B6D9-F6E0C61FF503}" srcOrd="6" destOrd="0" presId="urn:microsoft.com/office/officeart/2005/8/layout/vList2"/>
    <dgm:cxn modelId="{4BC0F0EC-3D9C-4EC1-A6B3-AFFFE9C4EEB0}" type="presParOf" srcId="{17E3AC68-328E-40FE-BCA4-3B4A49C62FA9}" destId="{38C11F69-B719-4506-9762-1815CD53CD20}" srcOrd="7" destOrd="0" presId="urn:microsoft.com/office/officeart/2005/8/layout/vList2"/>
    <dgm:cxn modelId="{149512C7-6791-43EB-BCA0-BD1AF6DF6808}" type="presParOf" srcId="{17E3AC68-328E-40FE-BCA4-3B4A49C62FA9}" destId="{941F6D0E-894C-4132-9CA2-217D3C84F03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D7C6AC4-37D1-4A6F-8846-658EB55D4584}" type="doc">
      <dgm:prSet loTypeId="urn:microsoft.com/office/officeart/2005/8/layout/vList2" loCatId="list" qsTypeId="urn:microsoft.com/office/officeart/2005/8/quickstyle/3d3" qsCatId="3D" csTypeId="urn:microsoft.com/office/officeart/2005/8/colors/colorful4" csCatId="colorful"/>
      <dgm:spPr/>
      <dgm:t>
        <a:bodyPr/>
        <a:lstStyle/>
        <a:p>
          <a:endParaRPr lang="cs-CZ"/>
        </a:p>
      </dgm:t>
    </dgm:pt>
    <dgm:pt modelId="{49E8AF5B-149D-4BD4-BADE-9AAF2501969D}">
      <dgm:prSet/>
      <dgm:spPr/>
      <dgm:t>
        <a:bodyPr/>
        <a:lstStyle/>
        <a:p>
          <a:pPr rtl="0"/>
          <a:r>
            <a:rPr lang="cs-CZ" u="sng" dirty="0" smtClean="0"/>
            <a:t>Sportů existuje mnoho, uvedeme si ty nejoblíbenější:</a:t>
          </a:r>
          <a:endParaRPr lang="cs-CZ" dirty="0"/>
        </a:p>
      </dgm:t>
    </dgm:pt>
    <dgm:pt modelId="{35922ED3-FB4B-431C-B290-42937F8EADC1}" type="parTrans" cxnId="{8939580B-D619-4FA7-B0B0-30344278C0D8}">
      <dgm:prSet/>
      <dgm:spPr/>
      <dgm:t>
        <a:bodyPr/>
        <a:lstStyle/>
        <a:p>
          <a:endParaRPr lang="cs-CZ"/>
        </a:p>
      </dgm:t>
    </dgm:pt>
    <dgm:pt modelId="{62EC75B4-D4FB-44A5-9554-B07FE71BC72D}" type="sibTrans" cxnId="{8939580B-D619-4FA7-B0B0-30344278C0D8}">
      <dgm:prSet/>
      <dgm:spPr/>
      <dgm:t>
        <a:bodyPr/>
        <a:lstStyle/>
        <a:p>
          <a:endParaRPr lang="cs-CZ"/>
        </a:p>
      </dgm:t>
    </dgm:pt>
    <dgm:pt modelId="{DA98DAE4-0E3F-4D69-BFEF-421476DEC617}">
      <dgm:prSet/>
      <dgm:spPr/>
      <dgm:t>
        <a:bodyPr/>
        <a:lstStyle/>
        <a:p>
          <a:pPr rtl="0"/>
          <a:r>
            <a:rPr lang="cs-CZ" dirty="0" smtClean="0"/>
            <a:t>Hokej                    Kanoistika                        Karate</a:t>
          </a:r>
          <a:endParaRPr lang="cs-CZ" dirty="0"/>
        </a:p>
      </dgm:t>
    </dgm:pt>
    <dgm:pt modelId="{E12C19B3-794F-4830-8630-AABDC5D226A7}" type="parTrans" cxnId="{D5FCC1AC-52C4-474E-A562-C3D660A01CF1}">
      <dgm:prSet/>
      <dgm:spPr/>
      <dgm:t>
        <a:bodyPr/>
        <a:lstStyle/>
        <a:p>
          <a:endParaRPr lang="cs-CZ"/>
        </a:p>
      </dgm:t>
    </dgm:pt>
    <dgm:pt modelId="{E8910C3C-2AB3-4536-81FC-D2DFCAE89A6F}" type="sibTrans" cxnId="{D5FCC1AC-52C4-474E-A562-C3D660A01CF1}">
      <dgm:prSet/>
      <dgm:spPr/>
      <dgm:t>
        <a:bodyPr/>
        <a:lstStyle/>
        <a:p>
          <a:endParaRPr lang="cs-CZ"/>
        </a:p>
      </dgm:t>
    </dgm:pt>
    <dgm:pt modelId="{B8D558B6-F0E1-4808-B75F-2D20482D5814}">
      <dgm:prSet/>
      <dgm:spPr/>
      <dgm:t>
        <a:bodyPr/>
        <a:lstStyle/>
        <a:p>
          <a:pPr rtl="0"/>
          <a:r>
            <a:rPr lang="cs-CZ" dirty="0" smtClean="0"/>
            <a:t>Florbal                  Plavání                              Kulturistika</a:t>
          </a:r>
          <a:endParaRPr lang="cs-CZ" dirty="0"/>
        </a:p>
      </dgm:t>
    </dgm:pt>
    <dgm:pt modelId="{A354CE7E-C488-4916-9782-B7391BE7311E}" type="parTrans" cxnId="{2B85B69F-A74D-42A2-9A45-AEEF6AB6FA12}">
      <dgm:prSet/>
      <dgm:spPr/>
      <dgm:t>
        <a:bodyPr/>
        <a:lstStyle/>
        <a:p>
          <a:endParaRPr lang="cs-CZ"/>
        </a:p>
      </dgm:t>
    </dgm:pt>
    <dgm:pt modelId="{7ED6017E-2BBE-4F19-B246-F850C0D88929}" type="sibTrans" cxnId="{2B85B69F-A74D-42A2-9A45-AEEF6AB6FA12}">
      <dgm:prSet/>
      <dgm:spPr/>
      <dgm:t>
        <a:bodyPr/>
        <a:lstStyle/>
        <a:p>
          <a:endParaRPr lang="cs-CZ"/>
        </a:p>
      </dgm:t>
    </dgm:pt>
    <dgm:pt modelId="{D9C6220D-9412-4666-80A4-10C76545C22D}">
      <dgm:prSet/>
      <dgm:spPr/>
      <dgm:t>
        <a:bodyPr/>
        <a:lstStyle/>
        <a:p>
          <a:pPr rtl="0"/>
          <a:r>
            <a:rPr lang="cs-CZ" dirty="0" smtClean="0"/>
            <a:t>Fotbal                   Vodní lyžování                 Horolezectví</a:t>
          </a:r>
          <a:endParaRPr lang="cs-CZ" dirty="0"/>
        </a:p>
      </dgm:t>
    </dgm:pt>
    <dgm:pt modelId="{AB88E8ED-B1F9-4AE4-83FF-D56312694368}" type="parTrans" cxnId="{FC746904-B78D-411D-995F-1442E0647F4E}">
      <dgm:prSet/>
      <dgm:spPr/>
      <dgm:t>
        <a:bodyPr/>
        <a:lstStyle/>
        <a:p>
          <a:endParaRPr lang="cs-CZ"/>
        </a:p>
      </dgm:t>
    </dgm:pt>
    <dgm:pt modelId="{D7708813-0151-4046-B044-619D2C687DF9}" type="sibTrans" cxnId="{FC746904-B78D-411D-995F-1442E0647F4E}">
      <dgm:prSet/>
      <dgm:spPr/>
      <dgm:t>
        <a:bodyPr/>
        <a:lstStyle/>
        <a:p>
          <a:endParaRPr lang="cs-CZ"/>
        </a:p>
      </dgm:t>
    </dgm:pt>
    <dgm:pt modelId="{3631F415-22F9-4CF4-B195-7C91615B23B0}">
      <dgm:prSet/>
      <dgm:spPr/>
      <dgm:t>
        <a:bodyPr/>
        <a:lstStyle/>
        <a:p>
          <a:pPr rtl="0"/>
          <a:r>
            <a:rPr lang="cs-CZ" dirty="0" smtClean="0"/>
            <a:t>Tenis                     Skoky do vody                  Potápění</a:t>
          </a:r>
          <a:endParaRPr lang="cs-CZ" dirty="0"/>
        </a:p>
      </dgm:t>
    </dgm:pt>
    <dgm:pt modelId="{207A2C67-950D-4FE1-B973-B828D5EA7B04}" type="parTrans" cxnId="{21A00903-17CE-4C02-AD54-99FA2AF69A82}">
      <dgm:prSet/>
      <dgm:spPr/>
      <dgm:t>
        <a:bodyPr/>
        <a:lstStyle/>
        <a:p>
          <a:endParaRPr lang="cs-CZ"/>
        </a:p>
      </dgm:t>
    </dgm:pt>
    <dgm:pt modelId="{3672A488-FBBB-4631-88BC-F36C2D7C1317}" type="sibTrans" cxnId="{21A00903-17CE-4C02-AD54-99FA2AF69A82}">
      <dgm:prSet/>
      <dgm:spPr/>
      <dgm:t>
        <a:bodyPr/>
        <a:lstStyle/>
        <a:p>
          <a:endParaRPr lang="cs-CZ"/>
        </a:p>
      </dgm:t>
    </dgm:pt>
    <dgm:pt modelId="{A1541117-D2C2-4851-979C-DA2E12489B2B}">
      <dgm:prSet/>
      <dgm:spPr/>
      <dgm:t>
        <a:bodyPr/>
        <a:lstStyle/>
        <a:p>
          <a:pPr rtl="0"/>
          <a:r>
            <a:rPr lang="cs-CZ" dirty="0" smtClean="0"/>
            <a:t>Volejbal                Lyžování                           Jízda na koni</a:t>
          </a:r>
          <a:endParaRPr lang="cs-CZ" dirty="0"/>
        </a:p>
      </dgm:t>
    </dgm:pt>
    <dgm:pt modelId="{AB04E90B-EDB1-4C82-B12F-9B9367BAAF9B}" type="parTrans" cxnId="{F3532751-66A7-4E57-BED0-DE83A9BB0581}">
      <dgm:prSet/>
      <dgm:spPr/>
      <dgm:t>
        <a:bodyPr/>
        <a:lstStyle/>
        <a:p>
          <a:endParaRPr lang="cs-CZ"/>
        </a:p>
      </dgm:t>
    </dgm:pt>
    <dgm:pt modelId="{59E1A035-7C3F-4B87-B038-D03004B1B273}" type="sibTrans" cxnId="{F3532751-66A7-4E57-BED0-DE83A9BB0581}">
      <dgm:prSet/>
      <dgm:spPr/>
      <dgm:t>
        <a:bodyPr/>
        <a:lstStyle/>
        <a:p>
          <a:endParaRPr lang="cs-CZ"/>
        </a:p>
      </dgm:t>
    </dgm:pt>
    <dgm:pt modelId="{E8C21286-E10A-4D8B-BA67-C29C944D9513}">
      <dgm:prSet/>
      <dgm:spPr/>
      <dgm:t>
        <a:bodyPr/>
        <a:lstStyle/>
        <a:p>
          <a:pPr rtl="0"/>
          <a:r>
            <a:rPr lang="cs-CZ" dirty="0" smtClean="0"/>
            <a:t>Basketbal             Skoky na lyžích                Turistika</a:t>
          </a:r>
          <a:endParaRPr lang="cs-CZ" dirty="0"/>
        </a:p>
      </dgm:t>
    </dgm:pt>
    <dgm:pt modelId="{39053CF5-AF91-4216-8E86-4C0C999C9125}" type="parTrans" cxnId="{3FBCBF07-A7D1-4049-9653-CE54B0B908C0}">
      <dgm:prSet/>
      <dgm:spPr/>
      <dgm:t>
        <a:bodyPr/>
        <a:lstStyle/>
        <a:p>
          <a:endParaRPr lang="cs-CZ"/>
        </a:p>
      </dgm:t>
    </dgm:pt>
    <dgm:pt modelId="{9F1BCCC5-48F9-4A22-936A-D98EFFA32AE9}" type="sibTrans" cxnId="{3FBCBF07-A7D1-4049-9653-CE54B0B908C0}">
      <dgm:prSet/>
      <dgm:spPr/>
      <dgm:t>
        <a:bodyPr/>
        <a:lstStyle/>
        <a:p>
          <a:endParaRPr lang="cs-CZ"/>
        </a:p>
      </dgm:t>
    </dgm:pt>
    <dgm:pt modelId="{F9D5D6F2-34D0-4DD7-A386-EEA57973D3E6}">
      <dgm:prSet/>
      <dgm:spPr/>
      <dgm:t>
        <a:bodyPr/>
        <a:lstStyle/>
        <a:p>
          <a:pPr rtl="0"/>
          <a:r>
            <a:rPr lang="cs-CZ" dirty="0" smtClean="0"/>
            <a:t>Aerobic                Jóga                                   Tanec</a:t>
          </a:r>
          <a:endParaRPr lang="cs-CZ" dirty="0"/>
        </a:p>
      </dgm:t>
    </dgm:pt>
    <dgm:pt modelId="{44737CEF-73E9-49BB-909C-63917459E3D9}" type="parTrans" cxnId="{5F3234AF-6FD9-46FD-B65F-98D8574711BC}">
      <dgm:prSet/>
      <dgm:spPr/>
      <dgm:t>
        <a:bodyPr/>
        <a:lstStyle/>
        <a:p>
          <a:endParaRPr lang="cs-CZ"/>
        </a:p>
      </dgm:t>
    </dgm:pt>
    <dgm:pt modelId="{FCD380D9-0D6F-4DFC-B931-E1D67DF4AAA6}" type="sibTrans" cxnId="{5F3234AF-6FD9-46FD-B65F-98D8574711BC}">
      <dgm:prSet/>
      <dgm:spPr/>
      <dgm:t>
        <a:bodyPr/>
        <a:lstStyle/>
        <a:p>
          <a:endParaRPr lang="cs-CZ"/>
        </a:p>
      </dgm:t>
    </dgm:pt>
    <dgm:pt modelId="{802081B7-2999-4691-9735-2FF492F9C602}">
      <dgm:prSet/>
      <dgm:spPr/>
      <dgm:t>
        <a:bodyPr/>
        <a:lstStyle/>
        <a:p>
          <a:pPr rtl="0"/>
          <a:r>
            <a:rPr lang="cs-CZ" dirty="0" smtClean="0"/>
            <a:t>Golf                      Stolní tenis                       Cyklistika</a:t>
          </a:r>
          <a:endParaRPr lang="cs-CZ" dirty="0"/>
        </a:p>
      </dgm:t>
    </dgm:pt>
    <dgm:pt modelId="{4E8DDCB8-57B0-4CCB-ADD5-EDE60C85DD92}" type="parTrans" cxnId="{17331045-F0B4-4EAD-9BB3-6884D25CFEC1}">
      <dgm:prSet/>
      <dgm:spPr/>
      <dgm:t>
        <a:bodyPr/>
        <a:lstStyle/>
        <a:p>
          <a:endParaRPr lang="cs-CZ"/>
        </a:p>
      </dgm:t>
    </dgm:pt>
    <dgm:pt modelId="{310CFC5A-7DA2-4418-9FD9-DFFAA3A1B6F6}" type="sibTrans" cxnId="{17331045-F0B4-4EAD-9BB3-6884D25CFEC1}">
      <dgm:prSet/>
      <dgm:spPr/>
      <dgm:t>
        <a:bodyPr/>
        <a:lstStyle/>
        <a:p>
          <a:endParaRPr lang="cs-CZ"/>
        </a:p>
      </dgm:t>
    </dgm:pt>
    <dgm:pt modelId="{F86CBBA6-622E-4AFA-9043-58F6D34314BC}">
      <dgm:prSet/>
      <dgm:spPr/>
      <dgm:t>
        <a:bodyPr/>
        <a:lstStyle/>
        <a:p>
          <a:pPr rtl="0"/>
          <a:r>
            <a:rPr lang="cs-CZ" dirty="0" smtClean="0"/>
            <a:t>Badminton          Krasobruslení                   Formule 1</a:t>
          </a:r>
          <a:endParaRPr lang="cs-CZ" dirty="0"/>
        </a:p>
      </dgm:t>
    </dgm:pt>
    <dgm:pt modelId="{038E62FF-CEE7-48B6-A361-7C78CB877C51}" type="parTrans" cxnId="{B917BF3B-7EB0-475B-A68F-FFC4E42E5B2B}">
      <dgm:prSet/>
      <dgm:spPr/>
      <dgm:t>
        <a:bodyPr/>
        <a:lstStyle/>
        <a:p>
          <a:endParaRPr lang="cs-CZ"/>
        </a:p>
      </dgm:t>
    </dgm:pt>
    <dgm:pt modelId="{C43773A2-DF09-4E05-B5D7-5247CE588952}" type="sibTrans" cxnId="{B917BF3B-7EB0-475B-A68F-FFC4E42E5B2B}">
      <dgm:prSet/>
      <dgm:spPr/>
      <dgm:t>
        <a:bodyPr/>
        <a:lstStyle/>
        <a:p>
          <a:endParaRPr lang="cs-CZ"/>
        </a:p>
      </dgm:t>
    </dgm:pt>
    <dgm:pt modelId="{BBD47532-87B4-4757-81B4-600E03BEC89E}" type="pres">
      <dgm:prSet presAssocID="{CD7C6AC4-37D1-4A6F-8846-658EB55D458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DD110-7EF8-4893-A0DA-1416AB58C9B3}" type="pres">
      <dgm:prSet presAssocID="{49E8AF5B-149D-4BD4-BADE-9AAF2501969D}" presName="parentText" presStyleLbl="node1" presStyleIdx="0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035C2F-BD99-4403-A8D4-0E714003ECD3}" type="pres">
      <dgm:prSet presAssocID="{62EC75B4-D4FB-44A5-9554-B07FE71BC72D}" presName="spacer" presStyleCnt="0"/>
      <dgm:spPr/>
    </dgm:pt>
    <dgm:pt modelId="{CA560217-2EA3-4A79-A664-75627A6F293A}" type="pres">
      <dgm:prSet presAssocID="{DA98DAE4-0E3F-4D69-BFEF-421476DEC617}" presName="parentText" presStyleLbl="node1" presStyleIdx="1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FCE6D8-5D2F-4CD3-8D77-6D06C8BD01D1}" type="pres">
      <dgm:prSet presAssocID="{E8910C3C-2AB3-4536-81FC-D2DFCAE89A6F}" presName="spacer" presStyleCnt="0"/>
      <dgm:spPr/>
    </dgm:pt>
    <dgm:pt modelId="{BCB9B654-7E8E-43A3-9B98-39AEDC9A8C4C}" type="pres">
      <dgm:prSet presAssocID="{B8D558B6-F0E1-4808-B75F-2D20482D5814}" presName="parentText" presStyleLbl="node1" presStyleIdx="2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22AA1E-3398-48CD-9850-7BB065FD2DF7}" type="pres">
      <dgm:prSet presAssocID="{7ED6017E-2BBE-4F19-B246-F850C0D88929}" presName="spacer" presStyleCnt="0"/>
      <dgm:spPr/>
    </dgm:pt>
    <dgm:pt modelId="{313E4B4A-1B08-4F3E-B99D-B1011C04AF97}" type="pres">
      <dgm:prSet presAssocID="{D9C6220D-9412-4666-80A4-10C76545C22D}" presName="parentText" presStyleLbl="node1" presStyleIdx="3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C3297E-FDE7-4B4B-A92E-4F3F7463AC58}" type="pres">
      <dgm:prSet presAssocID="{D7708813-0151-4046-B044-619D2C687DF9}" presName="spacer" presStyleCnt="0"/>
      <dgm:spPr/>
    </dgm:pt>
    <dgm:pt modelId="{50267581-1529-4658-B7D3-AE4895B3972D}" type="pres">
      <dgm:prSet presAssocID="{3631F415-22F9-4CF4-B195-7C91615B23B0}" presName="parentText" presStyleLbl="node1" presStyleIdx="4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AEAD2C-EC81-4690-AFF9-3BF9B0B66A7B}" type="pres">
      <dgm:prSet presAssocID="{3672A488-FBBB-4631-88BC-F36C2D7C1317}" presName="spacer" presStyleCnt="0"/>
      <dgm:spPr/>
    </dgm:pt>
    <dgm:pt modelId="{4917B9B5-5DA1-44C0-B293-0D17D44A7BAB}" type="pres">
      <dgm:prSet presAssocID="{A1541117-D2C2-4851-979C-DA2E12489B2B}" presName="parentText" presStyleLbl="node1" presStyleIdx="5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B2A0D5-91FA-4DFA-AFA7-59427E61C682}" type="pres">
      <dgm:prSet presAssocID="{59E1A035-7C3F-4B87-B038-D03004B1B273}" presName="spacer" presStyleCnt="0"/>
      <dgm:spPr/>
    </dgm:pt>
    <dgm:pt modelId="{29BD9CDD-DEC0-4268-A7BF-B331F6AB7300}" type="pres">
      <dgm:prSet presAssocID="{E8C21286-E10A-4D8B-BA67-C29C944D9513}" presName="parentText" presStyleLbl="node1" presStyleIdx="6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7503B7-81E2-46C1-AEC2-239D702DEC37}" type="pres">
      <dgm:prSet presAssocID="{9F1BCCC5-48F9-4A22-936A-D98EFFA32AE9}" presName="spacer" presStyleCnt="0"/>
      <dgm:spPr/>
    </dgm:pt>
    <dgm:pt modelId="{30AC2182-5FCD-4CB7-8C51-255D8E56C07D}" type="pres">
      <dgm:prSet presAssocID="{F9D5D6F2-34D0-4DD7-A386-EEA57973D3E6}" presName="parentText" presStyleLbl="node1" presStyleIdx="7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D762DD-0393-4D85-A6C3-0CC8D55B666B}" type="pres">
      <dgm:prSet presAssocID="{FCD380D9-0D6F-4DFC-B931-E1D67DF4AAA6}" presName="spacer" presStyleCnt="0"/>
      <dgm:spPr/>
    </dgm:pt>
    <dgm:pt modelId="{1BCD28C0-50A1-48C5-956F-B8243B455D2E}" type="pres">
      <dgm:prSet presAssocID="{802081B7-2999-4691-9735-2FF492F9C602}" presName="parentText" presStyleLbl="node1" presStyleIdx="8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2FE777-0F0A-4085-8D66-C7717D62A5BB}" type="pres">
      <dgm:prSet presAssocID="{310CFC5A-7DA2-4418-9FD9-DFFAA3A1B6F6}" presName="spacer" presStyleCnt="0"/>
      <dgm:spPr/>
    </dgm:pt>
    <dgm:pt modelId="{959F1BF9-35A5-4B0A-BF18-E8C987AB9747}" type="pres">
      <dgm:prSet presAssocID="{F86CBBA6-622E-4AFA-9043-58F6D34314BC}" presName="parentText" presStyleLbl="node1" presStyleIdx="9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917BF3B-7EB0-475B-A68F-FFC4E42E5B2B}" srcId="{CD7C6AC4-37D1-4A6F-8846-658EB55D4584}" destId="{F86CBBA6-622E-4AFA-9043-58F6D34314BC}" srcOrd="9" destOrd="0" parTransId="{038E62FF-CEE7-48B6-A361-7C78CB877C51}" sibTransId="{C43773A2-DF09-4E05-B5D7-5247CE588952}"/>
    <dgm:cxn modelId="{30BF91E1-8663-4A50-9BC2-F12A0400BB9B}" type="presOf" srcId="{F86CBBA6-622E-4AFA-9043-58F6D34314BC}" destId="{959F1BF9-35A5-4B0A-BF18-E8C987AB9747}" srcOrd="0" destOrd="0" presId="urn:microsoft.com/office/officeart/2005/8/layout/vList2"/>
    <dgm:cxn modelId="{69561BB2-BA05-4137-B5EA-FF5A6CB5D2BC}" type="presOf" srcId="{DA98DAE4-0E3F-4D69-BFEF-421476DEC617}" destId="{CA560217-2EA3-4A79-A664-75627A6F293A}" srcOrd="0" destOrd="0" presId="urn:microsoft.com/office/officeart/2005/8/layout/vList2"/>
    <dgm:cxn modelId="{65E3608A-1B03-49C0-961B-0C43F74B961B}" type="presOf" srcId="{B8D558B6-F0E1-4808-B75F-2D20482D5814}" destId="{BCB9B654-7E8E-43A3-9B98-39AEDC9A8C4C}" srcOrd="0" destOrd="0" presId="urn:microsoft.com/office/officeart/2005/8/layout/vList2"/>
    <dgm:cxn modelId="{5F3234AF-6FD9-46FD-B65F-98D8574711BC}" srcId="{CD7C6AC4-37D1-4A6F-8846-658EB55D4584}" destId="{F9D5D6F2-34D0-4DD7-A386-EEA57973D3E6}" srcOrd="7" destOrd="0" parTransId="{44737CEF-73E9-49BB-909C-63917459E3D9}" sibTransId="{FCD380D9-0D6F-4DFC-B931-E1D67DF4AAA6}"/>
    <dgm:cxn modelId="{D5FCC1AC-52C4-474E-A562-C3D660A01CF1}" srcId="{CD7C6AC4-37D1-4A6F-8846-658EB55D4584}" destId="{DA98DAE4-0E3F-4D69-BFEF-421476DEC617}" srcOrd="1" destOrd="0" parTransId="{E12C19B3-794F-4830-8630-AABDC5D226A7}" sibTransId="{E8910C3C-2AB3-4536-81FC-D2DFCAE89A6F}"/>
    <dgm:cxn modelId="{8939580B-D619-4FA7-B0B0-30344278C0D8}" srcId="{CD7C6AC4-37D1-4A6F-8846-658EB55D4584}" destId="{49E8AF5B-149D-4BD4-BADE-9AAF2501969D}" srcOrd="0" destOrd="0" parTransId="{35922ED3-FB4B-431C-B290-42937F8EADC1}" sibTransId="{62EC75B4-D4FB-44A5-9554-B07FE71BC72D}"/>
    <dgm:cxn modelId="{21A00903-17CE-4C02-AD54-99FA2AF69A82}" srcId="{CD7C6AC4-37D1-4A6F-8846-658EB55D4584}" destId="{3631F415-22F9-4CF4-B195-7C91615B23B0}" srcOrd="4" destOrd="0" parTransId="{207A2C67-950D-4FE1-B973-B828D5EA7B04}" sibTransId="{3672A488-FBBB-4631-88BC-F36C2D7C1317}"/>
    <dgm:cxn modelId="{D95054AE-40B7-4BFA-B010-40990BFA715E}" type="presOf" srcId="{D9C6220D-9412-4666-80A4-10C76545C22D}" destId="{313E4B4A-1B08-4F3E-B99D-B1011C04AF97}" srcOrd="0" destOrd="0" presId="urn:microsoft.com/office/officeart/2005/8/layout/vList2"/>
    <dgm:cxn modelId="{692A6234-13C5-4C20-A16C-C5F27C18A245}" type="presOf" srcId="{E8C21286-E10A-4D8B-BA67-C29C944D9513}" destId="{29BD9CDD-DEC0-4268-A7BF-B331F6AB7300}" srcOrd="0" destOrd="0" presId="urn:microsoft.com/office/officeart/2005/8/layout/vList2"/>
    <dgm:cxn modelId="{54617AE1-FA12-4B85-AA3A-C15C437D6269}" type="presOf" srcId="{802081B7-2999-4691-9735-2FF492F9C602}" destId="{1BCD28C0-50A1-48C5-956F-B8243B455D2E}" srcOrd="0" destOrd="0" presId="urn:microsoft.com/office/officeart/2005/8/layout/vList2"/>
    <dgm:cxn modelId="{F3532751-66A7-4E57-BED0-DE83A9BB0581}" srcId="{CD7C6AC4-37D1-4A6F-8846-658EB55D4584}" destId="{A1541117-D2C2-4851-979C-DA2E12489B2B}" srcOrd="5" destOrd="0" parTransId="{AB04E90B-EDB1-4C82-B12F-9B9367BAAF9B}" sibTransId="{59E1A035-7C3F-4B87-B038-D03004B1B273}"/>
    <dgm:cxn modelId="{78969F60-C6D3-49C9-A390-E16654280A6A}" type="presOf" srcId="{49E8AF5B-149D-4BD4-BADE-9AAF2501969D}" destId="{7B5DD110-7EF8-4893-A0DA-1416AB58C9B3}" srcOrd="0" destOrd="0" presId="urn:microsoft.com/office/officeart/2005/8/layout/vList2"/>
    <dgm:cxn modelId="{17331045-F0B4-4EAD-9BB3-6884D25CFEC1}" srcId="{CD7C6AC4-37D1-4A6F-8846-658EB55D4584}" destId="{802081B7-2999-4691-9735-2FF492F9C602}" srcOrd="8" destOrd="0" parTransId="{4E8DDCB8-57B0-4CCB-ADD5-EDE60C85DD92}" sibTransId="{310CFC5A-7DA2-4418-9FD9-DFFAA3A1B6F6}"/>
    <dgm:cxn modelId="{19C861E5-9FAC-4AB9-8C20-63C67C300EF4}" type="presOf" srcId="{F9D5D6F2-34D0-4DD7-A386-EEA57973D3E6}" destId="{30AC2182-5FCD-4CB7-8C51-255D8E56C07D}" srcOrd="0" destOrd="0" presId="urn:microsoft.com/office/officeart/2005/8/layout/vList2"/>
    <dgm:cxn modelId="{FC746904-B78D-411D-995F-1442E0647F4E}" srcId="{CD7C6AC4-37D1-4A6F-8846-658EB55D4584}" destId="{D9C6220D-9412-4666-80A4-10C76545C22D}" srcOrd="3" destOrd="0" parTransId="{AB88E8ED-B1F9-4AE4-83FF-D56312694368}" sibTransId="{D7708813-0151-4046-B044-619D2C687DF9}"/>
    <dgm:cxn modelId="{F35320E1-DE08-436C-86AE-9165B2FBFB7E}" type="presOf" srcId="{A1541117-D2C2-4851-979C-DA2E12489B2B}" destId="{4917B9B5-5DA1-44C0-B293-0D17D44A7BAB}" srcOrd="0" destOrd="0" presId="urn:microsoft.com/office/officeart/2005/8/layout/vList2"/>
    <dgm:cxn modelId="{6FFA3834-1FE0-4503-9D1E-4748D934DF29}" type="presOf" srcId="{3631F415-22F9-4CF4-B195-7C91615B23B0}" destId="{50267581-1529-4658-B7D3-AE4895B3972D}" srcOrd="0" destOrd="0" presId="urn:microsoft.com/office/officeart/2005/8/layout/vList2"/>
    <dgm:cxn modelId="{4203301B-3BA0-4630-861E-FC359F4BBCE5}" type="presOf" srcId="{CD7C6AC4-37D1-4A6F-8846-658EB55D4584}" destId="{BBD47532-87B4-4757-81B4-600E03BEC89E}" srcOrd="0" destOrd="0" presId="urn:microsoft.com/office/officeart/2005/8/layout/vList2"/>
    <dgm:cxn modelId="{2B85B69F-A74D-42A2-9A45-AEEF6AB6FA12}" srcId="{CD7C6AC4-37D1-4A6F-8846-658EB55D4584}" destId="{B8D558B6-F0E1-4808-B75F-2D20482D5814}" srcOrd="2" destOrd="0" parTransId="{A354CE7E-C488-4916-9782-B7391BE7311E}" sibTransId="{7ED6017E-2BBE-4F19-B246-F850C0D88929}"/>
    <dgm:cxn modelId="{3FBCBF07-A7D1-4049-9653-CE54B0B908C0}" srcId="{CD7C6AC4-37D1-4A6F-8846-658EB55D4584}" destId="{E8C21286-E10A-4D8B-BA67-C29C944D9513}" srcOrd="6" destOrd="0" parTransId="{39053CF5-AF91-4216-8E86-4C0C999C9125}" sibTransId="{9F1BCCC5-48F9-4A22-936A-D98EFFA32AE9}"/>
    <dgm:cxn modelId="{1C93659D-C2C2-4487-9073-1FC264B73DBB}" type="presParOf" srcId="{BBD47532-87B4-4757-81B4-600E03BEC89E}" destId="{7B5DD110-7EF8-4893-A0DA-1416AB58C9B3}" srcOrd="0" destOrd="0" presId="urn:microsoft.com/office/officeart/2005/8/layout/vList2"/>
    <dgm:cxn modelId="{516CBD45-2181-4894-AA91-419E696A0634}" type="presParOf" srcId="{BBD47532-87B4-4757-81B4-600E03BEC89E}" destId="{ED035C2F-BD99-4403-A8D4-0E714003ECD3}" srcOrd="1" destOrd="0" presId="urn:microsoft.com/office/officeart/2005/8/layout/vList2"/>
    <dgm:cxn modelId="{9134D2EA-589F-4B24-A05C-8D363F77532B}" type="presParOf" srcId="{BBD47532-87B4-4757-81B4-600E03BEC89E}" destId="{CA560217-2EA3-4A79-A664-75627A6F293A}" srcOrd="2" destOrd="0" presId="urn:microsoft.com/office/officeart/2005/8/layout/vList2"/>
    <dgm:cxn modelId="{5517BFC7-0F58-4552-ACC6-580067F6FAF9}" type="presParOf" srcId="{BBD47532-87B4-4757-81B4-600E03BEC89E}" destId="{46FCE6D8-5D2F-4CD3-8D77-6D06C8BD01D1}" srcOrd="3" destOrd="0" presId="urn:microsoft.com/office/officeart/2005/8/layout/vList2"/>
    <dgm:cxn modelId="{DBB6673C-A808-448E-BA0E-A21E151871B6}" type="presParOf" srcId="{BBD47532-87B4-4757-81B4-600E03BEC89E}" destId="{BCB9B654-7E8E-43A3-9B98-39AEDC9A8C4C}" srcOrd="4" destOrd="0" presId="urn:microsoft.com/office/officeart/2005/8/layout/vList2"/>
    <dgm:cxn modelId="{F2EB141F-3851-410E-8084-E45074527126}" type="presParOf" srcId="{BBD47532-87B4-4757-81B4-600E03BEC89E}" destId="{3022AA1E-3398-48CD-9850-7BB065FD2DF7}" srcOrd="5" destOrd="0" presId="urn:microsoft.com/office/officeart/2005/8/layout/vList2"/>
    <dgm:cxn modelId="{8F26BAFF-AD5D-4AEA-B400-8B0811BA061C}" type="presParOf" srcId="{BBD47532-87B4-4757-81B4-600E03BEC89E}" destId="{313E4B4A-1B08-4F3E-B99D-B1011C04AF97}" srcOrd="6" destOrd="0" presId="urn:microsoft.com/office/officeart/2005/8/layout/vList2"/>
    <dgm:cxn modelId="{F52E352D-3419-49BD-A0F5-28873067231C}" type="presParOf" srcId="{BBD47532-87B4-4757-81B4-600E03BEC89E}" destId="{8DC3297E-FDE7-4B4B-A92E-4F3F7463AC58}" srcOrd="7" destOrd="0" presId="urn:microsoft.com/office/officeart/2005/8/layout/vList2"/>
    <dgm:cxn modelId="{4A6D3A3F-089A-46B4-B5F0-EACAA1361B82}" type="presParOf" srcId="{BBD47532-87B4-4757-81B4-600E03BEC89E}" destId="{50267581-1529-4658-B7D3-AE4895B3972D}" srcOrd="8" destOrd="0" presId="urn:microsoft.com/office/officeart/2005/8/layout/vList2"/>
    <dgm:cxn modelId="{8AC73100-D2D0-4960-B4F8-2259C74D8B4E}" type="presParOf" srcId="{BBD47532-87B4-4757-81B4-600E03BEC89E}" destId="{46AEAD2C-EC81-4690-AFF9-3BF9B0B66A7B}" srcOrd="9" destOrd="0" presId="urn:microsoft.com/office/officeart/2005/8/layout/vList2"/>
    <dgm:cxn modelId="{B0A38760-7D93-424D-81DE-C342FEB75AA0}" type="presParOf" srcId="{BBD47532-87B4-4757-81B4-600E03BEC89E}" destId="{4917B9B5-5DA1-44C0-B293-0D17D44A7BAB}" srcOrd="10" destOrd="0" presId="urn:microsoft.com/office/officeart/2005/8/layout/vList2"/>
    <dgm:cxn modelId="{FEE09ADC-961C-423F-9894-A4118C05408E}" type="presParOf" srcId="{BBD47532-87B4-4757-81B4-600E03BEC89E}" destId="{91B2A0D5-91FA-4DFA-AFA7-59427E61C682}" srcOrd="11" destOrd="0" presId="urn:microsoft.com/office/officeart/2005/8/layout/vList2"/>
    <dgm:cxn modelId="{C0F42BEA-2509-4942-9147-28494F4EC1CC}" type="presParOf" srcId="{BBD47532-87B4-4757-81B4-600E03BEC89E}" destId="{29BD9CDD-DEC0-4268-A7BF-B331F6AB7300}" srcOrd="12" destOrd="0" presId="urn:microsoft.com/office/officeart/2005/8/layout/vList2"/>
    <dgm:cxn modelId="{140500D2-329A-4082-B0E9-FAE499AFB8D3}" type="presParOf" srcId="{BBD47532-87B4-4757-81B4-600E03BEC89E}" destId="{F97503B7-81E2-46C1-AEC2-239D702DEC37}" srcOrd="13" destOrd="0" presId="urn:microsoft.com/office/officeart/2005/8/layout/vList2"/>
    <dgm:cxn modelId="{FAF66512-13E3-42E0-B2B9-3F5F9953D1C6}" type="presParOf" srcId="{BBD47532-87B4-4757-81B4-600E03BEC89E}" destId="{30AC2182-5FCD-4CB7-8C51-255D8E56C07D}" srcOrd="14" destOrd="0" presId="urn:microsoft.com/office/officeart/2005/8/layout/vList2"/>
    <dgm:cxn modelId="{89203F37-9AF4-42F9-A63E-FEBF176BEAC2}" type="presParOf" srcId="{BBD47532-87B4-4757-81B4-600E03BEC89E}" destId="{35D762DD-0393-4D85-A6C3-0CC8D55B666B}" srcOrd="15" destOrd="0" presId="urn:microsoft.com/office/officeart/2005/8/layout/vList2"/>
    <dgm:cxn modelId="{29491081-E754-45F8-B266-62067DB30E67}" type="presParOf" srcId="{BBD47532-87B4-4757-81B4-600E03BEC89E}" destId="{1BCD28C0-50A1-48C5-956F-B8243B455D2E}" srcOrd="16" destOrd="0" presId="urn:microsoft.com/office/officeart/2005/8/layout/vList2"/>
    <dgm:cxn modelId="{FE4843AB-42C2-4051-8F1E-4EF377718900}" type="presParOf" srcId="{BBD47532-87B4-4757-81B4-600E03BEC89E}" destId="{6A2FE777-0F0A-4085-8D66-C7717D62A5BB}" srcOrd="17" destOrd="0" presId="urn:microsoft.com/office/officeart/2005/8/layout/vList2"/>
    <dgm:cxn modelId="{F215A16A-10B1-46AE-A99A-5B68CD031A62}" type="presParOf" srcId="{BBD47532-87B4-4757-81B4-600E03BEC89E}" destId="{959F1BF9-35A5-4B0A-BF18-E8C987AB9747}" srcOrd="1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7D922D-CDEC-472F-9070-924E0889155C}">
      <dsp:nvSpPr>
        <dsp:cNvPr id="0" name=""/>
        <dsp:cNvSpPr/>
      </dsp:nvSpPr>
      <dsp:spPr>
        <a:xfrm>
          <a:off x="0" y="51652"/>
          <a:ext cx="8229600" cy="7558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5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Sport</a:t>
          </a:r>
          <a:r>
            <a:rPr lang="cs-CZ" sz="1900" kern="1200" dirty="0" smtClean="0"/>
            <a:t> – je určitá fyzická aktivita, kterou provozujeme podle předem daných pravidel.</a:t>
          </a:r>
          <a:endParaRPr lang="cs-CZ" sz="1900" kern="1200" dirty="0"/>
        </a:p>
      </dsp:txBody>
      <dsp:txXfrm>
        <a:off x="36896" y="88548"/>
        <a:ext cx="8155808" cy="682028"/>
      </dsp:txXfrm>
    </dsp:sp>
    <dsp:sp modelId="{5F01F060-421B-4348-A365-91E3B2DBFA86}">
      <dsp:nvSpPr>
        <dsp:cNvPr id="0" name=""/>
        <dsp:cNvSpPr/>
      </dsp:nvSpPr>
      <dsp:spPr>
        <a:xfrm>
          <a:off x="0" y="862192"/>
          <a:ext cx="8229600" cy="7558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5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 dirty="0"/>
        </a:p>
      </dsp:txBody>
      <dsp:txXfrm>
        <a:off x="36896" y="899088"/>
        <a:ext cx="8155808" cy="682028"/>
      </dsp:txXfrm>
    </dsp:sp>
    <dsp:sp modelId="{342B6476-EA76-4FEC-9618-B4E2E1BD09CD}">
      <dsp:nvSpPr>
        <dsp:cNvPr id="0" name=""/>
        <dsp:cNvSpPr/>
      </dsp:nvSpPr>
      <dsp:spPr>
        <a:xfrm>
          <a:off x="0" y="1672732"/>
          <a:ext cx="8229600" cy="7558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5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u="sng" kern="1200" dirty="0" smtClean="0"/>
            <a:t>Sportů je velmi mnoho a všechny sporty se dají provozovat na několika úrovních:</a:t>
          </a:r>
          <a:endParaRPr lang="cs-CZ" sz="1900" kern="1200" dirty="0"/>
        </a:p>
      </dsp:txBody>
      <dsp:txXfrm>
        <a:off x="36896" y="1709628"/>
        <a:ext cx="8155808" cy="682028"/>
      </dsp:txXfrm>
    </dsp:sp>
    <dsp:sp modelId="{85805E63-14EC-49C3-88DF-8C612FFE3E83}">
      <dsp:nvSpPr>
        <dsp:cNvPr id="0" name=""/>
        <dsp:cNvSpPr/>
      </dsp:nvSpPr>
      <dsp:spPr>
        <a:xfrm>
          <a:off x="0" y="2483272"/>
          <a:ext cx="8229600" cy="7558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5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Sportovat můžeme jen pro radost, rekreačně. </a:t>
          </a:r>
          <a:endParaRPr lang="cs-CZ" sz="1900" kern="1200" dirty="0"/>
        </a:p>
      </dsp:txBody>
      <dsp:txXfrm>
        <a:off x="36896" y="2520168"/>
        <a:ext cx="8155808" cy="682028"/>
      </dsp:txXfrm>
    </dsp:sp>
    <dsp:sp modelId="{C04B5F70-1B50-498B-98C0-38858CBC7349}">
      <dsp:nvSpPr>
        <dsp:cNvPr id="0" name=""/>
        <dsp:cNvSpPr/>
      </dsp:nvSpPr>
      <dsp:spPr>
        <a:xfrm>
          <a:off x="0" y="3293812"/>
          <a:ext cx="8229600" cy="7558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5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Nebo se můžeme sportu věnovat několik hodin týdně a účastnit se menších soutěží.</a:t>
          </a:r>
          <a:endParaRPr lang="cs-CZ" sz="1900" kern="1200" dirty="0"/>
        </a:p>
      </dsp:txBody>
      <dsp:txXfrm>
        <a:off x="36896" y="3330708"/>
        <a:ext cx="8155808" cy="682028"/>
      </dsp:txXfrm>
    </dsp:sp>
    <dsp:sp modelId="{CA666AFB-A40F-43EE-89A7-EEC3FBC19A75}">
      <dsp:nvSpPr>
        <dsp:cNvPr id="0" name=""/>
        <dsp:cNvSpPr/>
      </dsp:nvSpPr>
      <dsp:spPr>
        <a:xfrm>
          <a:off x="0" y="4104352"/>
          <a:ext cx="8229600" cy="7558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5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Profesionální sportovci, kteří mají sport jako práci se účastní světových soutěží.</a:t>
          </a:r>
          <a:endParaRPr lang="cs-CZ" sz="1900" kern="1200" dirty="0"/>
        </a:p>
      </dsp:txBody>
      <dsp:txXfrm>
        <a:off x="36896" y="4141248"/>
        <a:ext cx="8155808" cy="6820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33" r:id="rId1"/>
    <p:sldLayoutId id="2147484334" r:id="rId2"/>
    <p:sldLayoutId id="2147484335" r:id="rId3"/>
    <p:sldLayoutId id="2147484336" r:id="rId4"/>
    <p:sldLayoutId id="2147484337" r:id="rId5"/>
    <p:sldLayoutId id="2147484338" r:id="rId6"/>
    <p:sldLayoutId id="2147484339" r:id="rId7"/>
    <p:sldLayoutId id="2147484340" r:id="rId8"/>
    <p:sldLayoutId id="2147484341" r:id="rId9"/>
    <p:sldLayoutId id="2147484342" r:id="rId10"/>
    <p:sldLayoutId id="2147484343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4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11" Type="http://schemas.openxmlformats.org/officeDocument/2006/relationships/image" Target="../media/image14.wmf"/><Relationship Id="rId5" Type="http://schemas.openxmlformats.org/officeDocument/2006/relationships/image" Target="../media/image8.png"/><Relationship Id="rId10" Type="http://schemas.openxmlformats.org/officeDocument/2006/relationships/image" Target="../media/image13.wmf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Věcné učení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Volný čas – sport aktivní, pasivní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Zpracoval: Mgr. Ondřej </a:t>
            </a:r>
            <a:r>
              <a:rPr lang="cs-CZ" sz="2000" b="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Pacina</a:t>
            </a:r>
            <a:endParaRPr lang="cs-CZ" sz="2000" b="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3147737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VY_32_INOVACE_51_VU2_19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Věcné učení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Volný čas – sport aktivní, pasivní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Ondřej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Pacina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sportovními činnostmi ve volném čase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Orientovat se </a:t>
                      </a:r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ve volnočasových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sportovních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činnostech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žák Speciální ZŠ/7. - 10. </a:t>
                      </a:r>
                      <a:r>
                        <a:rPr kumimoji="0" lang="cs-CZ" sz="11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ročník</a:t>
                      </a:r>
                      <a:endParaRPr kumimoji="0" lang="cs-CZ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17.1.2013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Volný čas – sport aktivní a pasivní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Sportujeme rádi!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Sport aktivní, pasivní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661987" y="1242913"/>
          <a:ext cx="8229600" cy="49118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Program Files\Microsoft Office\MEDIA\CAGCAT10\j0301480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45362" y="0"/>
            <a:ext cx="1798638" cy="13382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Sport aktivní, pasivní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935480"/>
          <a:ext cx="8229600" cy="438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1" name="Picture 3" descr="C:\Documents and Settings\Ondra\Local Settings\Temporary Internet Files\Content.IE5\3DQM1X5J\MP90042313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84796" y="0"/>
            <a:ext cx="3159203" cy="2420888"/>
          </a:xfrm>
          <a:prstGeom prst="rect">
            <a:avLst/>
          </a:prstGeom>
          <a:noFill/>
        </p:spPr>
      </p:pic>
      <p:pic>
        <p:nvPicPr>
          <p:cNvPr id="2055" name="Picture 7" descr="C:\Documents and Settings\Ondra\Local Settings\Temporary Internet Files\Content.IE5\3DQM1X5J\MP900410166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728167" y="5229200"/>
            <a:ext cx="2415833" cy="16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sportů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935480"/>
          <a:ext cx="8229600" cy="438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Poznáš o jaký sport se jedná?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6" name="Picture 4" descr="C:\Program Files\Microsoft Office\MEDIA\CAGCAT10\j0301480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124744"/>
            <a:ext cx="1798638" cy="1338262"/>
          </a:xfrm>
          <a:prstGeom prst="rect">
            <a:avLst/>
          </a:prstGeom>
          <a:noFill/>
        </p:spPr>
      </p:pic>
      <p:pic>
        <p:nvPicPr>
          <p:cNvPr id="3078" name="Picture 6" descr="C:\Documents and Settings\Ondra\Local Settings\Temporary Internet Files\Content.IE5\3DQM1X5J\MP90039887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492896"/>
            <a:ext cx="2771527" cy="1979662"/>
          </a:xfrm>
          <a:prstGeom prst="rect">
            <a:avLst/>
          </a:prstGeom>
          <a:noFill/>
        </p:spPr>
      </p:pic>
      <p:pic>
        <p:nvPicPr>
          <p:cNvPr id="3081" name="Picture 9" descr="C:\Documents and Settings\Ondra\Local Settings\Temporary Internet Files\Content.IE5\W0DRLASM\MP90040681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4668956"/>
            <a:ext cx="2736304" cy="2189044"/>
          </a:xfrm>
          <a:prstGeom prst="rect">
            <a:avLst/>
          </a:prstGeom>
          <a:noFill/>
        </p:spPr>
      </p:pic>
      <p:pic>
        <p:nvPicPr>
          <p:cNvPr id="3082" name="Picture 10" descr="C:\Documents and Settings\Ondra\Local Settings\Temporary Internet Files\Content.IE5\X8ORGK0F\MC90043706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96336" y="5013176"/>
            <a:ext cx="1714500" cy="1714500"/>
          </a:xfrm>
          <a:prstGeom prst="rect">
            <a:avLst/>
          </a:prstGeom>
          <a:noFill/>
        </p:spPr>
      </p:pic>
      <p:pic>
        <p:nvPicPr>
          <p:cNvPr id="3083" name="Picture 11" descr="C:\Documents and Settings\Ondra\Local Settings\Temporary Internet Files\Content.IE5\3DQM1X5J\MP90040552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81341" y="980728"/>
            <a:ext cx="2662659" cy="1781291"/>
          </a:xfrm>
          <a:prstGeom prst="rect">
            <a:avLst/>
          </a:prstGeom>
          <a:noFill/>
        </p:spPr>
      </p:pic>
      <p:pic>
        <p:nvPicPr>
          <p:cNvPr id="3084" name="Picture 12" descr="C:\Documents and Settings\Ondra\Local Settings\Temporary Internet Files\Content.IE5\E3XFQM78\MP90040488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49219" y="2780928"/>
            <a:ext cx="2294781" cy="1639129"/>
          </a:xfrm>
          <a:prstGeom prst="rect">
            <a:avLst/>
          </a:prstGeom>
          <a:noFill/>
        </p:spPr>
      </p:pic>
      <p:pic>
        <p:nvPicPr>
          <p:cNvPr id="3086" name="Picture 14" descr="C:\Documents and Settings\Ondra\Local Settings\Temporary Internet Files\Content.IE5\E3XFQM78\MP900387314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771800" y="4049688"/>
            <a:ext cx="2808312" cy="2808312"/>
          </a:xfrm>
          <a:prstGeom prst="rect">
            <a:avLst/>
          </a:prstGeom>
          <a:noFill/>
        </p:spPr>
      </p:pic>
      <p:pic>
        <p:nvPicPr>
          <p:cNvPr id="3087" name="Picture 15" descr="C:\Documents and Settings\Ondra\Local Settings\Temporary Internet Files\Content.IE5\E3XFQM78\MP900387344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95936" y="1052736"/>
            <a:ext cx="2160240" cy="3027489"/>
          </a:xfrm>
          <a:prstGeom prst="rect">
            <a:avLst/>
          </a:prstGeom>
          <a:noFill/>
        </p:spPr>
      </p:pic>
      <p:pic>
        <p:nvPicPr>
          <p:cNvPr id="3088" name="Picture 16" descr="C:\Documents and Settings\Ondra\Local Settings\Temporary Internet Files\Content.IE5\W0DRLASM\MC900199899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411760" y="1340768"/>
            <a:ext cx="1374775" cy="1839912"/>
          </a:xfrm>
          <a:prstGeom prst="rect">
            <a:avLst/>
          </a:prstGeom>
          <a:noFill/>
        </p:spPr>
      </p:pic>
      <p:pic>
        <p:nvPicPr>
          <p:cNvPr id="1026" name="Picture 2" descr="C:\Documents and Settings\Ondra\Local Settings\Temporary Internet Files\Content.IE5\X8ORGK0F\MC900191837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292080" y="4273938"/>
            <a:ext cx="2134146" cy="23234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132856"/>
            <a:ext cx="7632848" cy="3744416"/>
          </a:xfrm>
        </p:spPr>
        <p:txBody>
          <a:bodyPr>
            <a:normAutofit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algn="l"/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algn="l"/>
            <a:r>
              <a:rPr lang="cs-CZ" sz="1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1245</TotalTime>
  <Words>410</Words>
  <Application>Microsoft Office PowerPoint</Application>
  <PresentationFormat>Předvádění na obrazovce (4:3)</PresentationFormat>
  <Paragraphs>69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Věcné učení  Volný čas – sport aktivní, pasivní</vt:lpstr>
      <vt:lpstr>Prezentace aplikace PowerPoint</vt:lpstr>
      <vt:lpstr>Volný čas – sport aktivní a pasivní </vt:lpstr>
      <vt:lpstr>Sport aktivní, pasivní</vt:lpstr>
      <vt:lpstr>Sport aktivní, pasivní</vt:lpstr>
      <vt:lpstr>Druhy sportů</vt:lpstr>
      <vt:lpstr>Poznáš o jaký sport se jedná?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147</cp:revision>
  <dcterms:created xsi:type="dcterms:W3CDTF">2012-06-27T08:54:30Z</dcterms:created>
  <dcterms:modified xsi:type="dcterms:W3CDTF">2013-03-05T18:53:11Z</dcterms:modified>
</cp:coreProperties>
</file>