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5" r:id="rId4"/>
    <p:sldId id="266" r:id="rId5"/>
    <p:sldId id="26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93112" cy="861856"/>
          </a:xfrm>
        </p:spPr>
        <p:txBody>
          <a:bodyPr/>
          <a:lstStyle/>
          <a:p>
            <a:r>
              <a:rPr lang="cs-CZ" dirty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1026108"/>
              </p:ext>
            </p:extLst>
          </p:nvPr>
        </p:nvGraphicFramePr>
        <p:xfrm>
          <a:off x="467544" y="1029073"/>
          <a:ext cx="7488831" cy="4473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7880"/>
                <a:gridCol w="3680951"/>
              </a:tblGrid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690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21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52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Pokrmy z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drůbeže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Drůbež 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29.09.2012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9368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tepelnými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úpravami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drůbežího masa. Materiál je určen pro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žáky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858137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75856" y="1484784"/>
            <a:ext cx="5105400" cy="2868168"/>
          </a:xfrm>
        </p:spPr>
        <p:txBody>
          <a:bodyPr>
            <a:prstTxWarp prst="textChevron">
              <a:avLst/>
            </a:prstTxWarp>
          </a:bodyPr>
          <a:lstStyle/>
          <a:p>
            <a:pPr algn="l"/>
            <a:r>
              <a:rPr lang="cs-CZ" dirty="0" smtClean="0"/>
              <a:t>Drůbež 3.</a:t>
            </a:r>
            <a:endParaRPr lang="cs-CZ" dirty="0"/>
          </a:p>
        </p:txBody>
      </p:sp>
      <p:pic>
        <p:nvPicPr>
          <p:cNvPr id="1027" name="Picture 3" descr="C:\Documents and Settings\Jarda\Local Settings\Temporary Internet Files\Content.IE5\EU9CHW1K\MC9000570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84784"/>
            <a:ext cx="1611173" cy="1825142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  <a:reflection blurRad="6350" stA="50000" endA="295" endPos="92000" dist="1016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029502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Úprava drůbeže dušením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používáme porcovaná kuřata, mladé slepice, kuchyňsky upravené části</a:t>
            </a:r>
          </a:p>
          <a:p>
            <a:r>
              <a:rPr lang="cs-CZ" sz="2800" dirty="0" smtClean="0"/>
              <a:t>dusíme na předem připravených základech – cibulový, paprikový</a:t>
            </a:r>
          </a:p>
          <a:p>
            <a:r>
              <a:rPr lang="cs-CZ" sz="2800" dirty="0" smtClean="0"/>
              <a:t>zahušťujeme – zásmažkou, zaprášením  moukou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90336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Příklady dušených pokrmů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KUŘE NA PAPRICE </a:t>
            </a:r>
            <a:r>
              <a:rPr lang="cs-CZ" dirty="0" smtClean="0"/>
              <a:t>– porce dusíme na paprikovém základě, zahustíme jíškou,</a:t>
            </a:r>
            <a:r>
              <a:rPr lang="cs-CZ" dirty="0" err="1" smtClean="0"/>
              <a:t>legírujeme</a:t>
            </a:r>
            <a:r>
              <a:rPr lang="cs-CZ" dirty="0" smtClean="0"/>
              <a:t> mlékem, smetanou</a:t>
            </a:r>
          </a:p>
          <a:p>
            <a:endParaRPr lang="cs-CZ" dirty="0" smtClean="0"/>
          </a:p>
          <a:p>
            <a:r>
              <a:rPr lang="cs-CZ" sz="3200" b="1" dirty="0" smtClean="0"/>
              <a:t>KUŘE PO VALTICKU </a:t>
            </a:r>
            <a:r>
              <a:rPr lang="cs-CZ" dirty="0" smtClean="0"/>
              <a:t>– opečené porce dusíme na paprikovém základě, vyjmeme, šťávu zaprášíme moukou, </a:t>
            </a:r>
            <a:r>
              <a:rPr lang="cs-CZ" dirty="0" err="1" smtClean="0"/>
              <a:t>legírujeme</a:t>
            </a:r>
            <a:r>
              <a:rPr lang="cs-CZ" dirty="0" smtClean="0"/>
              <a:t> mlékem, smetanou, přidáme na slanině podušenou krájenou mrkev a celer, zaléváme bílým vínem</a:t>
            </a:r>
          </a:p>
          <a:p>
            <a:endParaRPr lang="cs-CZ" dirty="0"/>
          </a:p>
          <a:p>
            <a:endParaRPr lang="cs-CZ" dirty="0" smtClean="0"/>
          </a:p>
          <a:p>
            <a:pPr marL="530352" lvl="2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905674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Pokrmy upravené dušením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KUŘE PO HORÁCKU</a:t>
            </a:r>
          </a:p>
          <a:p>
            <a:pPr lvl="1"/>
            <a:r>
              <a:rPr lang="cs-CZ" sz="2800" dirty="0" smtClean="0">
                <a:solidFill>
                  <a:schemeClr val="tx1"/>
                </a:solidFill>
              </a:rPr>
              <a:t>porce osolíme, opepříme, opečeme na másle, dusíme do měkka – vyjmeme, šťávu zaprášíme moukou</a:t>
            </a:r>
          </a:p>
          <a:p>
            <a:pPr lvl="1"/>
            <a:r>
              <a:rPr lang="cs-CZ" sz="2800" dirty="0" smtClean="0">
                <a:solidFill>
                  <a:schemeClr val="tx1"/>
                </a:solidFill>
              </a:rPr>
              <a:t>na cibulovém základě se slaninou podusíme krájené žampióny, klobásu, rajčata – přidáme víno, dochutíme, povaříme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8213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LITERATURA: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b="1" dirty="0" smtClean="0">
                <a:latin typeface="Trebuchet MS" pitchFamily="34" charset="0"/>
              </a:rPr>
              <a:t>Obrázky: </a:t>
            </a:r>
          </a:p>
          <a:p>
            <a:r>
              <a:rPr lang="cs-CZ" sz="2000" dirty="0" smtClean="0">
                <a:latin typeface="Trebuchet MS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Trebuchet MS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Trebuchet MS" pitchFamily="34" charset="0"/>
              </a:rPr>
              <a:t>, </a:t>
            </a:r>
            <a:r>
              <a:rPr lang="cs-CZ" sz="2000" dirty="0" smtClean="0">
                <a:latin typeface="Trebuchet MS" pitchFamily="34" charset="0"/>
              </a:rPr>
              <a:t>Galerie Office, 29.09.2012</a:t>
            </a:r>
          </a:p>
          <a:p>
            <a:endParaRPr lang="cs-CZ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83</TotalTime>
  <Words>261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DIGITÁLNÍ UČEBNÍ MATERIÁL</vt:lpstr>
      <vt:lpstr>Drůbež 3.</vt:lpstr>
      <vt:lpstr>Úprava drůbeže dušením</vt:lpstr>
      <vt:lpstr>Příklady dušených pokrmů</vt:lpstr>
      <vt:lpstr>Pokrmy upravené dušením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Dana</dc:creator>
  <cp:lastModifiedBy>J.Konig</cp:lastModifiedBy>
  <cp:revision>31</cp:revision>
  <dcterms:created xsi:type="dcterms:W3CDTF">2013-01-09T09:53:59Z</dcterms:created>
  <dcterms:modified xsi:type="dcterms:W3CDTF">2013-06-13T15:56:31Z</dcterms:modified>
</cp:coreProperties>
</file>