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8" r:id="rId4"/>
    <p:sldId id="269" r:id="rId5"/>
    <p:sldId id="274" r:id="rId6"/>
    <p:sldId id="270" r:id="rId7"/>
    <p:sldId id="271" r:id="rId8"/>
    <p:sldId id="272" r:id="rId9"/>
    <p:sldId id="273" r:id="rId10"/>
    <p:sldId id="27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293112" cy="861856"/>
          </a:xfrm>
        </p:spPr>
        <p:txBody>
          <a:bodyPr/>
          <a:lstStyle/>
          <a:p>
            <a:r>
              <a:rPr lang="cs-CZ" dirty="0">
                <a:ln>
                  <a:solidFill>
                    <a:schemeClr val="bg2">
                      <a:lumMod val="50000"/>
                    </a:schemeClr>
                  </a:solidFill>
                </a:ln>
                <a:latin typeface="Franklin Gothic Medium" pitchFamily="34" charset="0"/>
              </a:rPr>
              <a:t>DIGITÁLNÍ UČEBNÍ MATERIÁL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71026108"/>
              </p:ext>
            </p:extLst>
          </p:nvPr>
        </p:nvGraphicFramePr>
        <p:xfrm>
          <a:off x="467544" y="1029073"/>
          <a:ext cx="7488831" cy="4473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07880"/>
                <a:gridCol w="3680951"/>
              </a:tblGrid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1400" b="1" i="0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projektu</a:t>
                      </a:r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Škola budoucnosti s využitím IT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6908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VY_7_INOVACE_TE 22</a:t>
                      </a:r>
                      <a:endParaRPr lang="cs-CZ" sz="1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524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Střední průmyslová škola a Střední odborná škola gastronomie a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služeb, Most, p. o.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Předmět: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Technologie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Tematický okruh: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Pokrmy z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drůbeže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Drůbež 4.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Jméno autora: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Mgr. Danuše Sommerová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Datum tvorby: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29.09.2012</a:t>
                      </a:r>
                    </a:p>
                  </a:txBody>
                  <a:tcPr/>
                </a:tc>
              </a:tr>
              <a:tr h="79368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Prezentace seznamuje žáky s tepelnými úpravami drůbežího masa. Materiál je určen pro žáky 3. ročníku studijního oboru Gastronomie, do předmětu „Technologie “.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Slouží                               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 procvičování studia na interaktivní tabuli. </a:t>
                      </a:r>
                      <a:endParaRPr lang="cs-CZ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5684838"/>
            <a:ext cx="4791075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581374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419872" y="188640"/>
            <a:ext cx="5105400" cy="2868168"/>
          </a:xfrm>
        </p:spPr>
        <p:txBody>
          <a:bodyPr>
            <a:prstTxWarp prst="textChevron">
              <a:avLst/>
            </a:prstTxWarp>
          </a:bodyPr>
          <a:lstStyle/>
          <a:p>
            <a:pPr algn="l"/>
            <a:r>
              <a:rPr lang="cs-CZ" dirty="0" smtClean="0"/>
              <a:t>Drůbež 4.</a:t>
            </a:r>
            <a:endParaRPr lang="cs-CZ" dirty="0"/>
          </a:p>
        </p:txBody>
      </p:sp>
      <p:pic>
        <p:nvPicPr>
          <p:cNvPr id="1027" name="Picture 3" descr="C:\Documents and Settings\Jarda\Local Settings\Temporary Internet Files\Content.IE5\GEW8P3YB\MC90019870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780928"/>
            <a:ext cx="3672408" cy="3672408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="" xmlns:p14="http://schemas.microsoft.com/office/powerpoint/2010/main" val="4029502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/>
              <a:t>Úprava drůbeže pečením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3200" dirty="0" smtClean="0"/>
              <a:t>používáme mladší kusy drůbeže  hrabavé vodní a holubi</a:t>
            </a:r>
          </a:p>
          <a:p>
            <a:r>
              <a:rPr lang="cs-CZ" sz="3200" dirty="0" smtClean="0"/>
              <a:t>pro pečení drůbeže vcelku drůbež předem drezírujeme</a:t>
            </a:r>
          </a:p>
          <a:p>
            <a:r>
              <a:rPr lang="cs-CZ" sz="3200" dirty="0" smtClean="0"/>
              <a:t>pečeme na másle, protýkáme slaninou, plníme nádivkami</a:t>
            </a:r>
            <a:endParaRPr lang="cs-CZ" sz="3200" dirty="0"/>
          </a:p>
        </p:txBody>
      </p:sp>
    </p:spTree>
    <p:extLst>
      <p:ext uri="{BB962C8B-B14F-4D97-AF65-F5344CB8AC3E}">
        <p14:creationId xmlns="" xmlns:p14="http://schemas.microsoft.com/office/powerpoint/2010/main" val="871843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/>
              <a:t>Nadívání drůbeže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3200" dirty="0" smtClean="0"/>
              <a:t>používáme žemlovou, mandlovou… nádivku</a:t>
            </a:r>
          </a:p>
          <a:p>
            <a:r>
              <a:rPr lang="cs-CZ" sz="3200" dirty="0" smtClean="0"/>
              <a:t>plníme:</a:t>
            </a:r>
          </a:p>
          <a:p>
            <a:pPr lvl="2"/>
            <a:r>
              <a:rPr lang="cs-CZ" sz="2800" dirty="0" smtClean="0"/>
              <a:t>do dutiny břišní – u mladých kusů</a:t>
            </a:r>
          </a:p>
          <a:p>
            <a:pPr lvl="2"/>
            <a:r>
              <a:rPr lang="cs-CZ" sz="2800" dirty="0" smtClean="0"/>
              <a:t>pod kůži na prsou – u kuřat</a:t>
            </a:r>
          </a:p>
          <a:p>
            <a:pPr lvl="2"/>
            <a:r>
              <a:rPr lang="cs-CZ" sz="2800" dirty="0" smtClean="0"/>
              <a:t>do dutiny po volátku – krocan, krůta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594657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/>
              <a:t>Druhy nádivek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sz="3200" dirty="0" smtClean="0"/>
              <a:t> žemlová</a:t>
            </a:r>
          </a:p>
          <a:p>
            <a:r>
              <a:rPr lang="cs-CZ" sz="3200" dirty="0" smtClean="0"/>
              <a:t> mandlová</a:t>
            </a:r>
          </a:p>
          <a:p>
            <a:r>
              <a:rPr lang="cs-CZ" sz="3200" dirty="0" smtClean="0"/>
              <a:t> pistáciová</a:t>
            </a:r>
          </a:p>
          <a:p>
            <a:r>
              <a:rPr lang="cs-CZ" sz="3200" dirty="0" smtClean="0"/>
              <a:t> ořechová</a:t>
            </a:r>
            <a:endParaRPr lang="cs-CZ" sz="3200" dirty="0"/>
          </a:p>
        </p:txBody>
      </p:sp>
    </p:spTree>
    <p:extLst>
      <p:ext uri="{BB962C8B-B14F-4D97-AF65-F5344CB8AC3E}">
        <p14:creationId xmlns="" xmlns:p14="http://schemas.microsoft.com/office/powerpoint/2010/main" val="2933116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000" dirty="0" smtClean="0"/>
              <a:t>Příprava nádivek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 smtClean="0"/>
              <a:t>ŽEMLOVÁ NÁDIVKA </a:t>
            </a:r>
            <a:r>
              <a:rPr lang="cs-CZ" dirty="0" smtClean="0"/>
              <a:t>- navlhčená krájená žemle, přidáme vyšlehané máslo se žloutky a solí, muškátový květ, doplníme sekanou petrželovou natí, přidáme tuhý sníh</a:t>
            </a:r>
          </a:p>
          <a:p>
            <a:endParaRPr lang="cs-CZ" dirty="0"/>
          </a:p>
          <a:p>
            <a:r>
              <a:rPr lang="cs-CZ" sz="2800" b="1" dirty="0" smtClean="0"/>
              <a:t>MANDLOVÁ NÁDIVKA </a:t>
            </a:r>
            <a:r>
              <a:rPr lang="cs-CZ" dirty="0" smtClean="0"/>
              <a:t>-  žemlovou nádivku doplníme spařenými, oloupanými a rozsekanými mandlemi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61436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/>
              <a:t>Drezírování drůbeže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7239000" cy="4846320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jedná se o soubor několika úkonů, výsledkem je zachování původního tvaru drůbeže po tepelné úpravě – stehna a křídla připevňujeme k trupu pomocí jehly a nitě /motouzem /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19181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72390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Příprava šťávy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</a:p>
          <a:p>
            <a:r>
              <a:rPr lang="cs-CZ" sz="3200" dirty="0" smtClean="0"/>
              <a:t>připravujeme z výpeku po pečení drůbeže</a:t>
            </a:r>
          </a:p>
          <a:p>
            <a:r>
              <a:rPr lang="cs-CZ" sz="3200" dirty="0" smtClean="0"/>
              <a:t>zaprášíme moukou</a:t>
            </a:r>
          </a:p>
          <a:p>
            <a:r>
              <a:rPr lang="cs-CZ" sz="3200" dirty="0" smtClean="0"/>
              <a:t>orestujeme a důkladně provaříme</a:t>
            </a:r>
          </a:p>
          <a:p>
            <a:r>
              <a:rPr lang="cs-CZ" sz="3200" dirty="0" err="1" smtClean="0"/>
              <a:t>legírujeme</a:t>
            </a:r>
            <a:r>
              <a:rPr lang="cs-CZ" sz="3200" dirty="0" smtClean="0"/>
              <a:t> máslem</a:t>
            </a:r>
            <a:endParaRPr lang="cs-CZ" sz="3200" dirty="0"/>
          </a:p>
        </p:txBody>
      </p:sp>
    </p:spTree>
    <p:extLst>
      <p:ext uri="{BB962C8B-B14F-4D97-AF65-F5344CB8AC3E}">
        <p14:creationId xmlns="" xmlns:p14="http://schemas.microsoft.com/office/powerpoint/2010/main" val="1262200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72390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Porcování, vykosťování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800" dirty="0" smtClean="0"/>
              <a:t>pečenou drůbež dělíme </a:t>
            </a:r>
            <a:r>
              <a:rPr lang="cs-CZ" sz="2800" dirty="0" err="1" smtClean="0"/>
              <a:t>dranžírovacími</a:t>
            </a:r>
            <a:r>
              <a:rPr lang="cs-CZ" sz="2800" dirty="0" smtClean="0"/>
              <a:t> noži</a:t>
            </a:r>
          </a:p>
          <a:p>
            <a:r>
              <a:rPr lang="cs-CZ" sz="2800" dirty="0" smtClean="0"/>
              <a:t>nejprve rozpůlíme podél hrudního koše</a:t>
            </a:r>
          </a:p>
          <a:p>
            <a:r>
              <a:rPr lang="cs-CZ" sz="2800" dirty="0" smtClean="0"/>
              <a:t>poloviny dělíme na prsa a stehna</a:t>
            </a:r>
          </a:p>
          <a:p>
            <a:r>
              <a:rPr lang="cs-CZ" sz="2800" dirty="0" smtClean="0"/>
              <a:t>prsní část větších druhů – krocan, kapoun – dělíme na menší porce</a:t>
            </a:r>
          </a:p>
          <a:p>
            <a:r>
              <a:rPr lang="cs-CZ" sz="2800" dirty="0" smtClean="0"/>
              <a:t>menší kusy dělíme na čtvrtiny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31432945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LITERATURA: </a:t>
            </a:r>
          </a:p>
          <a:p>
            <a:r>
              <a:rPr lang="cs-CZ" sz="2000" dirty="0" smtClean="0"/>
              <a:t>Sedláčková, Hana. </a:t>
            </a:r>
            <a:r>
              <a:rPr lang="cs-CZ" sz="2000" i="1" dirty="0" smtClean="0"/>
              <a:t>Technologie přípravy pokrmů</a:t>
            </a:r>
            <a:r>
              <a:rPr lang="cs-CZ" sz="2000" dirty="0" smtClean="0"/>
              <a:t>. Praha: nakladatelství Fortuna, 2000. ISBN 80-7168-737-5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000" b="1" dirty="0" smtClean="0">
                <a:latin typeface="Franklin Gothic Medium" pitchFamily="34" charset="0"/>
              </a:rPr>
              <a:t>Obrázky: </a:t>
            </a:r>
          </a:p>
          <a:p>
            <a:r>
              <a:rPr lang="cs-CZ" sz="2000" dirty="0" smtClean="0">
                <a:latin typeface="Franklin Gothic Medium" pitchFamily="34" charset="0"/>
                <a:hlinkClick r:id="rId2"/>
              </a:rPr>
              <a:t>http://office.</a:t>
            </a:r>
            <a:r>
              <a:rPr lang="cs-CZ" sz="2000" dirty="0" err="1" smtClean="0">
                <a:latin typeface="Franklin Gothic Medium" pitchFamily="34" charset="0"/>
                <a:hlinkClick r:id="rId2"/>
              </a:rPr>
              <a:t>microsoft.com</a:t>
            </a:r>
            <a:r>
              <a:rPr lang="cs-CZ" sz="2000" b="1" dirty="0" smtClean="0">
                <a:latin typeface="Franklin Gothic Medium" pitchFamily="34" charset="0"/>
              </a:rPr>
              <a:t>, </a:t>
            </a:r>
            <a:r>
              <a:rPr lang="cs-CZ" sz="2000" dirty="0" smtClean="0">
                <a:latin typeface="Franklin Gothic Medium" pitchFamily="34" charset="0"/>
              </a:rPr>
              <a:t>Galerie Office, 29.09.2012</a:t>
            </a:r>
          </a:p>
          <a:p>
            <a:endParaRPr lang="cs-CZ" dirty="0" smtClean="0"/>
          </a:p>
          <a:p>
            <a:pPr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00377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85</TotalTime>
  <Words>333</Words>
  <Application>Microsoft Office PowerPoint</Application>
  <PresentationFormat>Předvádění na obrazovce (4:3)</PresentationFormat>
  <Paragraphs>68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DIGITÁLNÍ UČEBNÍ MATERIÁL</vt:lpstr>
      <vt:lpstr>Drůbež 4.</vt:lpstr>
      <vt:lpstr>Úprava drůbeže pečením</vt:lpstr>
      <vt:lpstr>Nadívání drůbeže</vt:lpstr>
      <vt:lpstr>Druhy nádivek</vt:lpstr>
      <vt:lpstr>Příprava nádivek </vt:lpstr>
      <vt:lpstr>Drezírování drůbeže</vt:lpstr>
      <vt:lpstr>Příprava šťávy </vt:lpstr>
      <vt:lpstr>Porcování, vykosťování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dc:creator>Dana</dc:creator>
  <cp:lastModifiedBy>Dum</cp:lastModifiedBy>
  <cp:revision>38</cp:revision>
  <dcterms:created xsi:type="dcterms:W3CDTF">2013-01-09T09:53:59Z</dcterms:created>
  <dcterms:modified xsi:type="dcterms:W3CDTF">2013-08-23T07:24:57Z</dcterms:modified>
</cp:coreProperties>
</file>