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6573032" cy="861856"/>
          </a:xfrm>
        </p:spPr>
        <p:txBody>
          <a:bodyPr>
            <a:normAutofit/>
          </a:bodyPr>
          <a:lstStyle/>
          <a:p>
            <a:pPr algn="ctr"/>
            <a:r>
              <a:rPr lang="cs-CZ" sz="3600" dirty="0">
                <a:ln>
                  <a:solidFill>
                    <a:schemeClr val="bg2">
                      <a:lumMod val="50000"/>
                    </a:schemeClr>
                  </a:solidFill>
                </a:ln>
                <a:effectLst/>
                <a:latin typeface="Franklin Gothic Medium" pitchFamily="34" charset="0"/>
              </a:rPr>
              <a:t>DIGITÁLNÍ UČEBNÍ MATERIÁL</a:t>
            </a:r>
            <a:endParaRPr lang="cs-CZ" sz="3600" dirty="0"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71026108"/>
              </p:ext>
            </p:extLst>
          </p:nvPr>
        </p:nvGraphicFramePr>
        <p:xfrm>
          <a:off x="251520" y="908720"/>
          <a:ext cx="7704856" cy="4914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17723"/>
                <a:gridCol w="3787133"/>
              </a:tblGrid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569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5449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31</a:t>
                      </a:r>
                    </a:p>
                  </a:txBody>
                  <a:tcPr/>
                </a:tc>
              </a:tr>
              <a:tr h="68567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z mletého masa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Mletá masa 2.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26.01.2013</a:t>
                      </a:r>
                    </a:p>
                  </a:txBody>
                  <a:tcPr/>
                </a:tc>
              </a:tr>
              <a:tr h="14856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přípravou mletých mas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Materiál je určen pro žáky 3. 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5877272"/>
            <a:ext cx="4791075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8581374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533400"/>
            <a:ext cx="5904656" cy="2868168"/>
          </a:xfrm>
        </p:spPr>
        <p:txBody>
          <a:bodyPr>
            <a:prstTxWarp prst="textWave1">
              <a:avLst/>
            </a:prstTxWarp>
          </a:bodyPr>
          <a:lstStyle/>
          <a:p>
            <a:pPr algn="ctr"/>
            <a:r>
              <a:rPr lang="cs-CZ" dirty="0" smtClean="0"/>
              <a:t>Mletá masa 2.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Picture 2" descr="C:\Documents and Settings\Jarda\Local Settings\Temporary Internet Files\Content.IE5\YRBLN0D2\MC9004104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276871"/>
            <a:ext cx="3398567" cy="3939641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2627049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7239000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Pokrmy připravené </a:t>
            </a:r>
            <a:r>
              <a:rPr lang="cs-CZ" dirty="0" smtClean="0"/>
              <a:t>                    ze </a:t>
            </a:r>
            <a:r>
              <a:rPr lang="cs-CZ" dirty="0" smtClean="0"/>
              <a:t>syrového rozemletého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2800" dirty="0" smtClean="0"/>
          </a:p>
          <a:p>
            <a:r>
              <a:rPr lang="cs-CZ" sz="2800" dirty="0" smtClean="0"/>
              <a:t>Sekaná</a:t>
            </a:r>
          </a:p>
          <a:p>
            <a:r>
              <a:rPr lang="cs-CZ" sz="2800" dirty="0" smtClean="0"/>
              <a:t>Karbanátky</a:t>
            </a:r>
          </a:p>
          <a:p>
            <a:r>
              <a:rPr lang="cs-CZ" sz="2800" dirty="0" smtClean="0"/>
              <a:t>Sekané řízky</a:t>
            </a:r>
          </a:p>
          <a:p>
            <a:r>
              <a:rPr lang="cs-CZ" sz="2800" dirty="0" smtClean="0"/>
              <a:t>Různé náplně</a:t>
            </a:r>
          </a:p>
          <a:p>
            <a:r>
              <a:rPr lang="cs-CZ" sz="2800" dirty="0" smtClean="0"/>
              <a:t>Čevapčiči</a:t>
            </a:r>
          </a:p>
          <a:p>
            <a:r>
              <a:rPr lang="cs-CZ" sz="2800" dirty="0" smtClean="0"/>
              <a:t>Galantiny…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46286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 smtClean="0"/>
              <a:t>Pokrmy připravené </a:t>
            </a:r>
            <a:r>
              <a:rPr lang="cs-CZ" dirty="0" smtClean="0"/>
              <a:t>                       z </a:t>
            </a:r>
            <a:r>
              <a:rPr lang="cs-CZ" dirty="0" smtClean="0"/>
              <a:t>tepelně upraveného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Příprava haší</a:t>
            </a:r>
          </a:p>
          <a:p>
            <a:r>
              <a:rPr lang="cs-CZ" sz="2800" dirty="0" smtClean="0"/>
              <a:t>Masových nákypů</a:t>
            </a:r>
          </a:p>
          <a:p>
            <a:r>
              <a:rPr lang="cs-CZ" sz="2800" dirty="0" smtClean="0"/>
              <a:t>Paštik</a:t>
            </a:r>
          </a:p>
          <a:p>
            <a:r>
              <a:rPr lang="cs-CZ" sz="2800" dirty="0" smtClean="0"/>
              <a:t>Masových kašovin…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56481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Příprava masové směsi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omyjeme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dstraníme blány, šlachy, kosti…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ozkrájíme na menší části podlouhlého tvaru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34897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Kvalita mletí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Závisí na ostrosti nože a vložky</a:t>
            </a:r>
          </a:p>
          <a:p>
            <a:r>
              <a:rPr lang="cs-CZ" sz="2800" dirty="0" smtClean="0"/>
              <a:t>Na jejich vzájemné přiléhavosti</a:t>
            </a:r>
          </a:p>
          <a:p>
            <a:r>
              <a:rPr lang="cs-CZ" sz="2800" dirty="0" smtClean="0"/>
              <a:t>V opačném případě se maso spíše stlačuje, zůstává vláknité</a:t>
            </a:r>
          </a:p>
          <a:p>
            <a:r>
              <a:rPr lang="cs-CZ" sz="2800" dirty="0" smtClean="0"/>
              <a:t>Dochází k větší ztrátě živin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62428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Podmínky mletí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Meleme těsně před zpracováním</a:t>
            </a:r>
          </a:p>
          <a:p>
            <a:r>
              <a:rPr lang="cs-CZ" sz="2800" dirty="0" smtClean="0"/>
              <a:t>Vyhýbáme se delšímu skladování</a:t>
            </a:r>
          </a:p>
          <a:p>
            <a:r>
              <a:rPr lang="cs-CZ" sz="2800" dirty="0" smtClean="0"/>
              <a:t>Dbáme na správnou kombinaci masa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08872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Přísady do mletého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Houska namočená v mléce</a:t>
            </a:r>
          </a:p>
          <a:p>
            <a:r>
              <a:rPr lang="cs-CZ" sz="2800" dirty="0" smtClean="0"/>
              <a:t>Bešamel</a:t>
            </a:r>
          </a:p>
          <a:p>
            <a:r>
              <a:rPr lang="cs-CZ" sz="2800" dirty="0" smtClean="0"/>
              <a:t>Strouhanka</a:t>
            </a:r>
          </a:p>
          <a:p>
            <a:r>
              <a:rPr lang="cs-CZ" sz="2800" dirty="0" smtClean="0"/>
              <a:t>Vejce…</a:t>
            </a:r>
          </a:p>
          <a:p>
            <a:r>
              <a:rPr lang="cs-CZ" sz="2800" dirty="0" smtClean="0"/>
              <a:t>Pozor: více bílků – maso je tužší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3811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Šťavnatost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Zvyšuje se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Přidáním smetany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Přidáním slaniny</a:t>
            </a:r>
          </a:p>
          <a:p>
            <a:pPr lvl="1">
              <a:buNone/>
            </a:pPr>
            <a:endParaRPr lang="cs-CZ" dirty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1027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Chuťové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Různé druhy koření – pepř, muškátový oříšek, majoránka, nové koření</a:t>
            </a:r>
          </a:p>
          <a:p>
            <a:r>
              <a:rPr lang="cs-CZ" sz="2800" dirty="0" smtClean="0"/>
              <a:t>Aromatická zelenina – cibule, česnek, houby, lanýže, jemné druhy uzenin…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63868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2"/>
                </a:solidFill>
                <a:effectLst/>
              </a:rPr>
              <a:t>Zdroje</a:t>
            </a:r>
            <a:endParaRPr lang="cs-CZ" b="1" dirty="0">
              <a:solidFill>
                <a:schemeClr val="tx2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LITERATURA:</a:t>
            </a:r>
            <a:r>
              <a:rPr lang="cs-CZ" dirty="0" smtClean="0"/>
              <a:t>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26.01.2013</a:t>
            </a:r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73</TotalTime>
  <Words>286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DIGITÁLNÍ UČEBNÍ MATERIÁL</vt:lpstr>
      <vt:lpstr>Mletá masa 2. </vt:lpstr>
      <vt:lpstr>Pokrmy připravené                     ze syrového rozemletého masa</vt:lpstr>
      <vt:lpstr>Pokrmy připravené                        z tepelně upraveného masa</vt:lpstr>
      <vt:lpstr>Příprava masové směsi</vt:lpstr>
      <vt:lpstr>Kvalita mletí</vt:lpstr>
      <vt:lpstr>Podmínky mletí</vt:lpstr>
      <vt:lpstr>Přísady do mletého masa</vt:lpstr>
      <vt:lpstr>Šťavnatost pokrmů</vt:lpstr>
      <vt:lpstr>Chuťové složky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pokrmů z mletého masa</dc:title>
  <dc:creator>Dana</dc:creator>
  <cp:lastModifiedBy>Dum</cp:lastModifiedBy>
  <cp:revision>29</cp:revision>
  <dcterms:created xsi:type="dcterms:W3CDTF">2013-04-04T06:05:43Z</dcterms:created>
  <dcterms:modified xsi:type="dcterms:W3CDTF">2013-08-23T07:32:02Z</dcterms:modified>
</cp:coreProperties>
</file>