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77" r:id="rId3"/>
    <p:sldId id="270" r:id="rId4"/>
    <p:sldId id="273" r:id="rId5"/>
    <p:sldId id="274" r:id="rId6"/>
    <p:sldId id="275" r:id="rId7"/>
    <p:sldId id="281" r:id="rId8"/>
    <p:sldId id="282" r:id="rId9"/>
    <p:sldId id="283" r:id="rId10"/>
    <p:sldId id="28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E6AF6BC-BD9A-4D74-B32B-9ECD6FDD6B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372195B-C6E0-4113-9C9E-7061BF5A6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6573032" cy="861856"/>
          </a:xfrm>
        </p:spPr>
        <p:txBody>
          <a:bodyPr>
            <a:normAutofit/>
          </a:bodyPr>
          <a:lstStyle/>
          <a:p>
            <a:pPr algn="ctr"/>
            <a:r>
              <a:rPr lang="cs-CZ" sz="3600" dirty="0">
                <a:ln>
                  <a:solidFill>
                    <a:schemeClr val="bg2">
                      <a:lumMod val="50000"/>
                    </a:schemeClr>
                  </a:solidFill>
                </a:ln>
                <a:effectLst/>
                <a:latin typeface="Franklin Gothic Medium" pitchFamily="34" charset="0"/>
              </a:rPr>
              <a:t>DIGITÁLNÍ UČEBNÍ MATERIÁL</a:t>
            </a:r>
            <a:endParaRPr lang="cs-CZ" sz="3600" dirty="0"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71026108"/>
              </p:ext>
            </p:extLst>
          </p:nvPr>
        </p:nvGraphicFramePr>
        <p:xfrm>
          <a:off x="395536" y="908720"/>
          <a:ext cx="7560840" cy="49145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44495"/>
                <a:gridCol w="3716345"/>
              </a:tblGrid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569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5449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VY_7_INOVACE_TE 32</a:t>
                      </a:r>
                    </a:p>
                  </a:txBody>
                  <a:tcPr/>
                </a:tc>
              </a:tr>
              <a:tr h="68567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Technologie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Pokrmy z mletého masa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Mletá masa 3.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Danuše Sommerová</a:t>
                      </a:r>
                      <a:endParaRPr lang="cs-CZ" sz="1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26.01.2013</a:t>
                      </a:r>
                    </a:p>
                  </a:txBody>
                  <a:tcPr/>
                </a:tc>
              </a:tr>
              <a:tr h="14856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  <a:buFont typeface="Wingdings" pitchFamily="2" charset="2"/>
                        <a:buNone/>
                      </a:pPr>
                      <a:r>
                        <a:rPr lang="cs-CZ" sz="1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seznamuje žáky s přípravou mletých pokrmů</a:t>
                      </a:r>
                      <a:r>
                        <a:rPr lang="cs-CZ" sz="14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r>
                        <a:rPr lang="cs-CZ" sz="1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Materiál je určen pro žáky 3. ročníku studijního oboru Gastronomie, do předmětu „Technologie “. Slouží k procvičování studia na interaktivní tabuli. </a:t>
                      </a:r>
                      <a:endParaRPr lang="cs-CZ" sz="1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720" y="5877272"/>
            <a:ext cx="4791075" cy="980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85813741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87824" y="533400"/>
            <a:ext cx="5904656" cy="2868168"/>
          </a:xfrm>
        </p:spPr>
        <p:txBody>
          <a:bodyPr>
            <a:prstTxWarp prst="textWave1">
              <a:avLst/>
            </a:prstTxWarp>
          </a:bodyPr>
          <a:lstStyle/>
          <a:p>
            <a:pPr algn="ctr"/>
            <a:r>
              <a:rPr lang="cs-CZ" dirty="0" smtClean="0"/>
              <a:t>Mletá masa 3.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4" name="Picture 2" descr="C:\Documents and Settings\Jarda\Local Settings\Temporary Internet Files\Content.IE5\9GBPQY98\MC9003344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2132856"/>
            <a:ext cx="3096344" cy="2160240"/>
          </a:xfrm>
          <a:prstGeom prst="rect">
            <a:avLst/>
          </a:prstGeom>
          <a:noFill/>
          <a:effectLst>
            <a:glow rad="228600">
              <a:schemeClr val="accent4">
                <a:satMod val="175000"/>
                <a:alpha val="40000"/>
              </a:schemeClr>
            </a:glow>
            <a:reflection blurRad="6350" stA="50000" endA="295" endPos="92000" dist="101600" dir="5400000" sy="-100000" algn="bl" rotWithShape="0"/>
          </a:effectLst>
        </p:spPr>
      </p:pic>
    </p:spTree>
    <p:extLst>
      <p:ext uri="{BB962C8B-B14F-4D97-AF65-F5344CB8AC3E}">
        <p14:creationId xmlns="" xmlns:p14="http://schemas.microsoft.com/office/powerpoint/2010/main" val="2627049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20040"/>
            <a:ext cx="7992888" cy="1143000"/>
          </a:xfrm>
        </p:spPr>
        <p:txBody>
          <a:bodyPr>
            <a:noAutofit/>
          </a:bodyPr>
          <a:lstStyle/>
          <a:p>
            <a:pPr algn="ctr"/>
            <a:r>
              <a:rPr lang="cs-CZ" dirty="0"/>
              <a:t>Ú</a:t>
            </a:r>
            <a:r>
              <a:rPr lang="cs-CZ" dirty="0" smtClean="0"/>
              <a:t>prava pokrmů z mletého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b="1" dirty="0" smtClean="0"/>
              <a:t>Vařením</a:t>
            </a:r>
            <a:r>
              <a:rPr lang="cs-CZ" dirty="0" smtClean="0"/>
              <a:t> – noky, knedlíčky, nákypy, pudinky</a:t>
            </a:r>
          </a:p>
          <a:p>
            <a:pPr>
              <a:buNone/>
            </a:pPr>
            <a:r>
              <a:rPr lang="cs-CZ" dirty="0" smtClean="0"/>
              <a:t>	/ vaříme převážně ve vodní lázni, v páře/</a:t>
            </a:r>
          </a:p>
          <a:p>
            <a:endParaRPr lang="cs-CZ" dirty="0" smtClean="0"/>
          </a:p>
          <a:p>
            <a:r>
              <a:rPr lang="cs-CZ" b="1" dirty="0" smtClean="0"/>
              <a:t>Dušením</a:t>
            </a:r>
            <a:r>
              <a:rPr lang="cs-CZ" dirty="0" smtClean="0"/>
              <a:t> – různé duhy plněných zelenin</a:t>
            </a:r>
          </a:p>
          <a:p>
            <a:endParaRPr lang="cs-CZ" dirty="0" smtClean="0"/>
          </a:p>
          <a:p>
            <a:r>
              <a:rPr lang="cs-CZ" b="1" dirty="0" smtClean="0"/>
              <a:t>Pečením </a:t>
            </a:r>
            <a:r>
              <a:rPr lang="cs-CZ" dirty="0" smtClean="0"/>
              <a:t>– sekaná pečeně, nákypy</a:t>
            </a:r>
          </a:p>
          <a:p>
            <a:endParaRPr lang="cs-CZ" dirty="0" smtClean="0"/>
          </a:p>
          <a:p>
            <a:r>
              <a:rPr lang="cs-CZ" b="1" dirty="0" smtClean="0"/>
              <a:t>Smažením</a:t>
            </a:r>
            <a:r>
              <a:rPr lang="cs-CZ" dirty="0" smtClean="0"/>
              <a:t> – karbanátky, krokety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94103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316416" cy="1143000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Pokrmy z jednoho druhu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/>
              <a:t>Z telecího masa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Polpety z tel.masa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Telecí sekaný řízek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200" b="1" dirty="0" smtClean="0"/>
              <a:t>Z vepřového masa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1"/>
                </a:solidFill>
              </a:rPr>
              <a:t>Jitrnicová, jelítková kaše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1"/>
                </a:solidFill>
              </a:rPr>
              <a:t>Vepřenky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1"/>
                </a:solidFill>
              </a:rPr>
              <a:t>Prejt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1"/>
                </a:solidFill>
              </a:rPr>
              <a:t>Smažený sekaný řízek …</a:t>
            </a:r>
          </a:p>
          <a:p>
            <a:pPr lvl="1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351644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8460432" cy="1143000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Pokrmy ze směsi mletého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/>
              <a:t>Karbanátky</a:t>
            </a:r>
          </a:p>
          <a:p>
            <a:r>
              <a:rPr lang="cs-CZ" sz="2800" dirty="0" smtClean="0"/>
              <a:t>Paprikový lusk plněný</a:t>
            </a:r>
          </a:p>
          <a:p>
            <a:r>
              <a:rPr lang="cs-CZ" sz="2800" dirty="0" smtClean="0"/>
              <a:t>Masový nákyp</a:t>
            </a:r>
          </a:p>
          <a:p>
            <a:r>
              <a:rPr lang="cs-CZ" sz="2800" dirty="0" smtClean="0"/>
              <a:t>Sekaná pečeně</a:t>
            </a:r>
          </a:p>
          <a:p>
            <a:r>
              <a:rPr lang="cs-CZ" sz="2800" dirty="0" smtClean="0"/>
              <a:t>Sekaný řízek přírodní / v těstíčku/…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649097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172400" cy="1143000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Technologické potupy pokrmů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/>
              <a:t>Polpety z telecího masa</a:t>
            </a:r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 </a:t>
            </a:r>
            <a:r>
              <a:rPr lang="cs-CZ" sz="2800" dirty="0" smtClean="0"/>
              <a:t>plec /ořez/,máčená žemle – semeleme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přidáme sůl, pepř, květ, krájenou slaninu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promícháme, tvarujeme, opečeme</a:t>
            </a:r>
          </a:p>
          <a:p>
            <a:r>
              <a:rPr lang="cs-CZ" sz="2800" dirty="0"/>
              <a:t> v</a:t>
            </a:r>
            <a:r>
              <a:rPr lang="cs-CZ" sz="2800" dirty="0" smtClean="0"/>
              <a:t>ýpek zahustíme moukou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společně dusíme, </a:t>
            </a:r>
            <a:r>
              <a:rPr lang="cs-CZ" sz="2800" dirty="0" err="1" smtClean="0"/>
              <a:t>legírujeme</a:t>
            </a:r>
            <a:r>
              <a:rPr lang="cs-CZ" sz="2800" dirty="0" smtClean="0"/>
              <a:t> máslem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13284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172400" cy="1143000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Technologické potupy pokrmů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Sekaná pečeně</a:t>
            </a:r>
          </a:p>
          <a:p>
            <a:r>
              <a:rPr lang="cs-CZ" dirty="0" smtClean="0"/>
              <a:t>hovězí a vepřové maso umeleme s cibulí</a:t>
            </a:r>
          </a:p>
          <a:p>
            <a:r>
              <a:rPr lang="cs-CZ" dirty="0" smtClean="0"/>
              <a:t>přidáme bůček nakrájený na kostičky</a:t>
            </a:r>
          </a:p>
          <a:p>
            <a:r>
              <a:rPr lang="cs-CZ" dirty="0" smtClean="0"/>
              <a:t>spojíme strouhankou, vejcem, polohrubou moukou</a:t>
            </a:r>
          </a:p>
          <a:p>
            <a:r>
              <a:rPr lang="cs-CZ" dirty="0" smtClean="0"/>
              <a:t>dochutíme solí, česnekem, pepřem</a:t>
            </a:r>
          </a:p>
          <a:p>
            <a:r>
              <a:rPr lang="cs-CZ" dirty="0" smtClean="0"/>
              <a:t>vypracujeme hmotu, tvoříme šišky</a:t>
            </a:r>
          </a:p>
          <a:p>
            <a:r>
              <a:rPr lang="cs-CZ" dirty="0" smtClean="0"/>
              <a:t>pečeme na vymaštěném pekáči v troubě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132849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172400" cy="1143000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Technologické potupy pokrmů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7239000" cy="48463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Sekaný řízek přírodní</a:t>
            </a:r>
          </a:p>
          <a:p>
            <a:r>
              <a:rPr lang="cs-CZ" dirty="0" smtClean="0"/>
              <a:t>hovězí a vepřové maso umeleme s cibulí </a:t>
            </a:r>
            <a:r>
              <a:rPr lang="cs-CZ" dirty="0" smtClean="0"/>
              <a:t>                   a </a:t>
            </a:r>
            <a:r>
              <a:rPr lang="cs-CZ" dirty="0" smtClean="0"/>
              <a:t>žemlí namočenou v mléce</a:t>
            </a:r>
          </a:p>
          <a:p>
            <a:r>
              <a:rPr lang="cs-CZ" dirty="0" smtClean="0"/>
              <a:t>dochutíme solí, muškátovým květem, pepřem</a:t>
            </a:r>
          </a:p>
          <a:p>
            <a:r>
              <a:rPr lang="cs-CZ" dirty="0" smtClean="0"/>
              <a:t>spojíme strouhankou, vejcem</a:t>
            </a:r>
          </a:p>
          <a:p>
            <a:r>
              <a:rPr lang="cs-CZ" dirty="0" smtClean="0"/>
              <a:t>vypracujeme hmotu, tvarujeme 1 cm silné řízky</a:t>
            </a:r>
          </a:p>
          <a:p>
            <a:r>
              <a:rPr lang="cs-CZ" dirty="0" smtClean="0"/>
              <a:t>řízky pomoučíme opečeme a dusíme </a:t>
            </a:r>
            <a:r>
              <a:rPr lang="cs-CZ" dirty="0" smtClean="0"/>
              <a:t>                     v </a:t>
            </a:r>
            <a:r>
              <a:rPr lang="cs-CZ" dirty="0" smtClean="0"/>
              <a:t>cibulovém základu</a:t>
            </a:r>
          </a:p>
          <a:p>
            <a:r>
              <a:rPr lang="cs-CZ" dirty="0" smtClean="0"/>
              <a:t>šťávu zjemníme máslem a přecedíme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132849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172400" cy="1143000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Technologické potupy pokrmů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Smažený soukenický řízek</a:t>
            </a:r>
          </a:p>
          <a:p>
            <a:r>
              <a:rPr lang="cs-CZ" dirty="0" smtClean="0"/>
              <a:t>umeleme vepřový bůček</a:t>
            </a:r>
          </a:p>
          <a:p>
            <a:r>
              <a:rPr lang="cs-CZ" dirty="0" smtClean="0"/>
              <a:t>dochutíme solí, pepřem, petrželovou natí</a:t>
            </a:r>
          </a:p>
          <a:p>
            <a:r>
              <a:rPr lang="cs-CZ" dirty="0" smtClean="0"/>
              <a:t>přidáme strouhaný sýr</a:t>
            </a:r>
          </a:p>
          <a:p>
            <a:r>
              <a:rPr lang="cs-CZ" dirty="0" smtClean="0"/>
              <a:t>spojíme vejcem</a:t>
            </a:r>
          </a:p>
          <a:p>
            <a:r>
              <a:rPr lang="cs-CZ" dirty="0" smtClean="0"/>
              <a:t>vypracujeme hmotu, tvarujeme řízky</a:t>
            </a:r>
          </a:p>
          <a:p>
            <a:r>
              <a:rPr lang="cs-CZ" dirty="0" smtClean="0"/>
              <a:t>řízky obalíme v trojobalu a smažíme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13284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tx2"/>
                </a:solidFill>
                <a:effectLst/>
              </a:rPr>
              <a:t>Zdroje</a:t>
            </a:r>
            <a:endParaRPr lang="cs-CZ" b="1" dirty="0">
              <a:solidFill>
                <a:schemeClr val="tx2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LITERATURA:</a:t>
            </a:r>
            <a:r>
              <a:rPr lang="cs-CZ" dirty="0" smtClean="0"/>
              <a:t> </a:t>
            </a:r>
          </a:p>
          <a:p>
            <a:r>
              <a:rPr lang="cs-CZ" sz="2000" dirty="0" smtClean="0"/>
              <a:t>Sedláčková, Hana. </a:t>
            </a:r>
            <a:r>
              <a:rPr lang="cs-CZ" sz="2000" i="1" dirty="0" smtClean="0"/>
              <a:t>Technologie přípravy pokrmů</a:t>
            </a:r>
            <a:r>
              <a:rPr lang="cs-CZ" sz="2000" dirty="0" smtClean="0"/>
              <a:t>. Praha: nakladatelství Fortuna, 2000. ISBN 80-7168-737-5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b="1" dirty="0" smtClean="0">
                <a:latin typeface="Franklin Gothic Medium" pitchFamily="34" charset="0"/>
              </a:rPr>
              <a:t>Obrázky: </a:t>
            </a:r>
          </a:p>
          <a:p>
            <a:r>
              <a:rPr lang="cs-CZ" sz="2000" dirty="0" smtClean="0"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latin typeface="Franklin Gothic Medium" pitchFamily="34" charset="0"/>
              </a:rPr>
              <a:t>, </a:t>
            </a:r>
            <a:r>
              <a:rPr lang="cs-CZ" sz="2000" dirty="0" smtClean="0">
                <a:latin typeface="Franklin Gothic Medium" pitchFamily="34" charset="0"/>
              </a:rPr>
              <a:t>Galerie Office, 26.01.2013</a:t>
            </a:r>
          </a:p>
          <a:p>
            <a:endParaRPr lang="cs-CZ" dirty="0" smtClean="0"/>
          </a:p>
          <a:p>
            <a:pPr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200377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89</TotalTime>
  <Words>366</Words>
  <Application>Microsoft Office PowerPoint</Application>
  <PresentationFormat>Předvádění na obrazovce (4:3)</PresentationFormat>
  <Paragraphs>90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DIGITÁLNÍ UČEBNÍ MATERIÁL</vt:lpstr>
      <vt:lpstr>Mletá masa 3. </vt:lpstr>
      <vt:lpstr>Úprava pokrmů z mletého masa</vt:lpstr>
      <vt:lpstr>Pokrmy z jednoho druhu masa</vt:lpstr>
      <vt:lpstr>Pokrmy ze směsi mletého masa</vt:lpstr>
      <vt:lpstr>Technologické potupy pokrmů</vt:lpstr>
      <vt:lpstr>Technologické potupy pokrmů</vt:lpstr>
      <vt:lpstr>Technologické potupy pokrmů</vt:lpstr>
      <vt:lpstr>Technologické potupy pokrmů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Příprava pokrmů z mletého masa</dc:title>
  <dc:creator>Dana</dc:creator>
  <cp:lastModifiedBy>Dum</cp:lastModifiedBy>
  <cp:revision>35</cp:revision>
  <dcterms:created xsi:type="dcterms:W3CDTF">2013-04-04T06:05:43Z</dcterms:created>
  <dcterms:modified xsi:type="dcterms:W3CDTF">2013-08-23T07:33:37Z</dcterms:modified>
</cp:coreProperties>
</file>