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59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6F44E09-3FD1-4FF0-956D-5E47A2729318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42BDFB1-D4F6-4511-B3EC-50BA7B1DB6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573032" cy="861856"/>
          </a:xfrm>
        </p:spPr>
        <p:txBody>
          <a:bodyPr>
            <a:normAutofit/>
          </a:bodyPr>
          <a:lstStyle/>
          <a:p>
            <a:pPr algn="ctr"/>
            <a:r>
              <a:rPr lang="cs-CZ" sz="3600" dirty="0">
                <a:ln>
                  <a:solidFill>
                    <a:schemeClr val="bg2">
                      <a:lumMod val="50000"/>
                    </a:schemeClr>
                  </a:solidFill>
                </a:ln>
                <a:effectLst/>
                <a:latin typeface="Franklin Gothic Medium" pitchFamily="34" charset="0"/>
              </a:rPr>
              <a:t>DIGITÁLNÍ UČEBNÍ MATERIÁL</a:t>
            </a:r>
            <a:endParaRPr lang="cs-CZ" sz="3600" dirty="0"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71026108"/>
              </p:ext>
            </p:extLst>
          </p:nvPr>
        </p:nvGraphicFramePr>
        <p:xfrm>
          <a:off x="2339752" y="836712"/>
          <a:ext cx="6624736" cy="49603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8510"/>
                <a:gridCol w="3256226"/>
              </a:tblGrid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569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5449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33</a:t>
                      </a:r>
                    </a:p>
                  </a:txBody>
                  <a:tcPr/>
                </a:tc>
              </a:tr>
              <a:tr h="68567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Příprava minutkových pokrmů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Minutkové pokrmy 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71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28.03.2013</a:t>
                      </a:r>
                    </a:p>
                  </a:txBody>
                  <a:tcPr/>
                </a:tc>
              </a:tr>
              <a:tr h="14856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přípravou a rozdělením minutkových pokrmů. Materiál je určen pro </a:t>
                      </a: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žáky </a:t>
                      </a: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5877272"/>
            <a:ext cx="4791075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8581374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prstTxWarp prst="textDoubleWave1">
              <a:avLst/>
            </a:prstTxWarp>
          </a:bodyPr>
          <a:lstStyle/>
          <a:p>
            <a:r>
              <a:rPr lang="cs-CZ" b="1" dirty="0" smtClean="0">
                <a:effectLst/>
              </a:rPr>
              <a:t>MINUTKOVÉ POKRMY 1.</a:t>
            </a:r>
            <a:endParaRPr lang="cs-CZ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800" b="1" dirty="0" smtClean="0"/>
              <a:t>charakteristika</a:t>
            </a:r>
            <a:endParaRPr lang="cs-CZ" sz="4800" b="1" dirty="0"/>
          </a:p>
        </p:txBody>
      </p:sp>
      <p:pic>
        <p:nvPicPr>
          <p:cNvPr id="1026" name="Picture 2" descr="C:\Documents and Settings\Jarda\Local Settings\Temporary Internet Files\Content.IE5\RWES3U01\MC9004078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365104"/>
            <a:ext cx="2592288" cy="1872208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029" name="Picture 5" descr="C:\Documents and Settings\Jarda\Local Settings\Temporary Internet Files\Content.IE5\W1RML3KS\MC900216972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876256" y="3501008"/>
            <a:ext cx="1580998" cy="1795882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1031" name="Picture 7" descr="C:\Documents and Settings\Jarda\Local Settings\Temporary Internet Files\Content.IE5\Q1SJV0EM\MC900344853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63688" y="3501008"/>
            <a:ext cx="1237183" cy="1650492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1780110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/>
              </a:rPr>
              <a:t>Charakteristika minutkových pokrmů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772816"/>
            <a:ext cx="7498080" cy="480060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	Rychlá příprava pokrmů pečením </a:t>
            </a:r>
          </a:p>
          <a:p>
            <a:pPr lvl="1"/>
            <a:r>
              <a:rPr lang="cs-CZ" dirty="0" smtClean="0"/>
              <a:t>Na pánvi</a:t>
            </a:r>
          </a:p>
          <a:p>
            <a:pPr lvl="1"/>
            <a:r>
              <a:rPr lang="cs-CZ" dirty="0" smtClean="0"/>
              <a:t>Na roštu</a:t>
            </a:r>
          </a:p>
          <a:p>
            <a:pPr lvl="1"/>
            <a:r>
              <a:rPr lang="cs-CZ" dirty="0" smtClean="0"/>
              <a:t>Na rožni  </a:t>
            </a:r>
          </a:p>
          <a:p>
            <a:pPr lvl="1">
              <a:buNone/>
            </a:pPr>
            <a:r>
              <a:rPr lang="cs-CZ" sz="3200" b="1" dirty="0" smtClean="0"/>
              <a:t>Rychlá příprava pokrmů smažením</a:t>
            </a:r>
          </a:p>
          <a:p>
            <a:pPr lvl="1"/>
            <a:r>
              <a:rPr lang="cs-CZ" dirty="0" smtClean="0"/>
              <a:t>Na pánvi</a:t>
            </a:r>
          </a:p>
          <a:p>
            <a:pPr lvl="1"/>
            <a:r>
              <a:rPr lang="cs-CZ" dirty="0" smtClean="0"/>
              <a:t>Ve fritéze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655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/>
              </a:rPr>
              <a:t>Doba tepelné úpravy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dirty="0" smtClean="0"/>
              <a:t>Podmíněna druhem potraviny</a:t>
            </a:r>
          </a:p>
          <a:p>
            <a:pPr lvl="1"/>
            <a:r>
              <a:rPr lang="cs-CZ" dirty="0" smtClean="0"/>
              <a:t>Způsobem úpravy</a:t>
            </a:r>
          </a:p>
          <a:p>
            <a:pPr lvl="1"/>
            <a:r>
              <a:rPr lang="cs-CZ" dirty="0" smtClean="0"/>
              <a:t>Velikostí porce</a:t>
            </a:r>
          </a:p>
          <a:p>
            <a:pPr lvl="1"/>
            <a:r>
              <a:rPr lang="cs-CZ" dirty="0" smtClean="0"/>
              <a:t>Správnou / nesprávnou / organizací na pracovišti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9270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/>
              </a:rPr>
              <a:t>Technika přípravy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Přípravě věnujeme mimořádnou pozornost</a:t>
            </a:r>
          </a:p>
          <a:p>
            <a:r>
              <a:rPr lang="cs-CZ" dirty="0" smtClean="0"/>
              <a:t>Masité pokrmy vyžadují prudké opečení – koagulace bílkovin</a:t>
            </a:r>
          </a:p>
          <a:p>
            <a:r>
              <a:rPr lang="cs-CZ" dirty="0" smtClean="0"/>
              <a:t>Pečení zbytečně neprodlužujeme – maso se znehodnocuje</a:t>
            </a:r>
          </a:p>
          <a:p>
            <a:r>
              <a:rPr lang="cs-CZ" dirty="0" smtClean="0"/>
              <a:t>Důležitá je teplota tuku – náležitě rozehřátý, nepřepálený</a:t>
            </a:r>
          </a:p>
          <a:p>
            <a:r>
              <a:rPr lang="cs-CZ" dirty="0" smtClean="0"/>
              <a:t>200 C</a:t>
            </a:r>
            <a:r>
              <a:rPr lang="cs-CZ" baseline="30000" dirty="0" smtClean="0"/>
              <a:t>o</a:t>
            </a:r>
            <a:r>
              <a:rPr lang="cs-CZ" dirty="0" smtClean="0"/>
              <a:t> – vyváří se akrolein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4159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2"/>
                </a:solidFill>
                <a:effectLst/>
              </a:rPr>
              <a:t>Zdroje</a:t>
            </a:r>
            <a:endParaRPr lang="cs-CZ" b="1" dirty="0">
              <a:solidFill>
                <a:schemeClr val="tx2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LITERATURA:</a:t>
            </a:r>
            <a:r>
              <a:rPr lang="cs-CZ" dirty="0" smtClean="0"/>
              <a:t>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28.03.2013</a:t>
            </a:r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50</TotalTime>
  <Words>198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DIGITÁLNÍ UČEBNÍ MATERIÁL</vt:lpstr>
      <vt:lpstr>MINUTKOVÉ POKRMY 1.</vt:lpstr>
      <vt:lpstr>Charakteristika minutkových pokrmů</vt:lpstr>
      <vt:lpstr>Doba tepelné úpravy</vt:lpstr>
      <vt:lpstr>Technika přípravy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Minutkové pokrmy</dc:title>
  <dc:creator>Dana</dc:creator>
  <cp:lastModifiedBy>J.Konig</cp:lastModifiedBy>
  <cp:revision>18</cp:revision>
  <dcterms:created xsi:type="dcterms:W3CDTF">2013-05-10T08:27:51Z</dcterms:created>
  <dcterms:modified xsi:type="dcterms:W3CDTF">2013-06-13T16:04:39Z</dcterms:modified>
</cp:coreProperties>
</file>