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66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70" d="100"/>
          <a:sy n="70" d="100"/>
        </p:scale>
        <p:origin x="-12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325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444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445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285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033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872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143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289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521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344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626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AC701-2711-4A08-8B4E-E102B86567AE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A3208-4E11-484D-8071-27F927493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467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VY_32_INOVACE_XVII_3_12_Deštník</a:t>
            </a:r>
          </a:p>
          <a:p>
            <a:endParaRPr lang="cs-CZ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XVII             </a:t>
            </a:r>
            <a:r>
              <a:rPr lang="cs-CZ" b="1" dirty="0" smtClean="0"/>
              <a:t>Sada číslo</a:t>
            </a:r>
            <a:r>
              <a:rPr lang="cs-CZ" dirty="0" smtClean="0"/>
              <a:t>:  </a:t>
            </a:r>
            <a:r>
              <a:rPr lang="cs-CZ" dirty="0"/>
              <a:t>3</a:t>
            </a:r>
            <a:r>
              <a:rPr lang="cs-CZ" dirty="0" smtClean="0"/>
              <a:t>              </a:t>
            </a:r>
            <a:r>
              <a:rPr lang="cs-CZ" b="1" dirty="0" smtClean="0"/>
              <a:t>Pořadové číslo DUM:  </a:t>
            </a:r>
            <a:r>
              <a:rPr lang="cs-CZ" dirty="0" smtClean="0"/>
              <a:t>12</a:t>
            </a:r>
          </a:p>
          <a:p>
            <a:endParaRPr lang="cs-CZ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Martina Samková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582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584" y="404664"/>
            <a:ext cx="727280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vyrábějí deštník z papíru.  </a:t>
            </a:r>
            <a:r>
              <a:rPr lang="cs-CZ" dirty="0"/>
              <a:t>Ž</a:t>
            </a:r>
            <a:r>
              <a:rPr lang="cs-CZ" dirty="0" smtClean="0"/>
              <a:t>áci trhají papír na malé  kousky.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umí trhat papír a vytvářet mozaiku.</a:t>
            </a: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let, 4. třída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stříhání, obkreslování, trhání a lepení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čtvrtka,  nůžky, barevný papír, tužka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45 min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podle interaktivní tabule a šablony vyrábějí deštník</a:t>
            </a:r>
            <a:r>
              <a:rPr lang="cs-CZ" dirty="0"/>
              <a:t> </a:t>
            </a:r>
            <a:r>
              <a:rPr lang="cs-CZ" dirty="0" smtClean="0"/>
              <a:t>a rozvíjí svoji  fantazii při samostatné práci.</a:t>
            </a:r>
          </a:p>
          <a:p>
            <a:endParaRPr lang="cs-CZ" b="1" dirty="0" smtClean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47359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10000" dirty="0" smtClean="0">
                <a:solidFill>
                  <a:schemeClr val="accent3"/>
                </a:solidFill>
              </a:rPr>
              <a:t>Deštník</a:t>
            </a:r>
            <a:endParaRPr lang="cs-CZ" sz="10000" dirty="0">
              <a:solidFill>
                <a:schemeClr val="accent3"/>
              </a:solidFill>
            </a:endParaRPr>
          </a:p>
        </p:txBody>
      </p:sp>
      <p:pic>
        <p:nvPicPr>
          <p:cNvPr id="1026" name="Picture 2" descr="C:\Users\Miláček\AppData\Local\Microsoft\Windows\Temporary Internet Files\Content.IE5\25XNRQBG\MC900371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7767" y="2276873"/>
            <a:ext cx="3608466" cy="3585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65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7772400" cy="1470025"/>
          </a:xfrm>
        </p:spPr>
        <p:txBody>
          <a:bodyPr>
            <a:noAutofit/>
          </a:bodyPr>
          <a:lstStyle/>
          <a:p>
            <a:r>
              <a:rPr lang="cs-CZ" sz="6400" dirty="0" smtClean="0">
                <a:solidFill>
                  <a:schemeClr val="accent3"/>
                </a:solidFill>
              </a:rPr>
              <a:t>Pomůcky:</a:t>
            </a:r>
            <a:endParaRPr lang="cs-CZ" sz="6400" dirty="0">
              <a:solidFill>
                <a:schemeClr val="accent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Bílá čtvrtka A4, lepidlo, tužka, zbytky barevných papírů.</a:t>
            </a:r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4" name="Picture 2" descr="C:\Users\Miláček\AppData\Local\Microsoft\Windows\Temporary Internet Files\Content.IE5\25XNRQBG\MM9003566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177097"/>
            <a:ext cx="2490750" cy="24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094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121811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Šablonu deštníku obkresli na bílou čtvrtku.</a:t>
            </a:r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2051" name="Picture 3" descr="G:\DCIM\100DICAM\DSCI029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48680"/>
            <a:ext cx="6480720" cy="4401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878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013176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Nyní obrys vystřihni nůžkami.</a:t>
            </a:r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3074" name="Picture 2" descr="G:\DCIM\100DICAM\DSCI029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6768752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42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581128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Natrhej zbytky barevného papíru na drobné kousky.</a:t>
            </a:r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7" name="Picture 8" descr="C:\Users\Miláček\AppData\Local\Microsoft\Windows\Temporary Internet Files\Content.IE5\H6GKGX6I\MC9002833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764704"/>
            <a:ext cx="4320480" cy="326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903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95203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Dle vlastní fantazie vyzdob deštník pomocí kousků papíru, které na něj nalepíš.</a:t>
            </a:r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1026" name="Picture 2" descr="G:\DCIM\100DICAM\DSCI03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644" y="679004"/>
            <a:ext cx="6408712" cy="409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839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589240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Nebo můžeš kousky papíru pouze poházet.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 descr="G:\DCIM\100DICAM\DSCI03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0648"/>
            <a:ext cx="7056784" cy="488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56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Zazpívej si s paní učitelkou a spolužáky nějakou písničku o dešti.</a:t>
            </a:r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5132" name="Picture 12" descr="C:\Users\Miláček\AppData\Local\Microsoft\Windows\Temporary Internet Files\Content.IE5\25XNRQBG\MC90042812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118" y="260648"/>
            <a:ext cx="4217764" cy="393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013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40726" y="1196752"/>
            <a:ext cx="8229600" cy="226298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 dirty="0"/>
              <a:t>Použity fotografie z autorčiny </a:t>
            </a:r>
            <a:r>
              <a:rPr lang="cs-CZ" sz="2800" b="1" dirty="0" smtClean="0"/>
              <a:t>dílny</a:t>
            </a:r>
            <a:endParaRPr lang="cs-CZ" sz="2800" b="1" u="sng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6492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134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Deštník</vt:lpstr>
      <vt:lpstr>Pomůcky: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Deštník</dc:title>
  <dc:creator>Miláček</dc:creator>
  <cp:lastModifiedBy>Martina Samková</cp:lastModifiedBy>
  <cp:revision>7</cp:revision>
  <dcterms:created xsi:type="dcterms:W3CDTF">2013-08-21T17:30:18Z</dcterms:created>
  <dcterms:modified xsi:type="dcterms:W3CDTF">2013-08-23T05:20:36Z</dcterms:modified>
</cp:coreProperties>
</file>