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208D4-8E05-4B03-87FA-27B5F2D1A9E1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B6011-A461-4B66-A387-A2C18985AF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7483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208D4-8E05-4B03-87FA-27B5F2D1A9E1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B6011-A461-4B66-A387-A2C18985AF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546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208D4-8E05-4B03-87FA-27B5F2D1A9E1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B6011-A461-4B66-A387-A2C18985AF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237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208D4-8E05-4B03-87FA-27B5F2D1A9E1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B6011-A461-4B66-A387-A2C18985AF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273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208D4-8E05-4B03-87FA-27B5F2D1A9E1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B6011-A461-4B66-A387-A2C18985AF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425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208D4-8E05-4B03-87FA-27B5F2D1A9E1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B6011-A461-4B66-A387-A2C18985AF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916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208D4-8E05-4B03-87FA-27B5F2D1A9E1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B6011-A461-4B66-A387-A2C18985AF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633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208D4-8E05-4B03-87FA-27B5F2D1A9E1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B6011-A461-4B66-A387-A2C18985AF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208D4-8E05-4B03-87FA-27B5F2D1A9E1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B6011-A461-4B66-A387-A2C18985AF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957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208D4-8E05-4B03-87FA-27B5F2D1A9E1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B6011-A461-4B66-A387-A2C18985AF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498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208D4-8E05-4B03-87FA-27B5F2D1A9E1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B6011-A461-4B66-A387-A2C18985AF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934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2208D4-8E05-4B03-87FA-27B5F2D1A9E1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AB6011-A461-4B66-A387-A2C18985AF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6804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Název DUM:  </a:t>
            </a:r>
            <a:r>
              <a:rPr lang="cs-CZ" dirty="0" smtClean="0">
                <a:solidFill>
                  <a:schemeClr val="bg1"/>
                </a:solidFill>
              </a:rPr>
              <a:t>VY_32_INOVACE_XVII_3_15_Klec s ptáčkem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Šablona číslo:  </a:t>
            </a:r>
            <a:r>
              <a:rPr lang="cs-CZ" dirty="0" smtClean="0">
                <a:solidFill>
                  <a:schemeClr val="bg1"/>
                </a:solidFill>
              </a:rPr>
              <a:t>XVII             </a:t>
            </a:r>
            <a:r>
              <a:rPr lang="cs-CZ" b="1" dirty="0" smtClean="0">
                <a:solidFill>
                  <a:schemeClr val="bg1"/>
                </a:solidFill>
              </a:rPr>
              <a:t>Sada číslo</a:t>
            </a:r>
            <a:r>
              <a:rPr lang="cs-CZ" dirty="0" smtClean="0">
                <a:solidFill>
                  <a:schemeClr val="bg1"/>
                </a:solidFill>
              </a:rPr>
              <a:t>:  </a:t>
            </a:r>
            <a:r>
              <a:rPr lang="cs-CZ" dirty="0">
                <a:solidFill>
                  <a:schemeClr val="bg1"/>
                </a:solidFill>
              </a:rPr>
              <a:t>3</a:t>
            </a:r>
            <a:r>
              <a:rPr lang="cs-CZ" dirty="0" smtClean="0">
                <a:solidFill>
                  <a:schemeClr val="bg1"/>
                </a:solidFill>
              </a:rPr>
              <a:t>              </a:t>
            </a:r>
            <a:r>
              <a:rPr lang="cs-CZ" b="1" dirty="0" smtClean="0">
                <a:solidFill>
                  <a:schemeClr val="bg1"/>
                </a:solidFill>
              </a:rPr>
              <a:t>Pořadové číslo DUM:  </a:t>
            </a:r>
            <a:r>
              <a:rPr lang="cs-CZ" dirty="0" smtClean="0">
                <a:solidFill>
                  <a:schemeClr val="bg1"/>
                </a:solidFill>
              </a:rPr>
              <a:t>15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Autor: </a:t>
            </a:r>
            <a:r>
              <a:rPr lang="cs-CZ" dirty="0" smtClean="0">
                <a:solidFill>
                  <a:schemeClr val="bg1"/>
                </a:solidFill>
              </a:rPr>
              <a:t>Mgr. Martina Samková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334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404664"/>
            <a:ext cx="7272808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Anotace: </a:t>
            </a:r>
            <a:r>
              <a:rPr lang="cs-CZ" dirty="0" smtClean="0">
                <a:solidFill>
                  <a:schemeClr val="bg1"/>
                </a:solidFill>
              </a:rPr>
              <a:t>Žáci vyrábějí </a:t>
            </a:r>
            <a:r>
              <a:rPr lang="cs-CZ" dirty="0" smtClean="0">
                <a:solidFill>
                  <a:schemeClr val="bg1"/>
                </a:solidFill>
              </a:rPr>
              <a:t>klec s ptáčkem </a:t>
            </a:r>
            <a:r>
              <a:rPr lang="cs-CZ" dirty="0" smtClean="0">
                <a:solidFill>
                  <a:schemeClr val="bg1"/>
                </a:solidFill>
              </a:rPr>
              <a:t>z </a:t>
            </a:r>
            <a:r>
              <a:rPr lang="cs-CZ" dirty="0" smtClean="0">
                <a:solidFill>
                  <a:schemeClr val="bg1"/>
                </a:solidFill>
              </a:rPr>
              <a:t>papíru. </a:t>
            </a:r>
            <a:r>
              <a:rPr lang="cs-CZ" dirty="0">
                <a:solidFill>
                  <a:schemeClr val="bg1"/>
                </a:solidFill>
              </a:rPr>
              <a:t>Ž</a:t>
            </a:r>
            <a:r>
              <a:rPr lang="cs-CZ" dirty="0" smtClean="0">
                <a:solidFill>
                  <a:schemeClr val="bg1"/>
                </a:solidFill>
              </a:rPr>
              <a:t>áci se učí pracovat s patentem.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Očekávaný výstup</a:t>
            </a:r>
            <a:r>
              <a:rPr lang="cs-CZ" sz="1600" b="1" dirty="0" smtClean="0">
                <a:solidFill>
                  <a:schemeClr val="bg1"/>
                </a:solidFill>
              </a:rPr>
              <a:t>: </a:t>
            </a:r>
            <a:r>
              <a:rPr lang="cs-CZ" dirty="0" smtClean="0">
                <a:solidFill>
                  <a:schemeClr val="bg1"/>
                </a:solidFill>
              </a:rPr>
              <a:t>Žák umí stříhat s nůžkami dle šablony</a:t>
            </a:r>
            <a:r>
              <a:rPr lang="cs-CZ" dirty="0" smtClean="0">
                <a:solidFill>
                  <a:schemeClr val="bg1"/>
                </a:solidFill>
              </a:rPr>
              <a:t>. Učí se prostřihovat a pracovat s patentem.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Druh učebního materiálu: </a:t>
            </a:r>
            <a:r>
              <a:rPr lang="cs-CZ" dirty="0" smtClean="0">
                <a:solidFill>
                  <a:schemeClr val="bg1"/>
                </a:solidFill>
              </a:rPr>
              <a:t>prezentace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Typická věková skupina: </a:t>
            </a:r>
            <a:r>
              <a:rPr lang="cs-CZ" dirty="0" smtClean="0">
                <a:solidFill>
                  <a:schemeClr val="bg1"/>
                </a:solidFill>
              </a:rPr>
              <a:t>10 let, 4. třída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Klíčová slova: </a:t>
            </a:r>
            <a:r>
              <a:rPr lang="cs-CZ" dirty="0" smtClean="0">
                <a:solidFill>
                  <a:schemeClr val="bg1"/>
                </a:solidFill>
              </a:rPr>
              <a:t>stříhání, obkreslování, vybarvování, </a:t>
            </a:r>
            <a:r>
              <a:rPr lang="cs-CZ" dirty="0" smtClean="0">
                <a:solidFill>
                  <a:schemeClr val="bg1"/>
                </a:solidFill>
              </a:rPr>
              <a:t>prostřihování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Pomůcky a materiál: </a:t>
            </a:r>
            <a:r>
              <a:rPr lang="cs-CZ" dirty="0" smtClean="0">
                <a:solidFill>
                  <a:schemeClr val="bg1"/>
                </a:solidFill>
              </a:rPr>
              <a:t>interaktivní tabule, čtvrtka, fixy, nůžky, </a:t>
            </a:r>
            <a:r>
              <a:rPr lang="cs-CZ" dirty="0" smtClean="0">
                <a:solidFill>
                  <a:schemeClr val="bg1"/>
                </a:solidFill>
              </a:rPr>
              <a:t> patent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Potřebný čas pro výuku DUM: </a:t>
            </a:r>
            <a:r>
              <a:rPr lang="cs-CZ" dirty="0" smtClean="0">
                <a:solidFill>
                  <a:schemeClr val="bg1"/>
                </a:solidFill>
              </a:rPr>
              <a:t>45 min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Metodické zhodnocení a popis práce s digitálním učebním materiálem: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Žáci podle interaktivní tabule a šablony vyrábějí </a:t>
            </a:r>
            <a:r>
              <a:rPr lang="cs-CZ" dirty="0" smtClean="0">
                <a:solidFill>
                  <a:schemeClr val="bg1"/>
                </a:solidFill>
              </a:rPr>
              <a:t>klec,  do které pomocí patentu umístí ptáčka</a:t>
            </a:r>
            <a:r>
              <a:rPr lang="cs-CZ" dirty="0" smtClean="0">
                <a:solidFill>
                  <a:schemeClr val="bg1"/>
                </a:solidFill>
              </a:rPr>
              <a:t>, který bude pohyblivý.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874581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6400" b="1" dirty="0" smtClean="0"/>
              <a:t>Klec s ptáčkem</a:t>
            </a:r>
          </a:p>
        </p:txBody>
      </p:sp>
      <p:pic>
        <p:nvPicPr>
          <p:cNvPr id="3" name="Picture 2" descr="C:\Users\Miláček\AppData\Local\Microsoft\Windows\Temporary Internet Files\Content.IE5\25XNRQBG\MC90043459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4425" y="3500438"/>
            <a:ext cx="1835150" cy="280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6037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Pomůcky:</a:t>
            </a:r>
            <a:endParaRPr lang="cs-CZ" dirty="0" smtClean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smtClean="0"/>
              <a:t>Bílá čtvrtka, nůžky, lepidlo, patent, fixy či pastelky</a:t>
            </a:r>
            <a:endParaRPr lang="cs-CZ" sz="2800" dirty="0" smtClean="0"/>
          </a:p>
        </p:txBody>
      </p:sp>
      <p:pic>
        <p:nvPicPr>
          <p:cNvPr id="4" name="Picture 4" descr="C:\Users\Miláček\AppData\Local\Microsoft\Windows\Temporary Internet Files\Content.IE5\H6GKGX6I\MC9003552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8" y="2781300"/>
            <a:ext cx="3743325" cy="374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3914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828800" y="5373688"/>
            <a:ext cx="5486400" cy="56673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smtClean="0"/>
              <a:t>Dle šablony obkresli klec i ptáčka.</a:t>
            </a:r>
          </a:p>
        </p:txBody>
      </p:sp>
      <p:pic>
        <p:nvPicPr>
          <p:cNvPr id="3" name="Picture 2" descr="G:\DCIM\100DICAM\DSCI027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1788" y="549275"/>
            <a:ext cx="5940425" cy="445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7874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3"/>
          <p:cNvSpPr txBox="1">
            <a:spLocks/>
          </p:cNvSpPr>
          <p:nvPr/>
        </p:nvSpPr>
        <p:spPr>
          <a:xfrm>
            <a:off x="1838325" y="5805488"/>
            <a:ext cx="5486400" cy="8048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smtClean="0"/>
              <a:t>Oba díly ( ptáčka i klec) vystřihni.</a:t>
            </a:r>
          </a:p>
        </p:txBody>
      </p:sp>
      <p:pic>
        <p:nvPicPr>
          <p:cNvPr id="3" name="Picture 2" descr="G:\DCIM\100DICAM\DSCI028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538" y="404813"/>
            <a:ext cx="6911975" cy="51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0475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3"/>
          <p:cNvSpPr txBox="1">
            <a:spLocks/>
          </p:cNvSpPr>
          <p:nvPr/>
        </p:nvSpPr>
        <p:spPr>
          <a:xfrm>
            <a:off x="1801813" y="5589588"/>
            <a:ext cx="5486400" cy="8048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smtClean="0"/>
              <a:t>Klec  uprostřed přelož v polovině vystříhej mřížky klece.</a:t>
            </a:r>
          </a:p>
        </p:txBody>
      </p:sp>
      <p:pic>
        <p:nvPicPr>
          <p:cNvPr id="3" name="Picture 2" descr="G:\DCIM\100DICAM\DSCI028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538" y="260350"/>
            <a:ext cx="6840537" cy="513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9037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3"/>
          <p:cNvSpPr txBox="1">
            <a:spLocks/>
          </p:cNvSpPr>
          <p:nvPr/>
        </p:nvSpPr>
        <p:spPr>
          <a:xfrm>
            <a:off x="1692275" y="5373688"/>
            <a:ext cx="5486400" cy="8048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smtClean="0"/>
              <a:t>Druhou půlku klece celou vybarvi.</a:t>
            </a:r>
          </a:p>
        </p:txBody>
      </p:sp>
      <p:pic>
        <p:nvPicPr>
          <p:cNvPr id="3" name="Picture 2" descr="G:\DCIM\100DICAM\DSCI028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0" y="242888"/>
            <a:ext cx="6985000" cy="480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906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3"/>
          <p:cNvSpPr txBox="1">
            <a:spLocks/>
          </p:cNvSpPr>
          <p:nvPr/>
        </p:nvSpPr>
        <p:spPr>
          <a:xfrm>
            <a:off x="1828800" y="5516563"/>
            <a:ext cx="5486400" cy="8048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smtClean="0"/>
              <a:t>Do plné půlky klece přidělej ptáčka pomocí patentu.</a:t>
            </a:r>
          </a:p>
        </p:txBody>
      </p:sp>
      <p:pic>
        <p:nvPicPr>
          <p:cNvPr id="3" name="Picture 2" descr="G:\DCIM\100DICAM\DSCI028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163" y="549275"/>
            <a:ext cx="7559675" cy="4760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931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3"/>
          <p:cNvSpPr txBox="1">
            <a:spLocks/>
          </p:cNvSpPr>
          <p:nvPr/>
        </p:nvSpPr>
        <p:spPr>
          <a:xfrm>
            <a:off x="1763713" y="5732463"/>
            <a:ext cx="5486400" cy="8048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smtClean="0"/>
              <a:t>Ptáčkem můžeš v kleci hýbat.</a:t>
            </a:r>
          </a:p>
        </p:txBody>
      </p:sp>
      <p:pic>
        <p:nvPicPr>
          <p:cNvPr id="3" name="Picture 2" descr="G:\DCIM\100DICAM\DSCI032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260350"/>
            <a:ext cx="7343775" cy="504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4417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Zdroje: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40726" y="1196752"/>
            <a:ext cx="8229600" cy="2262981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>
                <a:solidFill>
                  <a:schemeClr val="bg1"/>
                </a:solidFill>
              </a:rPr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b="1" u="sng" dirty="0" smtClean="0"/>
          </a:p>
          <a:p>
            <a:r>
              <a:rPr lang="cs-CZ" sz="2800" b="1" dirty="0">
                <a:solidFill>
                  <a:schemeClr val="bg1"/>
                </a:solidFill>
              </a:rPr>
              <a:t>Použity fotografie z autorčiny </a:t>
            </a:r>
            <a:r>
              <a:rPr lang="cs-CZ" sz="2800" b="1" dirty="0" smtClean="0">
                <a:solidFill>
                  <a:schemeClr val="bg1"/>
                </a:solidFill>
              </a:rPr>
              <a:t>dílny</a:t>
            </a:r>
            <a:endParaRPr lang="cs-CZ" sz="2800" b="1" u="sng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48929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133</Words>
  <Application>Microsoft Office PowerPoint</Application>
  <PresentationFormat>Předvádění na obrazovce (4:3)</PresentationFormat>
  <Paragraphs>33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Klec s ptáčkem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Samková</dc:creator>
  <cp:lastModifiedBy>Martina Samková</cp:lastModifiedBy>
  <cp:revision>5</cp:revision>
  <dcterms:created xsi:type="dcterms:W3CDTF">2013-08-22T14:35:51Z</dcterms:created>
  <dcterms:modified xsi:type="dcterms:W3CDTF">2013-08-22T18:12:56Z</dcterms:modified>
</cp:coreProperties>
</file>