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1"/>
  </p:notesMasterIdLst>
  <p:sldIdLst>
    <p:sldId id="257" r:id="rId2"/>
    <p:sldId id="258" r:id="rId3"/>
    <p:sldId id="260" r:id="rId4"/>
    <p:sldId id="263" r:id="rId5"/>
    <p:sldId id="261" r:id="rId6"/>
    <p:sldId id="262" r:id="rId7"/>
    <p:sldId id="264" r:id="rId8"/>
    <p:sldId id="265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image" Target="../media/image11.png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image" Target="../media/image11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870F3BD-8079-44C5-89FD-FD3F4B61671A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4886B1E-D604-4B00-94F2-C9151AFB6755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Znázorňuje povrch Země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376A7DA8-EEBA-49D5-8F25-032FABDF325E}" type="parTrans" cxnId="{038B7614-6B3B-400B-AA0E-576A4455E1AC}">
      <dgm:prSet/>
      <dgm:spPr/>
      <dgm:t>
        <a:bodyPr/>
        <a:lstStyle/>
        <a:p>
          <a:endParaRPr lang="cs-CZ"/>
        </a:p>
      </dgm:t>
    </dgm:pt>
    <dgm:pt modelId="{CE50CC00-2920-48A6-AC2F-D255620F595F}" type="sibTrans" cxnId="{038B7614-6B3B-400B-AA0E-576A4455E1AC}">
      <dgm:prSet/>
      <dgm:spPr/>
      <dgm:t>
        <a:bodyPr/>
        <a:lstStyle/>
        <a:p>
          <a:endParaRPr lang="cs-CZ"/>
        </a:p>
      </dgm:t>
    </dgm:pt>
    <dgm:pt modelId="{8A2F00AC-B727-4639-BD6D-7D96F1CB618E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Je zmenšeným obrazem zemského povrchu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332F699F-0CBA-4BEF-94E1-28837E639916}" type="parTrans" cxnId="{6C5233AC-48E9-4D6D-91AD-07753992884D}">
      <dgm:prSet/>
      <dgm:spPr/>
      <dgm:t>
        <a:bodyPr/>
        <a:lstStyle/>
        <a:p>
          <a:endParaRPr lang="cs-CZ"/>
        </a:p>
      </dgm:t>
    </dgm:pt>
    <dgm:pt modelId="{E57DF0E3-93EC-46A4-B83D-7EBE69C60F11}" type="sibTrans" cxnId="{6C5233AC-48E9-4D6D-91AD-07753992884D}">
      <dgm:prSet/>
      <dgm:spPr/>
      <dgm:t>
        <a:bodyPr/>
        <a:lstStyle/>
        <a:p>
          <a:endParaRPr lang="cs-CZ"/>
        </a:p>
      </dgm:t>
    </dgm:pt>
    <dgm:pt modelId="{056DB528-3AFA-41E4-9ED6-A18D0B4BB16B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Vyčteme z ní jména zemí, měst a hor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817831A1-981D-486E-AE06-08BEC599A811}" type="parTrans" cxnId="{F7E3DFAC-51DA-4B2B-9E5A-084E14378BD3}">
      <dgm:prSet/>
      <dgm:spPr/>
      <dgm:t>
        <a:bodyPr/>
        <a:lstStyle/>
        <a:p>
          <a:endParaRPr lang="cs-CZ"/>
        </a:p>
      </dgm:t>
    </dgm:pt>
    <dgm:pt modelId="{D857E95A-984B-42A5-B183-BF717B95C94E}" type="sibTrans" cxnId="{F7E3DFAC-51DA-4B2B-9E5A-084E14378BD3}">
      <dgm:prSet/>
      <dgm:spPr/>
      <dgm:t>
        <a:bodyPr/>
        <a:lstStyle/>
        <a:p>
          <a:endParaRPr lang="cs-CZ"/>
        </a:p>
      </dgm:t>
    </dgm:pt>
    <dgm:pt modelId="{5BC9EE52-DEBC-4EA8-8D3C-F49F36DB8102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Poznáme z ní, kudy vedou řeky nebo silnice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1F02A28A-5EFB-4D1F-8461-F598D9043DB0}" type="parTrans" cxnId="{A9F1B1BE-004E-460B-A6CE-7B603558A597}">
      <dgm:prSet/>
      <dgm:spPr/>
      <dgm:t>
        <a:bodyPr/>
        <a:lstStyle/>
        <a:p>
          <a:endParaRPr lang="cs-CZ"/>
        </a:p>
      </dgm:t>
    </dgm:pt>
    <dgm:pt modelId="{8B8D3ED9-14D9-4289-B001-3453DFC523AB}" type="sibTrans" cxnId="{A9F1B1BE-004E-460B-A6CE-7B603558A597}">
      <dgm:prSet/>
      <dgm:spPr/>
      <dgm:t>
        <a:bodyPr/>
        <a:lstStyle/>
        <a:p>
          <a:endParaRPr lang="cs-CZ"/>
        </a:p>
      </dgm:t>
    </dgm:pt>
    <dgm:pt modelId="{312EF39B-2F71-44EA-8728-3B12998BAF24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Číst v mapě je důležité, abychom třeba nezabloudili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FDE576DC-E21B-4C52-95C2-9EE2D217061D}" type="parTrans" cxnId="{D6B8D068-4EDF-4516-942A-7C00E61E9586}">
      <dgm:prSet/>
      <dgm:spPr/>
      <dgm:t>
        <a:bodyPr/>
        <a:lstStyle/>
        <a:p>
          <a:endParaRPr lang="cs-CZ"/>
        </a:p>
      </dgm:t>
    </dgm:pt>
    <dgm:pt modelId="{CED23BF2-0C03-423F-AF04-C700919B9BE1}" type="sibTrans" cxnId="{D6B8D068-4EDF-4516-942A-7C00E61E9586}">
      <dgm:prSet/>
      <dgm:spPr/>
      <dgm:t>
        <a:bodyPr/>
        <a:lstStyle/>
        <a:p>
          <a:endParaRPr lang="cs-CZ"/>
        </a:p>
      </dgm:t>
    </dgm:pt>
    <dgm:pt modelId="{C1D77775-2759-4DCE-AEAF-21705EA22F9D}">
      <dgm:prSet phldrT="[Text]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22A410FB-04AD-4AAF-9541-0E2B5F68F5E1}" type="parTrans" cxnId="{236C2B36-2E61-4B57-A0B9-0F093ACF0DDB}">
      <dgm:prSet/>
      <dgm:spPr/>
      <dgm:t>
        <a:bodyPr/>
        <a:lstStyle/>
        <a:p>
          <a:endParaRPr lang="cs-CZ"/>
        </a:p>
      </dgm:t>
    </dgm:pt>
    <dgm:pt modelId="{2EF68364-2587-4F54-A13B-2DE405D3DB8A}" type="sibTrans" cxnId="{236C2B36-2E61-4B57-A0B9-0F093ACF0DDB}">
      <dgm:prSet/>
      <dgm:spPr/>
      <dgm:t>
        <a:bodyPr/>
        <a:lstStyle/>
        <a:p>
          <a:endParaRPr lang="cs-CZ"/>
        </a:p>
      </dgm:t>
    </dgm:pt>
    <dgm:pt modelId="{FF6BC572-DDC6-41A1-B7F4-8DB1B98E05EA}" type="pres">
      <dgm:prSet presAssocID="{4870F3BD-8079-44C5-89FD-FD3F4B61671A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0FA9585-5449-49A2-B115-8BC4C7290A37}" type="pres">
      <dgm:prSet presAssocID="{34886B1E-D604-4B00-94F2-C9151AFB6755}" presName="node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466FBE0-7D84-42CB-B3E5-7C3A499B5A12}" type="pres">
      <dgm:prSet presAssocID="{CE50CC00-2920-48A6-AC2F-D255620F595F}" presName="sibTrans" presStyleCnt="0"/>
      <dgm:spPr/>
    </dgm:pt>
    <dgm:pt modelId="{C8878B6D-BAC2-4B6A-B63F-4CD93B7EBFE5}" type="pres">
      <dgm:prSet presAssocID="{8A2F00AC-B727-4639-BD6D-7D96F1CB618E}" presName="node" presStyleLbl="node1" presStyleIdx="1" presStyleCnt="6" custLinFactX="8215" custLinFactNeighborX="100000" custLinFactNeighborY="26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D5C6E8E-576F-47D3-86B7-CD3FD8D18075}" type="pres">
      <dgm:prSet presAssocID="{E57DF0E3-93EC-46A4-B83D-7EBE69C60F11}" presName="sibTrans" presStyleCnt="0"/>
      <dgm:spPr/>
    </dgm:pt>
    <dgm:pt modelId="{0927A407-FC4D-429B-B5AF-76F3C9366553}" type="pres">
      <dgm:prSet presAssocID="{056DB528-3AFA-41E4-9ED6-A18D0B4BB16B}" presName="node" presStyleLbl="node1" presStyleIdx="2" presStyleCnt="6" custLinFactY="15822" custLinFactNeighborX="1449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A4FED8A-BDED-4F26-8095-0C639F524CD8}" type="pres">
      <dgm:prSet presAssocID="{D857E95A-984B-42A5-B183-BF717B95C94E}" presName="sibTrans" presStyleCnt="0"/>
      <dgm:spPr/>
    </dgm:pt>
    <dgm:pt modelId="{DD5EB2A2-78EA-4568-A857-D8DE8866FF15}" type="pres">
      <dgm:prSet presAssocID="{5BC9EE52-DEBC-4EA8-8D3C-F49F36DB8102}" presName="node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800CD0C-8882-40D2-B66B-D9838EE776E4}" type="pres">
      <dgm:prSet presAssocID="{8B8D3ED9-14D9-4289-B001-3453DFC523AB}" presName="sibTrans" presStyleCnt="0"/>
      <dgm:spPr/>
    </dgm:pt>
    <dgm:pt modelId="{F9C57F3D-178C-400A-A965-F5134D0BC839}" type="pres">
      <dgm:prSet presAssocID="{312EF39B-2F71-44EA-8728-3B12998BAF24}" presName="node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0F9638D-E373-4F59-B998-43D1B9C7088E}" type="pres">
      <dgm:prSet presAssocID="{CED23BF2-0C03-423F-AF04-C700919B9BE1}" presName="sibTrans" presStyleCnt="0"/>
      <dgm:spPr/>
    </dgm:pt>
    <dgm:pt modelId="{A8D1A61A-564A-4033-A243-029E490843AF}" type="pres">
      <dgm:prSet presAssocID="{C1D77775-2759-4DCE-AEAF-21705EA22F9D}" presName="node" presStyleLbl="node1" presStyleIdx="5" presStyleCnt="6" custLinFactX="-11747" custLinFactY="-14041" custLinFactNeighborX="-100000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25635CC-2202-42E3-87B1-A14ACF5C68EC}" type="presOf" srcId="{34886B1E-D604-4B00-94F2-C9151AFB6755}" destId="{F0FA9585-5449-49A2-B115-8BC4C7290A37}" srcOrd="0" destOrd="0" presId="urn:microsoft.com/office/officeart/2005/8/layout/default"/>
    <dgm:cxn modelId="{D6B8D068-4EDF-4516-942A-7C00E61E9586}" srcId="{4870F3BD-8079-44C5-89FD-FD3F4B61671A}" destId="{312EF39B-2F71-44EA-8728-3B12998BAF24}" srcOrd="4" destOrd="0" parTransId="{FDE576DC-E21B-4C52-95C2-9EE2D217061D}" sibTransId="{CED23BF2-0C03-423F-AF04-C700919B9BE1}"/>
    <dgm:cxn modelId="{6C5233AC-48E9-4D6D-91AD-07753992884D}" srcId="{4870F3BD-8079-44C5-89FD-FD3F4B61671A}" destId="{8A2F00AC-B727-4639-BD6D-7D96F1CB618E}" srcOrd="1" destOrd="0" parTransId="{332F699F-0CBA-4BEF-94E1-28837E639916}" sibTransId="{E57DF0E3-93EC-46A4-B83D-7EBE69C60F11}"/>
    <dgm:cxn modelId="{A9F1B1BE-004E-460B-A6CE-7B603558A597}" srcId="{4870F3BD-8079-44C5-89FD-FD3F4B61671A}" destId="{5BC9EE52-DEBC-4EA8-8D3C-F49F36DB8102}" srcOrd="3" destOrd="0" parTransId="{1F02A28A-5EFB-4D1F-8461-F598D9043DB0}" sibTransId="{8B8D3ED9-14D9-4289-B001-3453DFC523AB}"/>
    <dgm:cxn modelId="{64F7F6BB-CC47-446C-B044-9F401F2382B2}" type="presOf" srcId="{056DB528-3AFA-41E4-9ED6-A18D0B4BB16B}" destId="{0927A407-FC4D-429B-B5AF-76F3C9366553}" srcOrd="0" destOrd="0" presId="urn:microsoft.com/office/officeart/2005/8/layout/default"/>
    <dgm:cxn modelId="{07EDD8F0-BD8A-455C-A351-FF1EE216D6F4}" type="presOf" srcId="{C1D77775-2759-4DCE-AEAF-21705EA22F9D}" destId="{A8D1A61A-564A-4033-A243-029E490843AF}" srcOrd="0" destOrd="0" presId="urn:microsoft.com/office/officeart/2005/8/layout/default"/>
    <dgm:cxn modelId="{54EA3FB1-3206-428D-8AB9-D37692065E56}" type="presOf" srcId="{8A2F00AC-B727-4639-BD6D-7D96F1CB618E}" destId="{C8878B6D-BAC2-4B6A-B63F-4CD93B7EBFE5}" srcOrd="0" destOrd="0" presId="urn:microsoft.com/office/officeart/2005/8/layout/default"/>
    <dgm:cxn modelId="{038B7614-6B3B-400B-AA0E-576A4455E1AC}" srcId="{4870F3BD-8079-44C5-89FD-FD3F4B61671A}" destId="{34886B1E-D604-4B00-94F2-C9151AFB6755}" srcOrd="0" destOrd="0" parTransId="{376A7DA8-EEBA-49D5-8F25-032FABDF325E}" sibTransId="{CE50CC00-2920-48A6-AC2F-D255620F595F}"/>
    <dgm:cxn modelId="{EA69F314-4228-4F1F-A7BD-7CED73B8FDC4}" type="presOf" srcId="{312EF39B-2F71-44EA-8728-3B12998BAF24}" destId="{F9C57F3D-178C-400A-A965-F5134D0BC839}" srcOrd="0" destOrd="0" presId="urn:microsoft.com/office/officeart/2005/8/layout/default"/>
    <dgm:cxn modelId="{FDE9AA84-A819-4781-9FC0-FBEEEF7625F7}" type="presOf" srcId="{4870F3BD-8079-44C5-89FD-FD3F4B61671A}" destId="{FF6BC572-DDC6-41A1-B7F4-8DB1B98E05EA}" srcOrd="0" destOrd="0" presId="urn:microsoft.com/office/officeart/2005/8/layout/default"/>
    <dgm:cxn modelId="{F7E3DFAC-51DA-4B2B-9E5A-084E14378BD3}" srcId="{4870F3BD-8079-44C5-89FD-FD3F4B61671A}" destId="{056DB528-3AFA-41E4-9ED6-A18D0B4BB16B}" srcOrd="2" destOrd="0" parTransId="{817831A1-981D-486E-AE06-08BEC599A811}" sibTransId="{D857E95A-984B-42A5-B183-BF717B95C94E}"/>
    <dgm:cxn modelId="{236C2B36-2E61-4B57-A0B9-0F093ACF0DDB}" srcId="{4870F3BD-8079-44C5-89FD-FD3F4B61671A}" destId="{C1D77775-2759-4DCE-AEAF-21705EA22F9D}" srcOrd="5" destOrd="0" parTransId="{22A410FB-04AD-4AAF-9541-0E2B5F68F5E1}" sibTransId="{2EF68364-2587-4F54-A13B-2DE405D3DB8A}"/>
    <dgm:cxn modelId="{1051AEBE-0F45-4F4B-B842-473005159771}" type="presOf" srcId="{5BC9EE52-DEBC-4EA8-8D3C-F49F36DB8102}" destId="{DD5EB2A2-78EA-4568-A857-D8DE8866FF15}" srcOrd="0" destOrd="0" presId="urn:microsoft.com/office/officeart/2005/8/layout/default"/>
    <dgm:cxn modelId="{0D342979-E1EC-42BB-B768-C146CAD3B72F}" type="presParOf" srcId="{FF6BC572-DDC6-41A1-B7F4-8DB1B98E05EA}" destId="{F0FA9585-5449-49A2-B115-8BC4C7290A37}" srcOrd="0" destOrd="0" presId="urn:microsoft.com/office/officeart/2005/8/layout/default"/>
    <dgm:cxn modelId="{D43A1834-B42A-4F8A-93BF-43523F57DD67}" type="presParOf" srcId="{FF6BC572-DDC6-41A1-B7F4-8DB1B98E05EA}" destId="{A466FBE0-7D84-42CB-B3E5-7C3A499B5A12}" srcOrd="1" destOrd="0" presId="urn:microsoft.com/office/officeart/2005/8/layout/default"/>
    <dgm:cxn modelId="{3541FAA0-D957-4586-8454-B302C5C557F4}" type="presParOf" srcId="{FF6BC572-DDC6-41A1-B7F4-8DB1B98E05EA}" destId="{C8878B6D-BAC2-4B6A-B63F-4CD93B7EBFE5}" srcOrd="2" destOrd="0" presId="urn:microsoft.com/office/officeart/2005/8/layout/default"/>
    <dgm:cxn modelId="{3518F33F-FE38-4B7D-B4EB-E0571725F751}" type="presParOf" srcId="{FF6BC572-DDC6-41A1-B7F4-8DB1B98E05EA}" destId="{CD5C6E8E-576F-47D3-86B7-CD3FD8D18075}" srcOrd="3" destOrd="0" presId="urn:microsoft.com/office/officeart/2005/8/layout/default"/>
    <dgm:cxn modelId="{3A618596-0BE2-41DC-B020-B97D09641734}" type="presParOf" srcId="{FF6BC572-DDC6-41A1-B7F4-8DB1B98E05EA}" destId="{0927A407-FC4D-429B-B5AF-76F3C9366553}" srcOrd="4" destOrd="0" presId="urn:microsoft.com/office/officeart/2005/8/layout/default"/>
    <dgm:cxn modelId="{F4BA3B20-F683-4525-BD6E-2877FA9A7133}" type="presParOf" srcId="{FF6BC572-DDC6-41A1-B7F4-8DB1B98E05EA}" destId="{0A4FED8A-BDED-4F26-8095-0C639F524CD8}" srcOrd="5" destOrd="0" presId="urn:microsoft.com/office/officeart/2005/8/layout/default"/>
    <dgm:cxn modelId="{13027B8B-B45C-4B88-BC7C-71D87E8C6F50}" type="presParOf" srcId="{FF6BC572-DDC6-41A1-B7F4-8DB1B98E05EA}" destId="{DD5EB2A2-78EA-4568-A857-D8DE8866FF15}" srcOrd="6" destOrd="0" presId="urn:microsoft.com/office/officeart/2005/8/layout/default"/>
    <dgm:cxn modelId="{E5C03DBC-3EED-42F5-A736-E33E520E1433}" type="presParOf" srcId="{FF6BC572-DDC6-41A1-B7F4-8DB1B98E05EA}" destId="{D800CD0C-8882-40D2-B66B-D9838EE776E4}" srcOrd="7" destOrd="0" presId="urn:microsoft.com/office/officeart/2005/8/layout/default"/>
    <dgm:cxn modelId="{C1D5E710-E8B2-40B2-8AF3-13B0F56CBF54}" type="presParOf" srcId="{FF6BC572-DDC6-41A1-B7F4-8DB1B98E05EA}" destId="{F9C57F3D-178C-400A-A965-F5134D0BC839}" srcOrd="8" destOrd="0" presId="urn:microsoft.com/office/officeart/2005/8/layout/default"/>
    <dgm:cxn modelId="{B7E36142-E76A-4E7D-B134-7FF529F9F45E}" type="presParOf" srcId="{FF6BC572-DDC6-41A1-B7F4-8DB1B98E05EA}" destId="{E0F9638D-E373-4F59-B998-43D1B9C7088E}" srcOrd="9" destOrd="0" presId="urn:microsoft.com/office/officeart/2005/8/layout/default"/>
    <dgm:cxn modelId="{A6CD5441-5CDF-4E5D-BBB1-76AC36F6B648}" type="presParOf" srcId="{FF6BC572-DDC6-41A1-B7F4-8DB1B98E05EA}" destId="{A8D1A61A-564A-4033-A243-029E490843AF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1EFD643-F910-4822-A1AB-9F60974227A0}" type="doc">
      <dgm:prSet loTypeId="urn:microsoft.com/office/officeart/2008/layout/PictureAccent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B101950-D1A7-4914-9B95-03AF090D5960}">
      <dgm:prSet phldrT="[Text]"/>
      <dgm:spPr/>
      <dgm:t>
        <a:bodyPr/>
        <a:lstStyle/>
        <a:p>
          <a:r>
            <a:rPr lang="cs-CZ" b="1" dirty="0" smtClean="0">
              <a:solidFill>
                <a:schemeClr val="accent2">
                  <a:lumMod val="50000"/>
                </a:schemeClr>
              </a:solidFill>
            </a:rPr>
            <a:t>Je mnoho druhů map </a:t>
          </a:r>
        </a:p>
        <a:p>
          <a:r>
            <a:rPr lang="cs-CZ" b="1" dirty="0" smtClean="0">
              <a:solidFill>
                <a:schemeClr val="accent2">
                  <a:lumMod val="50000"/>
                </a:schemeClr>
              </a:solidFill>
            </a:rPr>
            <a:t>Dělíme je podle toho, k čemu je potřebujeme</a:t>
          </a:r>
          <a:endParaRPr lang="cs-CZ" b="1" dirty="0">
            <a:solidFill>
              <a:schemeClr val="accent2">
                <a:lumMod val="50000"/>
              </a:schemeClr>
            </a:solidFill>
          </a:endParaRPr>
        </a:p>
      </dgm:t>
    </dgm:pt>
    <dgm:pt modelId="{35B8625A-9E41-4485-8ADB-1CEA1C399DB6}" type="parTrans" cxnId="{9DA393AC-F8DA-43E1-80F1-4347ADC7BEC8}">
      <dgm:prSet/>
      <dgm:spPr/>
      <dgm:t>
        <a:bodyPr/>
        <a:lstStyle/>
        <a:p>
          <a:endParaRPr lang="cs-CZ"/>
        </a:p>
      </dgm:t>
    </dgm:pt>
    <dgm:pt modelId="{4264586B-3A23-4E37-A471-752B14BD414D}" type="sibTrans" cxnId="{9DA393AC-F8DA-43E1-80F1-4347ADC7BEC8}">
      <dgm:prSet/>
      <dgm:spPr/>
      <dgm:t>
        <a:bodyPr/>
        <a:lstStyle/>
        <a:p>
          <a:endParaRPr lang="cs-CZ"/>
        </a:p>
      </dgm:t>
    </dgm:pt>
    <dgm:pt modelId="{533FBA2E-0FC2-4DBA-AA68-5B812E85FCAC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Mapy obecné, vlastivědné 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A28E3BFD-0948-4835-AD1F-BDAE23A5F072}" type="parTrans" cxnId="{CFBD0AC0-842D-4429-B230-1BE33D5141B6}">
      <dgm:prSet/>
      <dgm:spPr/>
      <dgm:t>
        <a:bodyPr/>
        <a:lstStyle/>
        <a:p>
          <a:endParaRPr lang="cs-CZ"/>
        </a:p>
      </dgm:t>
    </dgm:pt>
    <dgm:pt modelId="{F783142E-FA7A-4EBC-B532-728199C992AF}" type="sibTrans" cxnId="{CFBD0AC0-842D-4429-B230-1BE33D5141B6}">
      <dgm:prSet/>
      <dgm:spPr/>
      <dgm:t>
        <a:bodyPr/>
        <a:lstStyle/>
        <a:p>
          <a:endParaRPr lang="cs-CZ"/>
        </a:p>
      </dgm:t>
    </dgm:pt>
    <dgm:pt modelId="{499B962A-CF34-4F9D-8013-452B0E5AFA1C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Mapy turistické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7D97225E-1CE4-4725-AB43-C35411B8B4FC}" type="parTrans" cxnId="{3EBD798E-9F7A-474C-A4FE-0FE3843A9E0D}">
      <dgm:prSet/>
      <dgm:spPr/>
      <dgm:t>
        <a:bodyPr/>
        <a:lstStyle/>
        <a:p>
          <a:endParaRPr lang="cs-CZ"/>
        </a:p>
      </dgm:t>
    </dgm:pt>
    <dgm:pt modelId="{617BAFF6-4B5A-49C0-BAB7-F06D8CD41962}" type="sibTrans" cxnId="{3EBD798E-9F7A-474C-A4FE-0FE3843A9E0D}">
      <dgm:prSet/>
      <dgm:spPr/>
      <dgm:t>
        <a:bodyPr/>
        <a:lstStyle/>
        <a:p>
          <a:endParaRPr lang="cs-CZ"/>
        </a:p>
      </dgm:t>
    </dgm:pt>
    <dgm:pt modelId="{9751E73F-2854-4594-8B9E-798AE07839F4}">
      <dgm:prSet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Automapy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07579B82-C4F3-45BF-B754-BCD7D8D06D68}" type="parTrans" cxnId="{93BF4403-AC4E-4920-9F3B-25DE09692370}">
      <dgm:prSet/>
      <dgm:spPr/>
      <dgm:t>
        <a:bodyPr/>
        <a:lstStyle/>
        <a:p>
          <a:endParaRPr lang="cs-CZ"/>
        </a:p>
      </dgm:t>
    </dgm:pt>
    <dgm:pt modelId="{3266825D-C767-4B20-8F70-C67646E9CBC3}" type="sibTrans" cxnId="{93BF4403-AC4E-4920-9F3B-25DE09692370}">
      <dgm:prSet/>
      <dgm:spPr/>
      <dgm:t>
        <a:bodyPr/>
        <a:lstStyle/>
        <a:p>
          <a:endParaRPr lang="cs-CZ"/>
        </a:p>
      </dgm:t>
    </dgm:pt>
    <dgm:pt modelId="{B00AC39A-E70C-4F5C-929A-634DA10A3FA2}" type="pres">
      <dgm:prSet presAssocID="{C1EFD643-F910-4822-A1AB-9F60974227A0}" presName="layout" presStyleCnt="0">
        <dgm:presLayoutVars>
          <dgm:chMax/>
          <dgm:chPref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B4AECACD-3B53-48A5-8AC8-7A61F42FBC91}" type="pres">
      <dgm:prSet presAssocID="{FB101950-D1A7-4914-9B95-03AF090D5960}" presName="root" presStyleCnt="0">
        <dgm:presLayoutVars>
          <dgm:chMax/>
          <dgm:chPref val="4"/>
        </dgm:presLayoutVars>
      </dgm:prSet>
      <dgm:spPr/>
    </dgm:pt>
    <dgm:pt modelId="{FC7B1C4C-F44B-4250-A3E1-C1B92C5C3B8D}" type="pres">
      <dgm:prSet presAssocID="{FB101950-D1A7-4914-9B95-03AF090D5960}" presName="rootComposite" presStyleCnt="0">
        <dgm:presLayoutVars/>
      </dgm:prSet>
      <dgm:spPr/>
    </dgm:pt>
    <dgm:pt modelId="{049C6800-E24A-47E8-A572-EE5D510437A3}" type="pres">
      <dgm:prSet presAssocID="{FB101950-D1A7-4914-9B95-03AF090D5960}" presName="rootText" presStyleLbl="node0" presStyleIdx="0" presStyleCnt="1">
        <dgm:presLayoutVars>
          <dgm:chMax/>
          <dgm:chPref val="4"/>
        </dgm:presLayoutVars>
      </dgm:prSet>
      <dgm:spPr/>
      <dgm:t>
        <a:bodyPr/>
        <a:lstStyle/>
        <a:p>
          <a:endParaRPr lang="cs-CZ"/>
        </a:p>
      </dgm:t>
    </dgm:pt>
    <dgm:pt modelId="{F8CC4BE9-AC03-43E2-A976-5CDB1EFF66A0}" type="pres">
      <dgm:prSet presAssocID="{FB101950-D1A7-4914-9B95-03AF090D5960}" presName="childShape" presStyleCnt="0">
        <dgm:presLayoutVars>
          <dgm:chMax val="0"/>
          <dgm:chPref val="0"/>
        </dgm:presLayoutVars>
      </dgm:prSet>
      <dgm:spPr/>
    </dgm:pt>
    <dgm:pt modelId="{B0D9AB4E-2B38-4705-A711-FABFF5CF1A2E}" type="pres">
      <dgm:prSet presAssocID="{533FBA2E-0FC2-4DBA-AA68-5B812E85FCAC}" presName="childComposite" presStyleCnt="0">
        <dgm:presLayoutVars>
          <dgm:chMax val="0"/>
          <dgm:chPref val="0"/>
        </dgm:presLayoutVars>
      </dgm:prSet>
      <dgm:spPr/>
    </dgm:pt>
    <dgm:pt modelId="{399CE799-63EF-4D4E-A105-AB6A41B1B424}" type="pres">
      <dgm:prSet presAssocID="{533FBA2E-0FC2-4DBA-AA68-5B812E85FCAC}" presName="Image" presStyleLbl="node1" presStyleIdx="0" presStyleCnt="3"/>
      <dgm:spPr/>
    </dgm:pt>
    <dgm:pt modelId="{638D06D7-A679-4210-93AB-4BE123570824}" type="pres">
      <dgm:prSet presAssocID="{533FBA2E-0FC2-4DBA-AA68-5B812E85FCAC}" presName="childText" presStyleLbl="lnNode1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E99BC4B-E7FC-4E17-9B0D-0C997AB87EC6}" type="pres">
      <dgm:prSet presAssocID="{499B962A-CF34-4F9D-8013-452B0E5AFA1C}" presName="childComposite" presStyleCnt="0">
        <dgm:presLayoutVars>
          <dgm:chMax val="0"/>
          <dgm:chPref val="0"/>
        </dgm:presLayoutVars>
      </dgm:prSet>
      <dgm:spPr/>
    </dgm:pt>
    <dgm:pt modelId="{D4054178-EDF3-4AA5-9743-FBD31AAA0DAB}" type="pres">
      <dgm:prSet presAssocID="{499B962A-CF34-4F9D-8013-452B0E5AFA1C}" presName="Image" presStyleLbl="node1" presStyleIdx="1" presStyleCnt="3"/>
      <dgm:spPr/>
    </dgm:pt>
    <dgm:pt modelId="{8417DA1E-9108-4760-B730-6D89D51CD3FA}" type="pres">
      <dgm:prSet presAssocID="{499B962A-CF34-4F9D-8013-452B0E5AFA1C}" presName="childText" presStyleLbl="lnNode1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3EEC3FE-D08B-4961-9E82-D2DD826A9CE5}" type="pres">
      <dgm:prSet presAssocID="{9751E73F-2854-4594-8B9E-798AE07839F4}" presName="childComposite" presStyleCnt="0">
        <dgm:presLayoutVars>
          <dgm:chMax val="0"/>
          <dgm:chPref val="0"/>
        </dgm:presLayoutVars>
      </dgm:prSet>
      <dgm:spPr/>
    </dgm:pt>
    <dgm:pt modelId="{56DB4074-FE35-42D0-B653-5A8D14CA734D}" type="pres">
      <dgm:prSet presAssocID="{9751E73F-2854-4594-8B9E-798AE07839F4}" presName="Image" presStyleLbl="node1" presStyleIdx="2" presStyleCnt="3"/>
      <dgm:spPr/>
    </dgm:pt>
    <dgm:pt modelId="{EB694404-0603-4A2D-BA48-AC91D58F9C28}" type="pres">
      <dgm:prSet presAssocID="{9751E73F-2854-4594-8B9E-798AE07839F4}" presName="childText" presStyleLbl="lnNode1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FBD0AC0-842D-4429-B230-1BE33D5141B6}" srcId="{FB101950-D1A7-4914-9B95-03AF090D5960}" destId="{533FBA2E-0FC2-4DBA-AA68-5B812E85FCAC}" srcOrd="0" destOrd="0" parTransId="{A28E3BFD-0948-4835-AD1F-BDAE23A5F072}" sibTransId="{F783142E-FA7A-4EBC-B532-728199C992AF}"/>
    <dgm:cxn modelId="{9DA393AC-F8DA-43E1-80F1-4347ADC7BEC8}" srcId="{C1EFD643-F910-4822-A1AB-9F60974227A0}" destId="{FB101950-D1A7-4914-9B95-03AF090D5960}" srcOrd="0" destOrd="0" parTransId="{35B8625A-9E41-4485-8ADB-1CEA1C399DB6}" sibTransId="{4264586B-3A23-4E37-A471-752B14BD414D}"/>
    <dgm:cxn modelId="{93BF4403-AC4E-4920-9F3B-25DE09692370}" srcId="{FB101950-D1A7-4914-9B95-03AF090D5960}" destId="{9751E73F-2854-4594-8B9E-798AE07839F4}" srcOrd="2" destOrd="0" parTransId="{07579B82-C4F3-45BF-B754-BCD7D8D06D68}" sibTransId="{3266825D-C767-4B20-8F70-C67646E9CBC3}"/>
    <dgm:cxn modelId="{61DB0C7D-95E0-4BC9-8E0C-4940B10ADDD4}" type="presOf" srcId="{499B962A-CF34-4F9D-8013-452B0E5AFA1C}" destId="{8417DA1E-9108-4760-B730-6D89D51CD3FA}" srcOrd="0" destOrd="0" presId="urn:microsoft.com/office/officeart/2008/layout/PictureAccentList"/>
    <dgm:cxn modelId="{3EBD798E-9F7A-474C-A4FE-0FE3843A9E0D}" srcId="{FB101950-D1A7-4914-9B95-03AF090D5960}" destId="{499B962A-CF34-4F9D-8013-452B0E5AFA1C}" srcOrd="1" destOrd="0" parTransId="{7D97225E-1CE4-4725-AB43-C35411B8B4FC}" sibTransId="{617BAFF6-4B5A-49C0-BAB7-F06D8CD41962}"/>
    <dgm:cxn modelId="{2317F0B8-56BE-440F-876F-DBC2821BC84E}" type="presOf" srcId="{9751E73F-2854-4594-8B9E-798AE07839F4}" destId="{EB694404-0603-4A2D-BA48-AC91D58F9C28}" srcOrd="0" destOrd="0" presId="urn:microsoft.com/office/officeart/2008/layout/PictureAccentList"/>
    <dgm:cxn modelId="{D9B0B204-0BAA-4360-8BE5-46A7E580B9B3}" type="presOf" srcId="{C1EFD643-F910-4822-A1AB-9F60974227A0}" destId="{B00AC39A-E70C-4F5C-929A-634DA10A3FA2}" srcOrd="0" destOrd="0" presId="urn:microsoft.com/office/officeart/2008/layout/PictureAccentList"/>
    <dgm:cxn modelId="{137B2DAD-2831-4425-8E87-BCB6EFDDD45B}" type="presOf" srcId="{FB101950-D1A7-4914-9B95-03AF090D5960}" destId="{049C6800-E24A-47E8-A572-EE5D510437A3}" srcOrd="0" destOrd="0" presId="urn:microsoft.com/office/officeart/2008/layout/PictureAccentList"/>
    <dgm:cxn modelId="{162F74AD-F6B1-436B-8138-698C052D050C}" type="presOf" srcId="{533FBA2E-0FC2-4DBA-AA68-5B812E85FCAC}" destId="{638D06D7-A679-4210-93AB-4BE123570824}" srcOrd="0" destOrd="0" presId="urn:microsoft.com/office/officeart/2008/layout/PictureAccentList"/>
    <dgm:cxn modelId="{7698852D-2B97-4EFE-B2CF-B1F9AF82BC88}" type="presParOf" srcId="{B00AC39A-E70C-4F5C-929A-634DA10A3FA2}" destId="{B4AECACD-3B53-48A5-8AC8-7A61F42FBC91}" srcOrd="0" destOrd="0" presId="urn:microsoft.com/office/officeart/2008/layout/PictureAccentList"/>
    <dgm:cxn modelId="{11810566-F2AB-4D21-AC44-157969D445C0}" type="presParOf" srcId="{B4AECACD-3B53-48A5-8AC8-7A61F42FBC91}" destId="{FC7B1C4C-F44B-4250-A3E1-C1B92C5C3B8D}" srcOrd="0" destOrd="0" presId="urn:microsoft.com/office/officeart/2008/layout/PictureAccentList"/>
    <dgm:cxn modelId="{4436D226-ECF3-4E70-A8F6-C0AA6BF12F17}" type="presParOf" srcId="{FC7B1C4C-F44B-4250-A3E1-C1B92C5C3B8D}" destId="{049C6800-E24A-47E8-A572-EE5D510437A3}" srcOrd="0" destOrd="0" presId="urn:microsoft.com/office/officeart/2008/layout/PictureAccentList"/>
    <dgm:cxn modelId="{04CD0F1D-E1E0-4266-9C63-BAD0E7A9D07E}" type="presParOf" srcId="{B4AECACD-3B53-48A5-8AC8-7A61F42FBC91}" destId="{F8CC4BE9-AC03-43E2-A976-5CDB1EFF66A0}" srcOrd="1" destOrd="0" presId="urn:microsoft.com/office/officeart/2008/layout/PictureAccentList"/>
    <dgm:cxn modelId="{FB4EC468-E0D4-43D3-AA7E-922F9BC9400C}" type="presParOf" srcId="{F8CC4BE9-AC03-43E2-A976-5CDB1EFF66A0}" destId="{B0D9AB4E-2B38-4705-A711-FABFF5CF1A2E}" srcOrd="0" destOrd="0" presId="urn:microsoft.com/office/officeart/2008/layout/PictureAccentList"/>
    <dgm:cxn modelId="{E0D6C868-6329-4144-9128-98A11FD25216}" type="presParOf" srcId="{B0D9AB4E-2B38-4705-A711-FABFF5CF1A2E}" destId="{399CE799-63EF-4D4E-A105-AB6A41B1B424}" srcOrd="0" destOrd="0" presId="urn:microsoft.com/office/officeart/2008/layout/PictureAccentList"/>
    <dgm:cxn modelId="{D8FE3A3E-D29F-454D-80CD-8E8471A7712E}" type="presParOf" srcId="{B0D9AB4E-2B38-4705-A711-FABFF5CF1A2E}" destId="{638D06D7-A679-4210-93AB-4BE123570824}" srcOrd="1" destOrd="0" presId="urn:microsoft.com/office/officeart/2008/layout/PictureAccentList"/>
    <dgm:cxn modelId="{9B4004D0-156F-49ED-9F55-0A48767806FC}" type="presParOf" srcId="{F8CC4BE9-AC03-43E2-A976-5CDB1EFF66A0}" destId="{4E99BC4B-E7FC-4E17-9B0D-0C997AB87EC6}" srcOrd="1" destOrd="0" presId="urn:microsoft.com/office/officeart/2008/layout/PictureAccentList"/>
    <dgm:cxn modelId="{96FA732B-A826-4A8D-A5FC-A82684CBA205}" type="presParOf" srcId="{4E99BC4B-E7FC-4E17-9B0D-0C997AB87EC6}" destId="{D4054178-EDF3-4AA5-9743-FBD31AAA0DAB}" srcOrd="0" destOrd="0" presId="urn:microsoft.com/office/officeart/2008/layout/PictureAccentList"/>
    <dgm:cxn modelId="{0CF4B531-D6DE-4FFC-B6C5-E8004C6D3D2B}" type="presParOf" srcId="{4E99BC4B-E7FC-4E17-9B0D-0C997AB87EC6}" destId="{8417DA1E-9108-4760-B730-6D89D51CD3FA}" srcOrd="1" destOrd="0" presId="urn:microsoft.com/office/officeart/2008/layout/PictureAccentList"/>
    <dgm:cxn modelId="{EE2E2140-0E89-4FAD-A05C-A03882374A34}" type="presParOf" srcId="{F8CC4BE9-AC03-43E2-A976-5CDB1EFF66A0}" destId="{63EEC3FE-D08B-4961-9E82-D2DD826A9CE5}" srcOrd="2" destOrd="0" presId="urn:microsoft.com/office/officeart/2008/layout/PictureAccentList"/>
    <dgm:cxn modelId="{3F3C1E4B-F2AA-4681-827D-3ED6F77873EA}" type="presParOf" srcId="{63EEC3FE-D08B-4961-9E82-D2DD826A9CE5}" destId="{56DB4074-FE35-42D0-B653-5A8D14CA734D}" srcOrd="0" destOrd="0" presId="urn:microsoft.com/office/officeart/2008/layout/PictureAccentList"/>
    <dgm:cxn modelId="{335F0942-17A0-4354-9A0B-09C3F65B8650}" type="presParOf" srcId="{63EEC3FE-D08B-4961-9E82-D2DD826A9CE5}" destId="{EB694404-0603-4A2D-BA48-AC91D58F9C28}" srcOrd="1" destOrd="0" presId="urn:microsoft.com/office/officeart/2008/layout/PictureAccent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6833E60-861D-4897-B2D5-C4C748F1A644}" type="doc">
      <dgm:prSet loTypeId="urn:microsoft.com/office/officeart/2005/8/layout/pList2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cs-CZ"/>
        </a:p>
      </dgm:t>
    </dgm:pt>
    <dgm:pt modelId="{678A1E0E-360C-4241-B3B4-769198C79717}">
      <dgm:prSet phldrT="[Text]" custT="1"/>
      <dgm:spPr>
        <a:solidFill>
          <a:schemeClr val="accent3">
            <a:lumMod val="50000"/>
          </a:schemeClr>
        </a:solidFill>
      </dgm:spPr>
      <dgm:t>
        <a:bodyPr/>
        <a:lstStyle/>
        <a:p>
          <a:r>
            <a:rPr lang="cs-CZ" sz="2400" b="1" dirty="0" smtClean="0"/>
            <a:t>hnědá</a:t>
          </a:r>
          <a:endParaRPr lang="cs-CZ" sz="2400" b="1" dirty="0"/>
        </a:p>
      </dgm:t>
    </dgm:pt>
    <dgm:pt modelId="{CE9C519E-B8CB-487D-A907-396DEB7CCF2A}" type="parTrans" cxnId="{D322B701-085B-463C-A070-71AE2228FCB3}">
      <dgm:prSet/>
      <dgm:spPr/>
      <dgm:t>
        <a:bodyPr/>
        <a:lstStyle/>
        <a:p>
          <a:endParaRPr lang="cs-CZ"/>
        </a:p>
      </dgm:t>
    </dgm:pt>
    <dgm:pt modelId="{83731FCC-0A13-476F-8467-C189AA323ECB}" type="sibTrans" cxnId="{D322B701-085B-463C-A070-71AE2228FCB3}">
      <dgm:prSet/>
      <dgm:spPr/>
      <dgm:t>
        <a:bodyPr/>
        <a:lstStyle/>
        <a:p>
          <a:endParaRPr lang="cs-CZ"/>
        </a:p>
      </dgm:t>
    </dgm:pt>
    <dgm:pt modelId="{0C336C31-30C8-4CA1-AE82-4FE87F21C631}">
      <dgm:prSet phldrT="[Text]" custT="1"/>
      <dgm:spPr/>
      <dgm:t>
        <a:bodyPr/>
        <a:lstStyle/>
        <a:p>
          <a:r>
            <a:rPr lang="cs-CZ" sz="1600" b="1" dirty="0" smtClean="0">
              <a:solidFill>
                <a:schemeClr val="bg1"/>
              </a:solidFill>
            </a:rPr>
            <a:t>Znázorňuje pohoří</a:t>
          </a:r>
          <a:endParaRPr lang="cs-CZ" sz="1600" b="1" dirty="0">
            <a:solidFill>
              <a:schemeClr val="bg1"/>
            </a:solidFill>
          </a:endParaRPr>
        </a:p>
      </dgm:t>
    </dgm:pt>
    <dgm:pt modelId="{013BD87E-1A60-47B0-90BD-069F6CDDB5CF}" type="parTrans" cxnId="{0C17AAF1-E682-4234-9EB6-403C8600F423}">
      <dgm:prSet/>
      <dgm:spPr/>
      <dgm:t>
        <a:bodyPr/>
        <a:lstStyle/>
        <a:p>
          <a:endParaRPr lang="cs-CZ"/>
        </a:p>
      </dgm:t>
    </dgm:pt>
    <dgm:pt modelId="{FAE0B78D-E294-4EB1-9AA5-0CE2CD8AE919}" type="sibTrans" cxnId="{0C17AAF1-E682-4234-9EB6-403C8600F423}">
      <dgm:prSet/>
      <dgm:spPr/>
      <dgm:t>
        <a:bodyPr/>
        <a:lstStyle/>
        <a:p>
          <a:endParaRPr lang="cs-CZ"/>
        </a:p>
      </dgm:t>
    </dgm:pt>
    <dgm:pt modelId="{3CDBD7A8-2A6C-409E-BAC4-00DB64B97B05}">
      <dgm:prSet phldrT="[Text]" custT="1"/>
      <dgm:spPr/>
      <dgm:t>
        <a:bodyPr/>
        <a:lstStyle/>
        <a:p>
          <a:r>
            <a:rPr lang="cs-CZ" sz="1600" b="1" dirty="0" smtClean="0">
              <a:solidFill>
                <a:schemeClr val="bg1"/>
              </a:solidFill>
            </a:rPr>
            <a:t>Jsou to vysoké hory</a:t>
          </a:r>
          <a:endParaRPr lang="cs-CZ" sz="1600" b="1" dirty="0">
            <a:solidFill>
              <a:schemeClr val="bg1"/>
            </a:solidFill>
          </a:endParaRPr>
        </a:p>
      </dgm:t>
    </dgm:pt>
    <dgm:pt modelId="{086AAF20-98B8-4378-ADA1-392362F2E245}" type="parTrans" cxnId="{05105C06-AC76-4D9C-98AF-841C57D97EF7}">
      <dgm:prSet/>
      <dgm:spPr/>
      <dgm:t>
        <a:bodyPr/>
        <a:lstStyle/>
        <a:p>
          <a:endParaRPr lang="cs-CZ"/>
        </a:p>
      </dgm:t>
    </dgm:pt>
    <dgm:pt modelId="{98D3A7A5-26CB-44FC-A6A9-DF3D9D9C7A03}" type="sibTrans" cxnId="{05105C06-AC76-4D9C-98AF-841C57D97EF7}">
      <dgm:prSet/>
      <dgm:spPr/>
      <dgm:t>
        <a:bodyPr/>
        <a:lstStyle/>
        <a:p>
          <a:endParaRPr lang="cs-CZ"/>
        </a:p>
      </dgm:t>
    </dgm:pt>
    <dgm:pt modelId="{300C1657-1BA5-42EA-949E-5C3EC8C3ACEE}">
      <dgm:prSet phldrT="[Text]" custT="1"/>
      <dgm:spPr/>
      <dgm:t>
        <a:bodyPr/>
        <a:lstStyle/>
        <a:p>
          <a:r>
            <a:rPr lang="cs-CZ" sz="2000" b="1" dirty="0" smtClean="0"/>
            <a:t>žlutohnědá</a:t>
          </a:r>
          <a:endParaRPr lang="cs-CZ" sz="2000" b="1" dirty="0"/>
        </a:p>
      </dgm:t>
    </dgm:pt>
    <dgm:pt modelId="{A1BF53DD-5329-45BA-AFFB-E21B4417BDF3}" type="parTrans" cxnId="{25C7F5F8-118C-436A-A895-BF01D14FCE5C}">
      <dgm:prSet/>
      <dgm:spPr/>
      <dgm:t>
        <a:bodyPr/>
        <a:lstStyle/>
        <a:p>
          <a:endParaRPr lang="cs-CZ"/>
        </a:p>
      </dgm:t>
    </dgm:pt>
    <dgm:pt modelId="{8E245B36-166F-4C80-96EB-3EAC3E8E4B74}" type="sibTrans" cxnId="{25C7F5F8-118C-436A-A895-BF01D14FCE5C}">
      <dgm:prSet/>
      <dgm:spPr/>
      <dgm:t>
        <a:bodyPr/>
        <a:lstStyle/>
        <a:p>
          <a:endParaRPr lang="cs-CZ"/>
        </a:p>
      </dgm:t>
    </dgm:pt>
    <dgm:pt modelId="{313115A8-A9FB-4C95-9172-E694261FF151}">
      <dgm:prSet phldrT="[Text]" custT="1"/>
      <dgm:spPr/>
      <dgm:t>
        <a:bodyPr/>
        <a:lstStyle/>
        <a:p>
          <a:r>
            <a:rPr lang="cs-CZ" sz="1600" b="1" dirty="0" smtClean="0">
              <a:solidFill>
                <a:schemeClr val="accent4">
                  <a:lumMod val="50000"/>
                </a:schemeClr>
              </a:solidFill>
            </a:rPr>
            <a:t>Znázorňuje vrchoviny a pahorkatiny</a:t>
          </a:r>
          <a:endParaRPr lang="cs-CZ" sz="1600" b="1" dirty="0">
            <a:solidFill>
              <a:schemeClr val="accent4">
                <a:lumMod val="50000"/>
              </a:schemeClr>
            </a:solidFill>
          </a:endParaRPr>
        </a:p>
      </dgm:t>
    </dgm:pt>
    <dgm:pt modelId="{F8A7B8FB-7FC4-4EA3-8DB9-8A82D821B800}" type="parTrans" cxnId="{A901DD29-12CE-4570-A249-07D1D4F1F14E}">
      <dgm:prSet/>
      <dgm:spPr/>
      <dgm:t>
        <a:bodyPr/>
        <a:lstStyle/>
        <a:p>
          <a:endParaRPr lang="cs-CZ"/>
        </a:p>
      </dgm:t>
    </dgm:pt>
    <dgm:pt modelId="{3A6280E8-10D3-4BEE-8B94-A19134993DC1}" type="sibTrans" cxnId="{A901DD29-12CE-4570-A249-07D1D4F1F14E}">
      <dgm:prSet/>
      <dgm:spPr/>
      <dgm:t>
        <a:bodyPr/>
        <a:lstStyle/>
        <a:p>
          <a:endParaRPr lang="cs-CZ"/>
        </a:p>
      </dgm:t>
    </dgm:pt>
    <dgm:pt modelId="{D5DABF0C-AB6E-4180-BBE0-74E18A7F8195}">
      <dgm:prSet phldrT="[Text]" custT="1"/>
      <dgm:spPr/>
      <dgm:t>
        <a:bodyPr/>
        <a:lstStyle/>
        <a:p>
          <a:r>
            <a:rPr lang="cs-CZ" sz="1600" b="1" dirty="0" smtClean="0">
              <a:solidFill>
                <a:schemeClr val="accent4">
                  <a:lumMod val="50000"/>
                </a:schemeClr>
              </a:solidFill>
            </a:rPr>
            <a:t>Jsou to kopce nižší než hory</a:t>
          </a:r>
          <a:endParaRPr lang="cs-CZ" sz="1600" b="1" dirty="0">
            <a:solidFill>
              <a:schemeClr val="accent4">
                <a:lumMod val="50000"/>
              </a:schemeClr>
            </a:solidFill>
          </a:endParaRPr>
        </a:p>
      </dgm:t>
    </dgm:pt>
    <dgm:pt modelId="{8DA22EC7-3FC6-4D96-BE75-2BE606A1BAD5}" type="parTrans" cxnId="{238B6C7A-A0AA-4A1D-95E2-397F664A5759}">
      <dgm:prSet/>
      <dgm:spPr/>
      <dgm:t>
        <a:bodyPr/>
        <a:lstStyle/>
        <a:p>
          <a:endParaRPr lang="cs-CZ"/>
        </a:p>
      </dgm:t>
    </dgm:pt>
    <dgm:pt modelId="{57B1D470-8E6B-4D58-ACCD-578BB4259E1A}" type="sibTrans" cxnId="{238B6C7A-A0AA-4A1D-95E2-397F664A5759}">
      <dgm:prSet/>
      <dgm:spPr/>
      <dgm:t>
        <a:bodyPr/>
        <a:lstStyle/>
        <a:p>
          <a:endParaRPr lang="cs-CZ"/>
        </a:p>
      </dgm:t>
    </dgm:pt>
    <dgm:pt modelId="{65C6F3A6-39E8-4A97-9FFD-94065A9BDBE1}">
      <dgm:prSet phldrT="[Text]" custT="1"/>
      <dgm:spPr>
        <a:solidFill>
          <a:schemeClr val="accent2">
            <a:lumMod val="75000"/>
          </a:schemeClr>
        </a:solidFill>
      </dgm:spPr>
      <dgm:t>
        <a:bodyPr/>
        <a:lstStyle/>
        <a:p>
          <a:r>
            <a:rPr lang="cs-CZ" sz="2400" b="1" dirty="0" smtClean="0"/>
            <a:t>zelená</a:t>
          </a:r>
          <a:endParaRPr lang="cs-CZ" sz="2400" b="1" dirty="0"/>
        </a:p>
      </dgm:t>
    </dgm:pt>
    <dgm:pt modelId="{C2EB9E85-2C72-47AB-87FF-F067525B4D7F}" type="parTrans" cxnId="{4DF8A996-670A-4033-91EE-62B1321EBE96}">
      <dgm:prSet/>
      <dgm:spPr/>
      <dgm:t>
        <a:bodyPr/>
        <a:lstStyle/>
        <a:p>
          <a:endParaRPr lang="cs-CZ"/>
        </a:p>
      </dgm:t>
    </dgm:pt>
    <dgm:pt modelId="{EAACC367-18F5-4168-896F-28056C18D487}" type="sibTrans" cxnId="{4DF8A996-670A-4033-91EE-62B1321EBE96}">
      <dgm:prSet/>
      <dgm:spPr/>
      <dgm:t>
        <a:bodyPr/>
        <a:lstStyle/>
        <a:p>
          <a:endParaRPr lang="cs-CZ"/>
        </a:p>
      </dgm:t>
    </dgm:pt>
    <dgm:pt modelId="{55DD9944-6CA4-4010-A97F-D17D65EADF72}">
      <dgm:prSet phldrT="[Text]" custT="1"/>
      <dgm:spPr/>
      <dgm:t>
        <a:bodyPr/>
        <a:lstStyle/>
        <a:p>
          <a:r>
            <a:rPr lang="cs-CZ" sz="1600" b="1" dirty="0" smtClean="0">
              <a:solidFill>
                <a:schemeClr val="bg1"/>
              </a:solidFill>
            </a:rPr>
            <a:t>Označuje nížiny</a:t>
          </a:r>
          <a:endParaRPr lang="cs-CZ" sz="1600" b="1" dirty="0">
            <a:solidFill>
              <a:schemeClr val="bg1"/>
            </a:solidFill>
          </a:endParaRPr>
        </a:p>
      </dgm:t>
    </dgm:pt>
    <dgm:pt modelId="{6420F192-0B5D-47BB-AECC-EC8015BCC554}" type="parTrans" cxnId="{EDAF1EF8-0C6A-4B21-AE34-1954CFE82B37}">
      <dgm:prSet/>
      <dgm:spPr/>
      <dgm:t>
        <a:bodyPr/>
        <a:lstStyle/>
        <a:p>
          <a:endParaRPr lang="cs-CZ"/>
        </a:p>
      </dgm:t>
    </dgm:pt>
    <dgm:pt modelId="{93CF5F6A-2E59-4F86-A281-2221B00345D0}" type="sibTrans" cxnId="{EDAF1EF8-0C6A-4B21-AE34-1954CFE82B37}">
      <dgm:prSet/>
      <dgm:spPr/>
      <dgm:t>
        <a:bodyPr/>
        <a:lstStyle/>
        <a:p>
          <a:endParaRPr lang="cs-CZ"/>
        </a:p>
      </dgm:t>
    </dgm:pt>
    <dgm:pt modelId="{64726956-E23E-4D4E-8737-C680E80C8031}">
      <dgm:prSet phldrT="[Text]" custT="1"/>
      <dgm:spPr/>
      <dgm:t>
        <a:bodyPr/>
        <a:lstStyle/>
        <a:p>
          <a:r>
            <a:rPr lang="cs-CZ" sz="1600" b="1" dirty="0" smtClean="0">
              <a:solidFill>
                <a:schemeClr val="bg1"/>
              </a:solidFill>
            </a:rPr>
            <a:t>Jsou to roviny, většinou úrodné</a:t>
          </a:r>
          <a:endParaRPr lang="cs-CZ" sz="1600" b="1" dirty="0">
            <a:solidFill>
              <a:schemeClr val="bg1"/>
            </a:solidFill>
          </a:endParaRPr>
        </a:p>
      </dgm:t>
    </dgm:pt>
    <dgm:pt modelId="{E709FCF8-B369-4D2C-9421-8960DF805F2B}" type="parTrans" cxnId="{79DDAEB3-B9D2-404F-B8AE-40E5300EC3C8}">
      <dgm:prSet/>
      <dgm:spPr/>
      <dgm:t>
        <a:bodyPr/>
        <a:lstStyle/>
        <a:p>
          <a:endParaRPr lang="cs-CZ"/>
        </a:p>
      </dgm:t>
    </dgm:pt>
    <dgm:pt modelId="{8514AFA4-A4D9-453A-9801-6F4F6DE1DA82}" type="sibTrans" cxnId="{79DDAEB3-B9D2-404F-B8AE-40E5300EC3C8}">
      <dgm:prSet/>
      <dgm:spPr/>
      <dgm:t>
        <a:bodyPr/>
        <a:lstStyle/>
        <a:p>
          <a:endParaRPr lang="cs-CZ"/>
        </a:p>
      </dgm:t>
    </dgm:pt>
    <dgm:pt modelId="{23882815-D570-4EC5-91F0-6FE2ED42E14F}" type="pres">
      <dgm:prSet presAssocID="{A6833E60-861D-4897-B2D5-C4C748F1A644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45780FC-DBCB-40F7-B544-3D022CE8AB58}" type="pres">
      <dgm:prSet presAssocID="{A6833E60-861D-4897-B2D5-C4C748F1A644}" presName="bkgdShp" presStyleLbl="alignAccFollowNode1" presStyleIdx="0" presStyleCnt="1"/>
      <dgm:spPr/>
    </dgm:pt>
    <dgm:pt modelId="{F6862F7D-1ECC-4BA2-AE72-826516A27227}" type="pres">
      <dgm:prSet presAssocID="{A6833E60-861D-4897-B2D5-C4C748F1A644}" presName="linComp" presStyleCnt="0"/>
      <dgm:spPr/>
    </dgm:pt>
    <dgm:pt modelId="{A7006940-0815-4674-AB21-745EBBE002DC}" type="pres">
      <dgm:prSet presAssocID="{678A1E0E-360C-4241-B3B4-769198C79717}" presName="compNode" presStyleCnt="0"/>
      <dgm:spPr/>
    </dgm:pt>
    <dgm:pt modelId="{0737624A-0AFE-4361-920F-5F85915948AC}" type="pres">
      <dgm:prSet presAssocID="{678A1E0E-360C-4241-B3B4-769198C79717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E456B56-E2BD-4F50-B078-E43AA0AC500A}" type="pres">
      <dgm:prSet presAssocID="{678A1E0E-360C-4241-B3B4-769198C79717}" presName="invisiNode" presStyleLbl="node1" presStyleIdx="0" presStyleCnt="3"/>
      <dgm:spPr/>
    </dgm:pt>
    <dgm:pt modelId="{03ECB2EC-A675-47D3-80C3-55621D162468}" type="pres">
      <dgm:prSet presAssocID="{678A1E0E-360C-4241-B3B4-769198C79717}" presName="imagNode" presStyleLbl="fgImgPlace1" presStyleIdx="0" presStyleCnt="3"/>
      <dgm:spPr/>
    </dgm:pt>
    <dgm:pt modelId="{440F7BD3-E295-4926-93E9-40543AE5CA2D}" type="pres">
      <dgm:prSet presAssocID="{83731FCC-0A13-476F-8467-C189AA323ECB}" presName="sibTrans" presStyleLbl="sibTrans2D1" presStyleIdx="0" presStyleCnt="0"/>
      <dgm:spPr/>
      <dgm:t>
        <a:bodyPr/>
        <a:lstStyle/>
        <a:p>
          <a:endParaRPr lang="cs-CZ"/>
        </a:p>
      </dgm:t>
    </dgm:pt>
    <dgm:pt modelId="{C797DA20-F9C3-4147-9BAA-2710D0B18657}" type="pres">
      <dgm:prSet presAssocID="{300C1657-1BA5-42EA-949E-5C3EC8C3ACEE}" presName="compNode" presStyleCnt="0"/>
      <dgm:spPr/>
    </dgm:pt>
    <dgm:pt modelId="{F71BB2E9-9828-41B5-B892-52C4F6E34A1F}" type="pres">
      <dgm:prSet presAssocID="{300C1657-1BA5-42EA-949E-5C3EC8C3ACEE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33E540-DA9C-47C6-AEA3-BA46B2F0D242}" type="pres">
      <dgm:prSet presAssocID="{300C1657-1BA5-42EA-949E-5C3EC8C3ACEE}" presName="invisiNode" presStyleLbl="node1" presStyleIdx="1" presStyleCnt="3"/>
      <dgm:spPr/>
    </dgm:pt>
    <dgm:pt modelId="{7E79658C-EB08-4771-B835-494A693A4679}" type="pres">
      <dgm:prSet presAssocID="{300C1657-1BA5-42EA-949E-5C3EC8C3ACEE}" presName="imagNode" presStyleLbl="fgImgPlace1" presStyleIdx="1" presStyleCnt="3"/>
      <dgm:spPr/>
    </dgm:pt>
    <dgm:pt modelId="{193A6E2E-D9AA-426B-BF79-7FA3CE2604AE}" type="pres">
      <dgm:prSet presAssocID="{8E245B36-166F-4C80-96EB-3EAC3E8E4B74}" presName="sibTrans" presStyleLbl="sibTrans2D1" presStyleIdx="0" presStyleCnt="0"/>
      <dgm:spPr/>
      <dgm:t>
        <a:bodyPr/>
        <a:lstStyle/>
        <a:p>
          <a:endParaRPr lang="cs-CZ"/>
        </a:p>
      </dgm:t>
    </dgm:pt>
    <dgm:pt modelId="{125AAB82-2C30-4591-9387-A5F8B97F90BE}" type="pres">
      <dgm:prSet presAssocID="{65C6F3A6-39E8-4A97-9FFD-94065A9BDBE1}" presName="compNode" presStyleCnt="0"/>
      <dgm:spPr/>
    </dgm:pt>
    <dgm:pt modelId="{517147F2-4163-49E8-A7CF-ECC7BA7A988B}" type="pres">
      <dgm:prSet presAssocID="{65C6F3A6-39E8-4A97-9FFD-94065A9BDBE1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EE1AB58-14C7-4039-A9B3-4B5BA11977A7}" type="pres">
      <dgm:prSet presAssocID="{65C6F3A6-39E8-4A97-9FFD-94065A9BDBE1}" presName="invisiNode" presStyleLbl="node1" presStyleIdx="2" presStyleCnt="3"/>
      <dgm:spPr/>
    </dgm:pt>
    <dgm:pt modelId="{20FAC1A4-8642-4F65-9A47-D320ACB4AC3B}" type="pres">
      <dgm:prSet presAssocID="{65C6F3A6-39E8-4A97-9FFD-94065A9BDBE1}" presName="imagNode" presStyleLbl="fgImgPlace1" presStyleIdx="2" presStyleCnt="3"/>
      <dgm:spPr/>
    </dgm:pt>
  </dgm:ptLst>
  <dgm:cxnLst>
    <dgm:cxn modelId="{25C7F5F8-118C-436A-A895-BF01D14FCE5C}" srcId="{A6833E60-861D-4897-B2D5-C4C748F1A644}" destId="{300C1657-1BA5-42EA-949E-5C3EC8C3ACEE}" srcOrd="1" destOrd="0" parTransId="{A1BF53DD-5329-45BA-AFFB-E21B4417BDF3}" sibTransId="{8E245B36-166F-4C80-96EB-3EAC3E8E4B74}"/>
    <dgm:cxn modelId="{81B2690F-AE9D-43EC-9C85-5272D9464579}" type="presOf" srcId="{313115A8-A9FB-4C95-9172-E694261FF151}" destId="{F71BB2E9-9828-41B5-B892-52C4F6E34A1F}" srcOrd="0" destOrd="1" presId="urn:microsoft.com/office/officeart/2005/8/layout/pList2"/>
    <dgm:cxn modelId="{6973D0EE-ABBC-4502-84D2-01812FF55D9E}" type="presOf" srcId="{A6833E60-861D-4897-B2D5-C4C748F1A644}" destId="{23882815-D570-4EC5-91F0-6FE2ED42E14F}" srcOrd="0" destOrd="0" presId="urn:microsoft.com/office/officeart/2005/8/layout/pList2"/>
    <dgm:cxn modelId="{79DDAEB3-B9D2-404F-B8AE-40E5300EC3C8}" srcId="{65C6F3A6-39E8-4A97-9FFD-94065A9BDBE1}" destId="{64726956-E23E-4D4E-8737-C680E80C8031}" srcOrd="1" destOrd="0" parTransId="{E709FCF8-B369-4D2C-9421-8960DF805F2B}" sibTransId="{8514AFA4-A4D9-453A-9801-6F4F6DE1DA82}"/>
    <dgm:cxn modelId="{914C9C8F-76D4-4880-A135-836461306615}" type="presOf" srcId="{3CDBD7A8-2A6C-409E-BAC4-00DB64B97B05}" destId="{0737624A-0AFE-4361-920F-5F85915948AC}" srcOrd="0" destOrd="2" presId="urn:microsoft.com/office/officeart/2005/8/layout/pList2"/>
    <dgm:cxn modelId="{F1DC849F-1DF9-446F-ACE1-F3504479E271}" type="presOf" srcId="{64726956-E23E-4D4E-8737-C680E80C8031}" destId="{517147F2-4163-49E8-A7CF-ECC7BA7A988B}" srcOrd="0" destOrd="2" presId="urn:microsoft.com/office/officeart/2005/8/layout/pList2"/>
    <dgm:cxn modelId="{EB945C93-DE85-4494-B05F-B531E9BD155D}" type="presOf" srcId="{0C336C31-30C8-4CA1-AE82-4FE87F21C631}" destId="{0737624A-0AFE-4361-920F-5F85915948AC}" srcOrd="0" destOrd="1" presId="urn:microsoft.com/office/officeart/2005/8/layout/pList2"/>
    <dgm:cxn modelId="{238B6C7A-A0AA-4A1D-95E2-397F664A5759}" srcId="{300C1657-1BA5-42EA-949E-5C3EC8C3ACEE}" destId="{D5DABF0C-AB6E-4180-BBE0-74E18A7F8195}" srcOrd="1" destOrd="0" parTransId="{8DA22EC7-3FC6-4D96-BE75-2BE606A1BAD5}" sibTransId="{57B1D470-8E6B-4D58-ACCD-578BB4259E1A}"/>
    <dgm:cxn modelId="{D9EFE2D3-5621-43A0-A7CC-18A315E9D332}" type="presOf" srcId="{D5DABF0C-AB6E-4180-BBE0-74E18A7F8195}" destId="{F71BB2E9-9828-41B5-B892-52C4F6E34A1F}" srcOrd="0" destOrd="2" presId="urn:microsoft.com/office/officeart/2005/8/layout/pList2"/>
    <dgm:cxn modelId="{117CB35F-BB1C-4AAE-A7A2-168D433F4E71}" type="presOf" srcId="{55DD9944-6CA4-4010-A97F-D17D65EADF72}" destId="{517147F2-4163-49E8-A7CF-ECC7BA7A988B}" srcOrd="0" destOrd="1" presId="urn:microsoft.com/office/officeart/2005/8/layout/pList2"/>
    <dgm:cxn modelId="{13F284EA-3CFA-450D-A274-B236AA4902D8}" type="presOf" srcId="{300C1657-1BA5-42EA-949E-5C3EC8C3ACEE}" destId="{F71BB2E9-9828-41B5-B892-52C4F6E34A1F}" srcOrd="0" destOrd="0" presId="urn:microsoft.com/office/officeart/2005/8/layout/pList2"/>
    <dgm:cxn modelId="{A901DD29-12CE-4570-A249-07D1D4F1F14E}" srcId="{300C1657-1BA5-42EA-949E-5C3EC8C3ACEE}" destId="{313115A8-A9FB-4C95-9172-E694261FF151}" srcOrd="0" destOrd="0" parTransId="{F8A7B8FB-7FC4-4EA3-8DB9-8A82D821B800}" sibTransId="{3A6280E8-10D3-4BEE-8B94-A19134993DC1}"/>
    <dgm:cxn modelId="{4DF8A996-670A-4033-91EE-62B1321EBE96}" srcId="{A6833E60-861D-4897-B2D5-C4C748F1A644}" destId="{65C6F3A6-39E8-4A97-9FFD-94065A9BDBE1}" srcOrd="2" destOrd="0" parTransId="{C2EB9E85-2C72-47AB-87FF-F067525B4D7F}" sibTransId="{EAACC367-18F5-4168-896F-28056C18D487}"/>
    <dgm:cxn modelId="{D322B701-085B-463C-A070-71AE2228FCB3}" srcId="{A6833E60-861D-4897-B2D5-C4C748F1A644}" destId="{678A1E0E-360C-4241-B3B4-769198C79717}" srcOrd="0" destOrd="0" parTransId="{CE9C519E-B8CB-487D-A907-396DEB7CCF2A}" sibTransId="{83731FCC-0A13-476F-8467-C189AA323ECB}"/>
    <dgm:cxn modelId="{05105C06-AC76-4D9C-98AF-841C57D97EF7}" srcId="{678A1E0E-360C-4241-B3B4-769198C79717}" destId="{3CDBD7A8-2A6C-409E-BAC4-00DB64B97B05}" srcOrd="1" destOrd="0" parTransId="{086AAF20-98B8-4378-ADA1-392362F2E245}" sibTransId="{98D3A7A5-26CB-44FC-A6A9-DF3D9D9C7A03}"/>
    <dgm:cxn modelId="{502AF57C-11C4-4A9F-B6C3-BBE755AA56CB}" type="presOf" srcId="{65C6F3A6-39E8-4A97-9FFD-94065A9BDBE1}" destId="{517147F2-4163-49E8-A7CF-ECC7BA7A988B}" srcOrd="0" destOrd="0" presId="urn:microsoft.com/office/officeart/2005/8/layout/pList2"/>
    <dgm:cxn modelId="{65FEDFAF-818E-41CA-92E8-3040D60A7C6F}" type="presOf" srcId="{83731FCC-0A13-476F-8467-C189AA323ECB}" destId="{440F7BD3-E295-4926-93E9-40543AE5CA2D}" srcOrd="0" destOrd="0" presId="urn:microsoft.com/office/officeart/2005/8/layout/pList2"/>
    <dgm:cxn modelId="{EDAF1EF8-0C6A-4B21-AE34-1954CFE82B37}" srcId="{65C6F3A6-39E8-4A97-9FFD-94065A9BDBE1}" destId="{55DD9944-6CA4-4010-A97F-D17D65EADF72}" srcOrd="0" destOrd="0" parTransId="{6420F192-0B5D-47BB-AECC-EC8015BCC554}" sibTransId="{93CF5F6A-2E59-4F86-A281-2221B00345D0}"/>
    <dgm:cxn modelId="{0C17AAF1-E682-4234-9EB6-403C8600F423}" srcId="{678A1E0E-360C-4241-B3B4-769198C79717}" destId="{0C336C31-30C8-4CA1-AE82-4FE87F21C631}" srcOrd="0" destOrd="0" parTransId="{013BD87E-1A60-47B0-90BD-069F6CDDB5CF}" sibTransId="{FAE0B78D-E294-4EB1-9AA5-0CE2CD8AE919}"/>
    <dgm:cxn modelId="{D6127737-E740-421D-8D29-EA1683CA1198}" type="presOf" srcId="{8E245B36-166F-4C80-96EB-3EAC3E8E4B74}" destId="{193A6E2E-D9AA-426B-BF79-7FA3CE2604AE}" srcOrd="0" destOrd="0" presId="urn:microsoft.com/office/officeart/2005/8/layout/pList2"/>
    <dgm:cxn modelId="{83C19E6A-64BA-4EEC-9519-561F008944E5}" type="presOf" srcId="{678A1E0E-360C-4241-B3B4-769198C79717}" destId="{0737624A-0AFE-4361-920F-5F85915948AC}" srcOrd="0" destOrd="0" presId="urn:microsoft.com/office/officeart/2005/8/layout/pList2"/>
    <dgm:cxn modelId="{0218AD7A-0A67-4730-A444-6A0E7098AEAC}" type="presParOf" srcId="{23882815-D570-4EC5-91F0-6FE2ED42E14F}" destId="{145780FC-DBCB-40F7-B544-3D022CE8AB58}" srcOrd="0" destOrd="0" presId="urn:microsoft.com/office/officeart/2005/8/layout/pList2"/>
    <dgm:cxn modelId="{7F37437E-F1B4-45B2-8FD0-657A6A2ABC26}" type="presParOf" srcId="{23882815-D570-4EC5-91F0-6FE2ED42E14F}" destId="{F6862F7D-1ECC-4BA2-AE72-826516A27227}" srcOrd="1" destOrd="0" presId="urn:microsoft.com/office/officeart/2005/8/layout/pList2"/>
    <dgm:cxn modelId="{2D58CDBD-477B-47C7-96E6-75DAC8B04FDE}" type="presParOf" srcId="{F6862F7D-1ECC-4BA2-AE72-826516A27227}" destId="{A7006940-0815-4674-AB21-745EBBE002DC}" srcOrd="0" destOrd="0" presId="urn:microsoft.com/office/officeart/2005/8/layout/pList2"/>
    <dgm:cxn modelId="{ECA93D97-3C28-48C6-8B98-3F7A9378766F}" type="presParOf" srcId="{A7006940-0815-4674-AB21-745EBBE002DC}" destId="{0737624A-0AFE-4361-920F-5F85915948AC}" srcOrd="0" destOrd="0" presId="urn:microsoft.com/office/officeart/2005/8/layout/pList2"/>
    <dgm:cxn modelId="{91EAC9CD-B5E9-4013-B3C1-C05D7D4CBD65}" type="presParOf" srcId="{A7006940-0815-4674-AB21-745EBBE002DC}" destId="{7E456B56-E2BD-4F50-B078-E43AA0AC500A}" srcOrd="1" destOrd="0" presId="urn:microsoft.com/office/officeart/2005/8/layout/pList2"/>
    <dgm:cxn modelId="{A06B541A-0B7D-44D1-92D7-816512FBF21F}" type="presParOf" srcId="{A7006940-0815-4674-AB21-745EBBE002DC}" destId="{03ECB2EC-A675-47D3-80C3-55621D162468}" srcOrd="2" destOrd="0" presId="urn:microsoft.com/office/officeart/2005/8/layout/pList2"/>
    <dgm:cxn modelId="{B788502E-3587-4FC1-BDAF-DD715A2DC41B}" type="presParOf" srcId="{F6862F7D-1ECC-4BA2-AE72-826516A27227}" destId="{440F7BD3-E295-4926-93E9-40543AE5CA2D}" srcOrd="1" destOrd="0" presId="urn:microsoft.com/office/officeart/2005/8/layout/pList2"/>
    <dgm:cxn modelId="{D75E9544-CD85-4927-80B2-F46D657262BE}" type="presParOf" srcId="{F6862F7D-1ECC-4BA2-AE72-826516A27227}" destId="{C797DA20-F9C3-4147-9BAA-2710D0B18657}" srcOrd="2" destOrd="0" presId="urn:microsoft.com/office/officeart/2005/8/layout/pList2"/>
    <dgm:cxn modelId="{95BF398C-8B16-42E6-8F62-F1420A4560A0}" type="presParOf" srcId="{C797DA20-F9C3-4147-9BAA-2710D0B18657}" destId="{F71BB2E9-9828-41B5-B892-52C4F6E34A1F}" srcOrd="0" destOrd="0" presId="urn:microsoft.com/office/officeart/2005/8/layout/pList2"/>
    <dgm:cxn modelId="{D00A3A09-465B-49E3-A188-13407D4E540E}" type="presParOf" srcId="{C797DA20-F9C3-4147-9BAA-2710D0B18657}" destId="{6533E540-DA9C-47C6-AEA3-BA46B2F0D242}" srcOrd="1" destOrd="0" presId="urn:microsoft.com/office/officeart/2005/8/layout/pList2"/>
    <dgm:cxn modelId="{B290156C-3686-4237-8A8F-278DDDC114DD}" type="presParOf" srcId="{C797DA20-F9C3-4147-9BAA-2710D0B18657}" destId="{7E79658C-EB08-4771-B835-494A693A4679}" srcOrd="2" destOrd="0" presId="urn:microsoft.com/office/officeart/2005/8/layout/pList2"/>
    <dgm:cxn modelId="{770C8C29-5747-4B57-B08A-71BC6675EEB4}" type="presParOf" srcId="{F6862F7D-1ECC-4BA2-AE72-826516A27227}" destId="{193A6E2E-D9AA-426B-BF79-7FA3CE2604AE}" srcOrd="3" destOrd="0" presId="urn:microsoft.com/office/officeart/2005/8/layout/pList2"/>
    <dgm:cxn modelId="{DA65740C-4D78-4397-A171-DC61F8F40BD9}" type="presParOf" srcId="{F6862F7D-1ECC-4BA2-AE72-826516A27227}" destId="{125AAB82-2C30-4591-9387-A5F8B97F90BE}" srcOrd="4" destOrd="0" presId="urn:microsoft.com/office/officeart/2005/8/layout/pList2"/>
    <dgm:cxn modelId="{AF2B2929-33FA-494B-BF66-D616BF1CAB44}" type="presParOf" srcId="{125AAB82-2C30-4591-9387-A5F8B97F90BE}" destId="{517147F2-4163-49E8-A7CF-ECC7BA7A988B}" srcOrd="0" destOrd="0" presId="urn:microsoft.com/office/officeart/2005/8/layout/pList2"/>
    <dgm:cxn modelId="{583C1DA5-712F-4D70-9061-8BB5CDE6C3C4}" type="presParOf" srcId="{125AAB82-2C30-4591-9387-A5F8B97F90BE}" destId="{2EE1AB58-14C7-4039-A9B3-4B5BA11977A7}" srcOrd="1" destOrd="0" presId="urn:microsoft.com/office/officeart/2005/8/layout/pList2"/>
    <dgm:cxn modelId="{F3AADA8F-0A0D-43CF-A6C8-4FCFE33D6D62}" type="presParOf" srcId="{125AAB82-2C30-4591-9387-A5F8B97F90BE}" destId="{20FAC1A4-8642-4F65-9A47-D320ACB4AC3B}" srcOrd="2" destOrd="0" presId="urn:microsoft.com/office/officeart/2005/8/layout/p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331F390-5A7D-4CCA-A659-83224684F934}" type="doc">
      <dgm:prSet loTypeId="urn:microsoft.com/office/officeart/2005/8/layout/p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863B4E8-8AD5-4279-9F39-E13AC22E0700}">
      <dgm:prSet phldrT="[Text]"/>
      <dgm:spPr>
        <a:solidFill>
          <a:srgbClr val="FF0000"/>
        </a:solidFill>
      </dgm:spPr>
      <dgm:t>
        <a:bodyPr/>
        <a:lstStyle/>
        <a:p>
          <a:r>
            <a:rPr lang="cs-CZ" dirty="0" smtClean="0"/>
            <a:t>označuje silnice a  někdy také města</a:t>
          </a:r>
          <a:endParaRPr lang="cs-CZ" dirty="0"/>
        </a:p>
      </dgm:t>
    </dgm:pt>
    <dgm:pt modelId="{0030EAF8-4107-4F9F-8133-5F385FA8B0EB}">
      <dgm:prSet phldrT="[Text]"/>
      <dgm:spPr>
        <a:solidFill>
          <a:srgbClr val="FF0000"/>
        </a:solidFill>
      </dgm:spPr>
      <dgm:t>
        <a:bodyPr/>
        <a:lstStyle/>
        <a:p>
          <a:r>
            <a:rPr lang="cs-CZ" dirty="0" smtClean="0"/>
            <a:t>červená</a:t>
          </a:r>
          <a:endParaRPr lang="cs-CZ" dirty="0"/>
        </a:p>
      </dgm:t>
    </dgm:pt>
    <dgm:pt modelId="{969B8239-5E06-444B-A7B0-4D58D07152D5}" type="sibTrans" cxnId="{D140551B-CE10-4ECD-8EFC-D73C0F3759E1}">
      <dgm:prSet/>
      <dgm:spPr/>
      <dgm:t>
        <a:bodyPr/>
        <a:lstStyle/>
        <a:p>
          <a:endParaRPr lang="cs-CZ"/>
        </a:p>
      </dgm:t>
    </dgm:pt>
    <dgm:pt modelId="{3A02BC76-3AAD-48C8-A781-CDD22593177A}" type="parTrans" cxnId="{D140551B-CE10-4ECD-8EFC-D73C0F3759E1}">
      <dgm:prSet/>
      <dgm:spPr/>
      <dgm:t>
        <a:bodyPr/>
        <a:lstStyle/>
        <a:p>
          <a:endParaRPr lang="cs-CZ"/>
        </a:p>
      </dgm:t>
    </dgm:pt>
    <dgm:pt modelId="{A6515212-5A99-4201-BB15-9F42B53CE96D}" type="sibTrans" cxnId="{08A4C29C-394F-42D7-98A3-7CF0EEA702F9}">
      <dgm:prSet/>
      <dgm:spPr/>
      <dgm:t>
        <a:bodyPr/>
        <a:lstStyle/>
        <a:p>
          <a:endParaRPr lang="cs-CZ"/>
        </a:p>
      </dgm:t>
    </dgm:pt>
    <dgm:pt modelId="{B54B8100-E516-4FFF-B867-BE84AD7620E2}" type="parTrans" cxnId="{08A4C29C-394F-42D7-98A3-7CF0EEA702F9}">
      <dgm:prSet/>
      <dgm:spPr/>
      <dgm:t>
        <a:bodyPr/>
        <a:lstStyle/>
        <a:p>
          <a:endParaRPr lang="cs-CZ"/>
        </a:p>
      </dgm:t>
    </dgm:pt>
    <dgm:pt modelId="{23A5FD6B-88D6-43A1-BB70-692646DA5CF1}">
      <dgm:prSet phldrT="[Text]"/>
      <dgm:spPr>
        <a:solidFill>
          <a:srgbClr val="00B0F0"/>
        </a:solidFill>
      </dgm:spPr>
      <dgm:t>
        <a:bodyPr/>
        <a:lstStyle/>
        <a:p>
          <a:r>
            <a:rPr lang="cs-CZ" dirty="0" smtClean="0"/>
            <a:t>modrá </a:t>
          </a:r>
          <a:endParaRPr lang="cs-CZ" dirty="0"/>
        </a:p>
      </dgm:t>
    </dgm:pt>
    <dgm:pt modelId="{AB03D9BB-7522-4152-AD66-0647464DA17E}" type="sibTrans" cxnId="{9416D4CA-C1D7-4B40-80C9-61BAF1D8CDC3}">
      <dgm:prSet/>
      <dgm:spPr/>
      <dgm:t>
        <a:bodyPr/>
        <a:lstStyle/>
        <a:p>
          <a:endParaRPr lang="cs-CZ"/>
        </a:p>
      </dgm:t>
    </dgm:pt>
    <dgm:pt modelId="{E956E9DA-908B-436A-8259-43ED742609AC}" type="parTrans" cxnId="{9416D4CA-C1D7-4B40-80C9-61BAF1D8CDC3}">
      <dgm:prSet/>
      <dgm:spPr/>
      <dgm:t>
        <a:bodyPr/>
        <a:lstStyle/>
        <a:p>
          <a:endParaRPr lang="cs-CZ"/>
        </a:p>
      </dgm:t>
    </dgm:pt>
    <dgm:pt modelId="{698969A9-6011-47E3-B8E3-A78BE2CAE30B}">
      <dgm:prSet phldrT="[Text]"/>
      <dgm:spPr>
        <a:solidFill>
          <a:srgbClr val="00B0F0"/>
        </a:solidFill>
      </dgm:spPr>
      <dgm:t>
        <a:bodyPr/>
        <a:lstStyle/>
        <a:p>
          <a:r>
            <a:rPr lang="cs-CZ" dirty="0" smtClean="0"/>
            <a:t>značí řeky, rybníky a moře</a:t>
          </a:r>
          <a:endParaRPr lang="cs-CZ" dirty="0"/>
        </a:p>
      </dgm:t>
    </dgm:pt>
    <dgm:pt modelId="{92E57D5E-0DD1-4DAE-9983-98CF70104FC9}" type="sibTrans" cxnId="{AA5021ED-96E6-413F-B206-0959DD3ADADE}">
      <dgm:prSet/>
      <dgm:spPr/>
      <dgm:t>
        <a:bodyPr/>
        <a:lstStyle/>
        <a:p>
          <a:endParaRPr lang="cs-CZ"/>
        </a:p>
      </dgm:t>
    </dgm:pt>
    <dgm:pt modelId="{52FFB4A7-0607-46FE-B355-8CA2E5DE8179}" type="parTrans" cxnId="{AA5021ED-96E6-413F-B206-0959DD3ADADE}">
      <dgm:prSet/>
      <dgm:spPr/>
      <dgm:t>
        <a:bodyPr/>
        <a:lstStyle/>
        <a:p>
          <a:endParaRPr lang="cs-CZ"/>
        </a:p>
      </dgm:t>
    </dgm:pt>
    <dgm:pt modelId="{D74C3964-D2B2-4032-A71A-054B04B5274F}" type="pres">
      <dgm:prSet presAssocID="{A331F390-5A7D-4CCA-A659-83224684F934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FEDD69C-AE6E-4E3E-9283-3FF690176DE9}" type="pres">
      <dgm:prSet presAssocID="{A331F390-5A7D-4CCA-A659-83224684F934}" presName="bkgdShp" presStyleLbl="alignAccFollowNode1" presStyleIdx="0" presStyleCnt="1"/>
      <dgm:spPr/>
    </dgm:pt>
    <dgm:pt modelId="{A56692E9-6506-43BE-87AB-D334CDE3D3F9}" type="pres">
      <dgm:prSet presAssocID="{A331F390-5A7D-4CCA-A659-83224684F934}" presName="linComp" presStyleCnt="0"/>
      <dgm:spPr/>
    </dgm:pt>
    <dgm:pt modelId="{CD80B1B1-6B40-4CA3-AFA8-711329722D93}" type="pres">
      <dgm:prSet presAssocID="{23A5FD6B-88D6-43A1-BB70-692646DA5CF1}" presName="compNode" presStyleCnt="0"/>
      <dgm:spPr/>
    </dgm:pt>
    <dgm:pt modelId="{896C2583-F561-4E4D-8ABF-23186911A81E}" type="pres">
      <dgm:prSet presAssocID="{23A5FD6B-88D6-43A1-BB70-692646DA5CF1}" presName="node" presStyleLbl="node1" presStyleIdx="0" presStyleCnt="2" custScaleX="68848" custLinFactNeighborX="-14698" custLinFactNeighborY="65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EEE56ED-211D-4489-8678-C3AE6F87188F}" type="pres">
      <dgm:prSet presAssocID="{23A5FD6B-88D6-43A1-BB70-692646DA5CF1}" presName="invisiNode" presStyleLbl="node1" presStyleIdx="0" presStyleCnt="2"/>
      <dgm:spPr/>
    </dgm:pt>
    <dgm:pt modelId="{A40F29DE-D037-4077-A1AD-ED4568207AD3}" type="pres">
      <dgm:prSet presAssocID="{23A5FD6B-88D6-43A1-BB70-692646DA5CF1}" presName="imagNode" presStyleLbl="fgImgPlace1" presStyleIdx="0" presStyleCnt="2" custScaleX="64831"/>
      <dgm:spPr/>
    </dgm:pt>
    <dgm:pt modelId="{378082DF-88FF-40A3-BB75-BECB58C53DBA}" type="pres">
      <dgm:prSet presAssocID="{AB03D9BB-7522-4152-AD66-0647464DA17E}" presName="sibTrans" presStyleLbl="sibTrans2D1" presStyleIdx="0" presStyleCnt="0"/>
      <dgm:spPr/>
      <dgm:t>
        <a:bodyPr/>
        <a:lstStyle/>
        <a:p>
          <a:endParaRPr lang="cs-CZ"/>
        </a:p>
      </dgm:t>
    </dgm:pt>
    <dgm:pt modelId="{02D8E0CC-8AA7-4FEA-9227-1FD5251C2771}" type="pres">
      <dgm:prSet presAssocID="{0030EAF8-4107-4F9F-8133-5F385FA8B0EB}" presName="compNode" presStyleCnt="0"/>
      <dgm:spPr/>
    </dgm:pt>
    <dgm:pt modelId="{6C8EA7D7-2113-42D2-9AB4-999E3329DC7D}" type="pres">
      <dgm:prSet presAssocID="{0030EAF8-4107-4F9F-8133-5F385FA8B0EB}" presName="node" presStyleLbl="node1" presStyleIdx="1" presStyleCnt="2" custScaleX="6559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7690A6C-60C8-4236-A36B-044B92ACBA8D}" type="pres">
      <dgm:prSet presAssocID="{0030EAF8-4107-4F9F-8133-5F385FA8B0EB}" presName="invisiNode" presStyleLbl="node1" presStyleIdx="1" presStyleCnt="2"/>
      <dgm:spPr/>
    </dgm:pt>
    <dgm:pt modelId="{4425F66E-EB4C-4009-A2DA-B47E9BAB5599}" type="pres">
      <dgm:prSet presAssocID="{0030EAF8-4107-4F9F-8133-5F385FA8B0EB}" presName="imagNode" presStyleLbl="fgImgPlace1" presStyleIdx="1" presStyleCnt="2"/>
      <dgm:spPr/>
    </dgm:pt>
  </dgm:ptLst>
  <dgm:cxnLst>
    <dgm:cxn modelId="{516825DE-1CEB-4D17-8BFE-732EBD688B72}" type="presOf" srcId="{AB03D9BB-7522-4152-AD66-0647464DA17E}" destId="{378082DF-88FF-40A3-BB75-BECB58C53DBA}" srcOrd="0" destOrd="0" presId="urn:microsoft.com/office/officeart/2005/8/layout/pList2"/>
    <dgm:cxn modelId="{98805971-DE79-497A-89A8-8F7DDA85BB62}" type="presOf" srcId="{23A5FD6B-88D6-43A1-BB70-692646DA5CF1}" destId="{896C2583-F561-4E4D-8ABF-23186911A81E}" srcOrd="0" destOrd="0" presId="urn:microsoft.com/office/officeart/2005/8/layout/pList2"/>
    <dgm:cxn modelId="{B919A1FD-8E04-4DF7-88C8-A5CBF681CA29}" type="presOf" srcId="{A863B4E8-8AD5-4279-9F39-E13AC22E0700}" destId="{6C8EA7D7-2113-42D2-9AB4-999E3329DC7D}" srcOrd="0" destOrd="1" presId="urn:microsoft.com/office/officeart/2005/8/layout/pList2"/>
    <dgm:cxn modelId="{9416D4CA-C1D7-4B40-80C9-61BAF1D8CDC3}" srcId="{A331F390-5A7D-4CCA-A659-83224684F934}" destId="{23A5FD6B-88D6-43A1-BB70-692646DA5CF1}" srcOrd="0" destOrd="0" parTransId="{E956E9DA-908B-436A-8259-43ED742609AC}" sibTransId="{AB03D9BB-7522-4152-AD66-0647464DA17E}"/>
    <dgm:cxn modelId="{08A4C29C-394F-42D7-98A3-7CF0EEA702F9}" srcId="{0030EAF8-4107-4F9F-8133-5F385FA8B0EB}" destId="{A863B4E8-8AD5-4279-9F39-E13AC22E0700}" srcOrd="0" destOrd="0" parTransId="{B54B8100-E516-4FFF-B867-BE84AD7620E2}" sibTransId="{A6515212-5A99-4201-BB15-9F42B53CE96D}"/>
    <dgm:cxn modelId="{0034A6E3-436C-4BDE-9A4A-BBE4D47B2AAD}" type="presOf" srcId="{0030EAF8-4107-4F9F-8133-5F385FA8B0EB}" destId="{6C8EA7D7-2113-42D2-9AB4-999E3329DC7D}" srcOrd="0" destOrd="0" presId="urn:microsoft.com/office/officeart/2005/8/layout/pList2"/>
    <dgm:cxn modelId="{D140551B-CE10-4ECD-8EFC-D73C0F3759E1}" srcId="{A331F390-5A7D-4CCA-A659-83224684F934}" destId="{0030EAF8-4107-4F9F-8133-5F385FA8B0EB}" srcOrd="1" destOrd="0" parTransId="{3A02BC76-3AAD-48C8-A781-CDD22593177A}" sibTransId="{969B8239-5E06-444B-A7B0-4D58D07152D5}"/>
    <dgm:cxn modelId="{AA5021ED-96E6-413F-B206-0959DD3ADADE}" srcId="{23A5FD6B-88D6-43A1-BB70-692646DA5CF1}" destId="{698969A9-6011-47E3-B8E3-A78BE2CAE30B}" srcOrd="0" destOrd="0" parTransId="{52FFB4A7-0607-46FE-B355-8CA2E5DE8179}" sibTransId="{92E57D5E-0DD1-4DAE-9983-98CF70104FC9}"/>
    <dgm:cxn modelId="{50412E7C-D841-489D-ACC5-43268265E2E4}" type="presOf" srcId="{A331F390-5A7D-4CCA-A659-83224684F934}" destId="{D74C3964-D2B2-4032-A71A-054B04B5274F}" srcOrd="0" destOrd="0" presId="urn:microsoft.com/office/officeart/2005/8/layout/pList2"/>
    <dgm:cxn modelId="{92F49187-B2BD-42AC-BC33-5B66115EBFDC}" type="presOf" srcId="{698969A9-6011-47E3-B8E3-A78BE2CAE30B}" destId="{896C2583-F561-4E4D-8ABF-23186911A81E}" srcOrd="0" destOrd="1" presId="urn:microsoft.com/office/officeart/2005/8/layout/pList2"/>
    <dgm:cxn modelId="{183BB104-19BD-4456-9ACC-30E5D94D216F}" type="presParOf" srcId="{D74C3964-D2B2-4032-A71A-054B04B5274F}" destId="{AFEDD69C-AE6E-4E3E-9283-3FF690176DE9}" srcOrd="0" destOrd="0" presId="urn:microsoft.com/office/officeart/2005/8/layout/pList2"/>
    <dgm:cxn modelId="{B8B02DE5-CB6D-4013-A232-549CD2F9EBE6}" type="presParOf" srcId="{D74C3964-D2B2-4032-A71A-054B04B5274F}" destId="{A56692E9-6506-43BE-87AB-D334CDE3D3F9}" srcOrd="1" destOrd="0" presId="urn:microsoft.com/office/officeart/2005/8/layout/pList2"/>
    <dgm:cxn modelId="{37FDC5EE-32F0-40BD-B488-8DFE165A73B7}" type="presParOf" srcId="{A56692E9-6506-43BE-87AB-D334CDE3D3F9}" destId="{CD80B1B1-6B40-4CA3-AFA8-711329722D93}" srcOrd="0" destOrd="0" presId="urn:microsoft.com/office/officeart/2005/8/layout/pList2"/>
    <dgm:cxn modelId="{BD3E9F6E-F8D6-4344-B5EC-E15D96735E94}" type="presParOf" srcId="{CD80B1B1-6B40-4CA3-AFA8-711329722D93}" destId="{896C2583-F561-4E4D-8ABF-23186911A81E}" srcOrd="0" destOrd="0" presId="urn:microsoft.com/office/officeart/2005/8/layout/pList2"/>
    <dgm:cxn modelId="{F2EBBA0C-6C65-42D5-BFC6-416EBFFB4018}" type="presParOf" srcId="{CD80B1B1-6B40-4CA3-AFA8-711329722D93}" destId="{EEEE56ED-211D-4489-8678-C3AE6F87188F}" srcOrd="1" destOrd="0" presId="urn:microsoft.com/office/officeart/2005/8/layout/pList2"/>
    <dgm:cxn modelId="{F7227DC2-1BE9-42D0-BCBF-4C9F70AD7358}" type="presParOf" srcId="{CD80B1B1-6B40-4CA3-AFA8-711329722D93}" destId="{A40F29DE-D037-4077-A1AD-ED4568207AD3}" srcOrd="2" destOrd="0" presId="urn:microsoft.com/office/officeart/2005/8/layout/pList2"/>
    <dgm:cxn modelId="{37E498C5-15C9-4171-958F-AA861C5A1101}" type="presParOf" srcId="{A56692E9-6506-43BE-87AB-D334CDE3D3F9}" destId="{378082DF-88FF-40A3-BB75-BECB58C53DBA}" srcOrd="1" destOrd="0" presId="urn:microsoft.com/office/officeart/2005/8/layout/pList2"/>
    <dgm:cxn modelId="{7086E585-D7FF-4005-A34F-C2FA090E5985}" type="presParOf" srcId="{A56692E9-6506-43BE-87AB-D334CDE3D3F9}" destId="{02D8E0CC-8AA7-4FEA-9227-1FD5251C2771}" srcOrd="2" destOrd="0" presId="urn:microsoft.com/office/officeart/2005/8/layout/pList2"/>
    <dgm:cxn modelId="{A5BF6851-590C-467F-9E43-A1853A4879E9}" type="presParOf" srcId="{02D8E0CC-8AA7-4FEA-9227-1FD5251C2771}" destId="{6C8EA7D7-2113-42D2-9AB4-999E3329DC7D}" srcOrd="0" destOrd="0" presId="urn:microsoft.com/office/officeart/2005/8/layout/pList2"/>
    <dgm:cxn modelId="{811482DE-4852-451A-8E3D-E0338DBD82D9}" type="presParOf" srcId="{02D8E0CC-8AA7-4FEA-9227-1FD5251C2771}" destId="{47690A6C-60C8-4236-A36B-044B92ACBA8D}" srcOrd="1" destOrd="0" presId="urn:microsoft.com/office/officeart/2005/8/layout/pList2"/>
    <dgm:cxn modelId="{3FF5824F-6795-4AB6-B2B7-748475EF1B1F}" type="presParOf" srcId="{02D8E0CC-8AA7-4FEA-9227-1FD5251C2771}" destId="{4425F66E-EB4C-4009-A2DA-B47E9BAB5599}" srcOrd="2" destOrd="0" presId="urn:microsoft.com/office/officeart/2005/8/layout/p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77DF3D5-6B79-4517-AF55-60A4F743310A}" type="doc">
      <dgm:prSet loTypeId="urn:microsoft.com/office/officeart/2005/8/layout/bList2" loCatId="picture" qsTypeId="urn:microsoft.com/office/officeart/2005/8/quickstyle/simple1" qsCatId="simple" csTypeId="urn:microsoft.com/office/officeart/2005/8/colors/accent1_2" csCatId="accent1" phldr="1"/>
      <dgm:spPr/>
    </dgm:pt>
    <dgm:pt modelId="{09DCD447-DF2F-4C2E-B98F-87B88CBE6FAE}">
      <dgm:prSet phldrT="[Text]"/>
      <dgm:spPr/>
      <dgm:t>
        <a:bodyPr/>
        <a:lstStyle/>
        <a:p>
          <a:r>
            <a:rPr lang="cs-CZ" b="1" smtClean="0">
              <a:solidFill>
                <a:schemeClr val="accent4">
                  <a:lumMod val="50000"/>
                </a:schemeClr>
              </a:solidFill>
            </a:rPr>
            <a:t>zřícenina </a:t>
          </a:r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hradu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045A6A37-C078-41D5-A27A-4CFDE79B8B0D}" type="parTrans" cxnId="{9C6B697B-6FE6-46A2-9323-32DFB889F126}">
      <dgm:prSet/>
      <dgm:spPr/>
      <dgm:t>
        <a:bodyPr/>
        <a:lstStyle/>
        <a:p>
          <a:endParaRPr lang="cs-CZ"/>
        </a:p>
      </dgm:t>
    </dgm:pt>
    <dgm:pt modelId="{4CCA1094-FF71-4ED1-A204-53FFC0A4577F}" type="sibTrans" cxnId="{9C6B697B-6FE6-46A2-9323-32DFB889F126}">
      <dgm:prSet/>
      <dgm:spPr/>
      <dgm:t>
        <a:bodyPr/>
        <a:lstStyle/>
        <a:p>
          <a:endParaRPr lang="cs-CZ"/>
        </a:p>
      </dgm:t>
    </dgm:pt>
    <dgm:pt modelId="{D2C40665-312F-4B5E-B9E5-B56E1B4FD243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zámek, hrad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7811D66F-A1C8-4AA2-BDCF-9CE5E925F90C}" type="parTrans" cxnId="{E0FE297A-D331-491E-ABE9-9C1DF28A0F5F}">
      <dgm:prSet/>
      <dgm:spPr/>
      <dgm:t>
        <a:bodyPr/>
        <a:lstStyle/>
        <a:p>
          <a:endParaRPr lang="cs-CZ"/>
        </a:p>
      </dgm:t>
    </dgm:pt>
    <dgm:pt modelId="{48F217C0-850D-4CF2-854C-E3E1E4B9ADE2}" type="sibTrans" cxnId="{E0FE297A-D331-491E-ABE9-9C1DF28A0F5F}">
      <dgm:prSet/>
      <dgm:spPr/>
      <dgm:t>
        <a:bodyPr/>
        <a:lstStyle/>
        <a:p>
          <a:endParaRPr lang="cs-CZ"/>
        </a:p>
      </dgm:t>
    </dgm:pt>
    <dgm:pt modelId="{84AE0C88-F186-464A-A5AD-4EE9AEF37B29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město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F36A04C1-C050-4FB6-8030-CB54693A636C}" type="parTrans" cxnId="{62791DC8-B3DF-4CBB-9C47-4B13A942E098}">
      <dgm:prSet/>
      <dgm:spPr/>
      <dgm:t>
        <a:bodyPr/>
        <a:lstStyle/>
        <a:p>
          <a:endParaRPr lang="cs-CZ"/>
        </a:p>
      </dgm:t>
    </dgm:pt>
    <dgm:pt modelId="{20347B48-02C3-422C-961F-1C9317FA72C3}" type="sibTrans" cxnId="{62791DC8-B3DF-4CBB-9C47-4B13A942E098}">
      <dgm:prSet/>
      <dgm:spPr/>
      <dgm:t>
        <a:bodyPr/>
        <a:lstStyle/>
        <a:p>
          <a:endParaRPr lang="cs-CZ"/>
        </a:p>
      </dgm:t>
    </dgm:pt>
    <dgm:pt modelId="{D432A66A-0B95-41E4-8999-FF327370BE3A}">
      <dgm:prSet/>
      <dgm:spPr/>
      <dgm:t>
        <a:bodyPr/>
        <a:lstStyle/>
        <a:p>
          <a:endParaRPr lang="cs-CZ" dirty="0"/>
        </a:p>
      </dgm:t>
    </dgm:pt>
    <dgm:pt modelId="{AE00727A-40A5-42D3-9398-F5AB1D8A4E2F}" type="parTrans" cxnId="{4CBC2F4B-4E54-4789-8D43-04DC5B94B199}">
      <dgm:prSet/>
      <dgm:spPr/>
      <dgm:t>
        <a:bodyPr/>
        <a:lstStyle/>
        <a:p>
          <a:endParaRPr lang="cs-CZ"/>
        </a:p>
      </dgm:t>
    </dgm:pt>
    <dgm:pt modelId="{26C3F942-0581-41FD-B418-AB65AF8741B0}" type="sibTrans" cxnId="{4CBC2F4B-4E54-4789-8D43-04DC5B94B199}">
      <dgm:prSet/>
      <dgm:spPr/>
      <dgm:t>
        <a:bodyPr/>
        <a:lstStyle/>
        <a:p>
          <a:endParaRPr lang="cs-CZ"/>
        </a:p>
      </dgm:t>
    </dgm:pt>
    <dgm:pt modelId="{CBDA65A2-2D12-44EC-939E-263F85EF5858}" type="pres">
      <dgm:prSet presAssocID="{177DF3D5-6B79-4517-AF55-60A4F743310A}" presName="diagram" presStyleCnt="0">
        <dgm:presLayoutVars>
          <dgm:dir/>
          <dgm:animLvl val="lvl"/>
          <dgm:resizeHandles val="exact"/>
        </dgm:presLayoutVars>
      </dgm:prSet>
      <dgm:spPr/>
    </dgm:pt>
    <dgm:pt modelId="{113F3606-5BCC-47F9-9B82-99FAD1155581}" type="pres">
      <dgm:prSet presAssocID="{09DCD447-DF2F-4C2E-B98F-87B88CBE6FAE}" presName="compNode" presStyleCnt="0"/>
      <dgm:spPr/>
    </dgm:pt>
    <dgm:pt modelId="{0586EF13-2EAD-4D4A-AAF3-F422FD39AC1C}" type="pres">
      <dgm:prSet presAssocID="{09DCD447-DF2F-4C2E-B98F-87B88CBE6FAE}" presName="childRect" presStyleLbl="bg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F578C3F-919C-420A-8C74-53423EA48E03}" type="pres">
      <dgm:prSet presAssocID="{09DCD447-DF2F-4C2E-B98F-87B88CBE6FAE}" presName="parentText" presStyleLbl="node1" presStyleIdx="0" presStyleCnt="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A3ACB2E-A351-45EA-9BA5-82D55638B1D7}" type="pres">
      <dgm:prSet presAssocID="{09DCD447-DF2F-4C2E-B98F-87B88CBE6FAE}" presName="parentRect" presStyleLbl="alignNode1" presStyleIdx="0" presStyleCnt="3"/>
      <dgm:spPr/>
      <dgm:t>
        <a:bodyPr/>
        <a:lstStyle/>
        <a:p>
          <a:endParaRPr lang="cs-CZ"/>
        </a:p>
      </dgm:t>
    </dgm:pt>
    <dgm:pt modelId="{05208A8A-9FDB-41D8-B58D-DE8F3C60A980}" type="pres">
      <dgm:prSet presAssocID="{09DCD447-DF2F-4C2E-B98F-87B88CBE6FAE}" presName="adorn" presStyleLbl="fgAccFollowNode1" presStyleIdx="0" presStyleCnt="3" custScaleX="147233" custScaleY="134610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</dgm:pt>
    <dgm:pt modelId="{06A23714-E1A9-4CCB-8319-627759F6D299}" type="pres">
      <dgm:prSet presAssocID="{4CCA1094-FF71-4ED1-A204-53FFC0A4577F}" presName="sibTrans" presStyleLbl="sibTrans2D1" presStyleIdx="0" presStyleCnt="0"/>
      <dgm:spPr/>
      <dgm:t>
        <a:bodyPr/>
        <a:lstStyle/>
        <a:p>
          <a:endParaRPr lang="cs-CZ"/>
        </a:p>
      </dgm:t>
    </dgm:pt>
    <dgm:pt modelId="{905D3EAD-8D40-4C10-9D0D-5CB7E67BF745}" type="pres">
      <dgm:prSet presAssocID="{D2C40665-312F-4B5E-B9E5-B56E1B4FD243}" presName="compNode" presStyleCnt="0"/>
      <dgm:spPr/>
    </dgm:pt>
    <dgm:pt modelId="{68FC4BD1-6293-44C1-B2BE-495AD7B69738}" type="pres">
      <dgm:prSet presAssocID="{D2C40665-312F-4B5E-B9E5-B56E1B4FD243}" presName="childRect" presStyleLbl="bgAcc1" presStyleIdx="1" presStyleCnt="3">
        <dgm:presLayoutVars>
          <dgm:bulletEnabled val="1"/>
        </dgm:presLayoutVars>
      </dgm:prSet>
      <dgm:spPr/>
    </dgm:pt>
    <dgm:pt modelId="{8248A5C0-075B-4181-806E-EA819F459C58}" type="pres">
      <dgm:prSet presAssocID="{D2C40665-312F-4B5E-B9E5-B56E1B4FD243}" presName="parentText" presStyleLbl="node1" presStyleIdx="0" presStyleCnt="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BE39680-BA19-46EC-8F28-13D18C21F8ED}" type="pres">
      <dgm:prSet presAssocID="{D2C40665-312F-4B5E-B9E5-B56E1B4FD243}" presName="parentRect" presStyleLbl="alignNode1" presStyleIdx="1" presStyleCnt="3"/>
      <dgm:spPr/>
      <dgm:t>
        <a:bodyPr/>
        <a:lstStyle/>
        <a:p>
          <a:endParaRPr lang="cs-CZ"/>
        </a:p>
      </dgm:t>
    </dgm:pt>
    <dgm:pt modelId="{5620CCB6-1C59-48E1-98AD-983B9E5C07CF}" type="pres">
      <dgm:prSet presAssocID="{D2C40665-312F-4B5E-B9E5-B56E1B4FD243}" presName="adorn" presStyleLbl="fgAccFollowNode1" presStyleIdx="1" presStyleCnt="3" custScaleX="130442" custScaleY="127836"/>
      <dgm:spPr>
        <a:blipFill rotWithShape="1">
          <a:blip xmlns:r="http://schemas.openxmlformats.org/officeDocument/2006/relationships" r:embed="rId2"/>
          <a:stretch>
            <a:fillRect/>
          </a:stretch>
        </a:blipFill>
      </dgm:spPr>
    </dgm:pt>
    <dgm:pt modelId="{2D863ECB-3D3E-46AF-B3FA-7CB85CC5A618}" type="pres">
      <dgm:prSet presAssocID="{48F217C0-850D-4CF2-854C-E3E1E4B9ADE2}" presName="sibTrans" presStyleLbl="sibTrans2D1" presStyleIdx="0" presStyleCnt="0"/>
      <dgm:spPr/>
      <dgm:t>
        <a:bodyPr/>
        <a:lstStyle/>
        <a:p>
          <a:endParaRPr lang="cs-CZ"/>
        </a:p>
      </dgm:t>
    </dgm:pt>
    <dgm:pt modelId="{AE7E64F0-045B-4834-B2E4-C46A599ADD20}" type="pres">
      <dgm:prSet presAssocID="{84AE0C88-F186-464A-A5AD-4EE9AEF37B29}" presName="compNode" presStyleCnt="0"/>
      <dgm:spPr/>
    </dgm:pt>
    <dgm:pt modelId="{23DFF329-96C9-4A64-A83D-E38FF2DB05C5}" type="pres">
      <dgm:prSet presAssocID="{84AE0C88-F186-464A-A5AD-4EE9AEF37B29}" presName="childRect" presStyleLbl="bgAcc1" presStyleIdx="2" presStyleCnt="3">
        <dgm:presLayoutVars>
          <dgm:bulletEnabled val="1"/>
        </dgm:presLayoutVars>
      </dgm:prSet>
      <dgm:spPr/>
    </dgm:pt>
    <dgm:pt modelId="{7DAF736C-2909-4C65-A007-4B1271950B89}" type="pres">
      <dgm:prSet presAssocID="{84AE0C88-F186-464A-A5AD-4EE9AEF37B29}" presName="parentText" presStyleLbl="node1" presStyleIdx="0" presStyleCnt="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14170D8-5188-4737-90C2-1F52B1746D29}" type="pres">
      <dgm:prSet presAssocID="{84AE0C88-F186-464A-A5AD-4EE9AEF37B29}" presName="parentRect" presStyleLbl="alignNode1" presStyleIdx="2" presStyleCnt="3"/>
      <dgm:spPr/>
      <dgm:t>
        <a:bodyPr/>
        <a:lstStyle/>
        <a:p>
          <a:endParaRPr lang="cs-CZ"/>
        </a:p>
      </dgm:t>
    </dgm:pt>
    <dgm:pt modelId="{49ABF93F-8BC9-4BEB-9258-95DFABC53A7D}" type="pres">
      <dgm:prSet presAssocID="{84AE0C88-F186-464A-A5AD-4EE9AEF37B29}" presName="adorn" presStyleLbl="fgAccFollowNode1" presStyleIdx="2" presStyleCnt="3" custScaleX="139523" custScaleY="128243"/>
      <dgm:spPr>
        <a:blipFill rotWithShape="1">
          <a:blip xmlns:r="http://schemas.openxmlformats.org/officeDocument/2006/relationships" r:embed="rId3"/>
          <a:stretch>
            <a:fillRect/>
          </a:stretch>
        </a:blipFill>
      </dgm:spPr>
    </dgm:pt>
  </dgm:ptLst>
  <dgm:cxnLst>
    <dgm:cxn modelId="{5DCBC9CF-797C-4C33-9BB6-E15F65C5F70D}" type="presOf" srcId="{4CCA1094-FF71-4ED1-A204-53FFC0A4577F}" destId="{06A23714-E1A9-4CCB-8319-627759F6D299}" srcOrd="0" destOrd="0" presId="urn:microsoft.com/office/officeart/2005/8/layout/bList2"/>
    <dgm:cxn modelId="{EA20732A-68A7-4875-9A72-4FE367426F26}" type="presOf" srcId="{177DF3D5-6B79-4517-AF55-60A4F743310A}" destId="{CBDA65A2-2D12-44EC-939E-263F85EF5858}" srcOrd="0" destOrd="0" presId="urn:microsoft.com/office/officeart/2005/8/layout/bList2"/>
    <dgm:cxn modelId="{9F0B2AF5-E330-4F63-8D91-DDC8E206602A}" type="presOf" srcId="{09DCD447-DF2F-4C2E-B98F-87B88CBE6FAE}" destId="{5F578C3F-919C-420A-8C74-53423EA48E03}" srcOrd="0" destOrd="0" presId="urn:microsoft.com/office/officeart/2005/8/layout/bList2"/>
    <dgm:cxn modelId="{62791DC8-B3DF-4CBB-9C47-4B13A942E098}" srcId="{177DF3D5-6B79-4517-AF55-60A4F743310A}" destId="{84AE0C88-F186-464A-A5AD-4EE9AEF37B29}" srcOrd="2" destOrd="0" parTransId="{F36A04C1-C050-4FB6-8030-CB54693A636C}" sibTransId="{20347B48-02C3-422C-961F-1C9317FA72C3}"/>
    <dgm:cxn modelId="{05B3956F-F45F-46B4-B320-6F7D26A98CAF}" type="presOf" srcId="{D432A66A-0B95-41E4-8999-FF327370BE3A}" destId="{0586EF13-2EAD-4D4A-AAF3-F422FD39AC1C}" srcOrd="0" destOrd="0" presId="urn:microsoft.com/office/officeart/2005/8/layout/bList2"/>
    <dgm:cxn modelId="{76E93286-8593-4BA2-B1DC-AA4F92E036A6}" type="presOf" srcId="{D2C40665-312F-4B5E-B9E5-B56E1B4FD243}" destId="{5BE39680-BA19-46EC-8F28-13D18C21F8ED}" srcOrd="1" destOrd="0" presId="urn:microsoft.com/office/officeart/2005/8/layout/bList2"/>
    <dgm:cxn modelId="{ACC000CB-BE90-40B9-BE78-6D04B182CA59}" type="presOf" srcId="{D2C40665-312F-4B5E-B9E5-B56E1B4FD243}" destId="{8248A5C0-075B-4181-806E-EA819F459C58}" srcOrd="0" destOrd="0" presId="urn:microsoft.com/office/officeart/2005/8/layout/bList2"/>
    <dgm:cxn modelId="{61A16C1E-FFB2-4D30-B935-374FF693611C}" type="presOf" srcId="{84AE0C88-F186-464A-A5AD-4EE9AEF37B29}" destId="{714170D8-5188-4737-90C2-1F52B1746D29}" srcOrd="1" destOrd="0" presId="urn:microsoft.com/office/officeart/2005/8/layout/bList2"/>
    <dgm:cxn modelId="{3E29275F-63F0-4711-AC9C-DD3B74F33E20}" type="presOf" srcId="{84AE0C88-F186-464A-A5AD-4EE9AEF37B29}" destId="{7DAF736C-2909-4C65-A007-4B1271950B89}" srcOrd="0" destOrd="0" presId="urn:microsoft.com/office/officeart/2005/8/layout/bList2"/>
    <dgm:cxn modelId="{2705F6D8-A66D-4266-96AF-5DE653C66D2E}" type="presOf" srcId="{48F217C0-850D-4CF2-854C-E3E1E4B9ADE2}" destId="{2D863ECB-3D3E-46AF-B3FA-7CB85CC5A618}" srcOrd="0" destOrd="0" presId="urn:microsoft.com/office/officeart/2005/8/layout/bList2"/>
    <dgm:cxn modelId="{E0FE297A-D331-491E-ABE9-9C1DF28A0F5F}" srcId="{177DF3D5-6B79-4517-AF55-60A4F743310A}" destId="{D2C40665-312F-4B5E-B9E5-B56E1B4FD243}" srcOrd="1" destOrd="0" parTransId="{7811D66F-A1C8-4AA2-BDCF-9CE5E925F90C}" sibTransId="{48F217C0-850D-4CF2-854C-E3E1E4B9ADE2}"/>
    <dgm:cxn modelId="{82FF7F0B-A249-46FE-9CFC-CD9038972282}" type="presOf" srcId="{09DCD447-DF2F-4C2E-B98F-87B88CBE6FAE}" destId="{DA3ACB2E-A351-45EA-9BA5-82D55638B1D7}" srcOrd="1" destOrd="0" presId="urn:microsoft.com/office/officeart/2005/8/layout/bList2"/>
    <dgm:cxn modelId="{4CBC2F4B-4E54-4789-8D43-04DC5B94B199}" srcId="{09DCD447-DF2F-4C2E-B98F-87B88CBE6FAE}" destId="{D432A66A-0B95-41E4-8999-FF327370BE3A}" srcOrd="0" destOrd="0" parTransId="{AE00727A-40A5-42D3-9398-F5AB1D8A4E2F}" sibTransId="{26C3F942-0581-41FD-B418-AB65AF8741B0}"/>
    <dgm:cxn modelId="{9C6B697B-6FE6-46A2-9323-32DFB889F126}" srcId="{177DF3D5-6B79-4517-AF55-60A4F743310A}" destId="{09DCD447-DF2F-4C2E-B98F-87B88CBE6FAE}" srcOrd="0" destOrd="0" parTransId="{045A6A37-C078-41D5-A27A-4CFDE79B8B0D}" sibTransId="{4CCA1094-FF71-4ED1-A204-53FFC0A4577F}"/>
    <dgm:cxn modelId="{E9D036F9-BBFF-485A-8D01-248002854AC3}" type="presParOf" srcId="{CBDA65A2-2D12-44EC-939E-263F85EF5858}" destId="{113F3606-5BCC-47F9-9B82-99FAD1155581}" srcOrd="0" destOrd="0" presId="urn:microsoft.com/office/officeart/2005/8/layout/bList2"/>
    <dgm:cxn modelId="{14000D3E-BD8D-4A6C-81D3-677BCC8B9E48}" type="presParOf" srcId="{113F3606-5BCC-47F9-9B82-99FAD1155581}" destId="{0586EF13-2EAD-4D4A-AAF3-F422FD39AC1C}" srcOrd="0" destOrd="0" presId="urn:microsoft.com/office/officeart/2005/8/layout/bList2"/>
    <dgm:cxn modelId="{C0552359-6F91-45DB-AD80-1396D84820F7}" type="presParOf" srcId="{113F3606-5BCC-47F9-9B82-99FAD1155581}" destId="{5F578C3F-919C-420A-8C74-53423EA48E03}" srcOrd="1" destOrd="0" presId="urn:microsoft.com/office/officeart/2005/8/layout/bList2"/>
    <dgm:cxn modelId="{12EBF8E5-C1BC-46F0-BE76-00F038565BED}" type="presParOf" srcId="{113F3606-5BCC-47F9-9B82-99FAD1155581}" destId="{DA3ACB2E-A351-45EA-9BA5-82D55638B1D7}" srcOrd="2" destOrd="0" presId="urn:microsoft.com/office/officeart/2005/8/layout/bList2"/>
    <dgm:cxn modelId="{90AF3134-7553-48E1-95FC-7563662C87D0}" type="presParOf" srcId="{113F3606-5BCC-47F9-9B82-99FAD1155581}" destId="{05208A8A-9FDB-41D8-B58D-DE8F3C60A980}" srcOrd="3" destOrd="0" presId="urn:microsoft.com/office/officeart/2005/8/layout/bList2"/>
    <dgm:cxn modelId="{977241A9-6923-4FA2-9DBC-3FFBA0E8D1C2}" type="presParOf" srcId="{CBDA65A2-2D12-44EC-939E-263F85EF5858}" destId="{06A23714-E1A9-4CCB-8319-627759F6D299}" srcOrd="1" destOrd="0" presId="urn:microsoft.com/office/officeart/2005/8/layout/bList2"/>
    <dgm:cxn modelId="{C15054B8-6E81-4BD9-BEF2-118E5DD19786}" type="presParOf" srcId="{CBDA65A2-2D12-44EC-939E-263F85EF5858}" destId="{905D3EAD-8D40-4C10-9D0D-5CB7E67BF745}" srcOrd="2" destOrd="0" presId="urn:microsoft.com/office/officeart/2005/8/layout/bList2"/>
    <dgm:cxn modelId="{EE733EE0-F93D-4C13-AFED-0E8CF5BA6A2F}" type="presParOf" srcId="{905D3EAD-8D40-4C10-9D0D-5CB7E67BF745}" destId="{68FC4BD1-6293-44C1-B2BE-495AD7B69738}" srcOrd="0" destOrd="0" presId="urn:microsoft.com/office/officeart/2005/8/layout/bList2"/>
    <dgm:cxn modelId="{95138821-79E3-41EA-A877-1FCC83B5F7EF}" type="presParOf" srcId="{905D3EAD-8D40-4C10-9D0D-5CB7E67BF745}" destId="{8248A5C0-075B-4181-806E-EA819F459C58}" srcOrd="1" destOrd="0" presId="urn:microsoft.com/office/officeart/2005/8/layout/bList2"/>
    <dgm:cxn modelId="{4688A00E-ECD1-4E91-87E4-8D570870F1F1}" type="presParOf" srcId="{905D3EAD-8D40-4C10-9D0D-5CB7E67BF745}" destId="{5BE39680-BA19-46EC-8F28-13D18C21F8ED}" srcOrd="2" destOrd="0" presId="urn:microsoft.com/office/officeart/2005/8/layout/bList2"/>
    <dgm:cxn modelId="{7A711827-1204-4560-A382-3CC20CC24634}" type="presParOf" srcId="{905D3EAD-8D40-4C10-9D0D-5CB7E67BF745}" destId="{5620CCB6-1C59-48E1-98AD-983B9E5C07CF}" srcOrd="3" destOrd="0" presId="urn:microsoft.com/office/officeart/2005/8/layout/bList2"/>
    <dgm:cxn modelId="{835DFB60-8D62-4519-A0D6-3D48559576EE}" type="presParOf" srcId="{CBDA65A2-2D12-44EC-939E-263F85EF5858}" destId="{2D863ECB-3D3E-46AF-B3FA-7CB85CC5A618}" srcOrd="3" destOrd="0" presId="urn:microsoft.com/office/officeart/2005/8/layout/bList2"/>
    <dgm:cxn modelId="{E4BE845C-72F6-47D5-B7A5-715CEC5841A9}" type="presParOf" srcId="{CBDA65A2-2D12-44EC-939E-263F85EF5858}" destId="{AE7E64F0-045B-4834-B2E4-C46A599ADD20}" srcOrd="4" destOrd="0" presId="urn:microsoft.com/office/officeart/2005/8/layout/bList2"/>
    <dgm:cxn modelId="{BA2CF66E-A840-474E-A28A-BAD5F6E0BFF4}" type="presParOf" srcId="{AE7E64F0-045B-4834-B2E4-C46A599ADD20}" destId="{23DFF329-96C9-4A64-A83D-E38FF2DB05C5}" srcOrd="0" destOrd="0" presId="urn:microsoft.com/office/officeart/2005/8/layout/bList2"/>
    <dgm:cxn modelId="{F695D70F-84CD-4CCA-8EB3-153E96EFE42F}" type="presParOf" srcId="{AE7E64F0-045B-4834-B2E4-C46A599ADD20}" destId="{7DAF736C-2909-4C65-A007-4B1271950B89}" srcOrd="1" destOrd="0" presId="urn:microsoft.com/office/officeart/2005/8/layout/bList2"/>
    <dgm:cxn modelId="{4AA4E0BC-5C6D-48A4-94F6-CAE0169032E4}" type="presParOf" srcId="{AE7E64F0-045B-4834-B2E4-C46A599ADD20}" destId="{714170D8-5188-4737-90C2-1F52B1746D29}" srcOrd="2" destOrd="0" presId="urn:microsoft.com/office/officeart/2005/8/layout/bList2"/>
    <dgm:cxn modelId="{6F91ED90-7DBB-4C2F-911F-7A70F3187036}" type="presParOf" srcId="{AE7E64F0-045B-4834-B2E4-C46A599ADD20}" destId="{49ABF93F-8BC9-4BEB-9258-95DFABC53A7D}" srcOrd="3" destOrd="0" presId="urn:microsoft.com/office/officeart/2005/8/layout/b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81CCA18E-6C69-4BCB-8E63-C9948FFC65D0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3227B41-7828-49AC-87C8-A82946B56C1B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řeka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52AD212C-4940-4BD7-A2C1-043A2D2B6581}" type="parTrans" cxnId="{938D5920-71A3-462E-A634-C50E77183CAC}">
      <dgm:prSet/>
      <dgm:spPr/>
      <dgm:t>
        <a:bodyPr/>
        <a:lstStyle/>
        <a:p>
          <a:endParaRPr lang="cs-CZ"/>
        </a:p>
      </dgm:t>
    </dgm:pt>
    <dgm:pt modelId="{6CBB20FE-E4CD-4A90-85C3-5DFC9BE14FD1}" type="sibTrans" cxnId="{938D5920-71A3-462E-A634-C50E77183CAC}">
      <dgm:prSet/>
      <dgm:spPr/>
      <dgm:t>
        <a:bodyPr/>
        <a:lstStyle/>
        <a:p>
          <a:endParaRPr lang="cs-CZ"/>
        </a:p>
      </dgm:t>
    </dgm:pt>
    <dgm:pt modelId="{E6809A95-7CD9-411D-AA54-9D2B3A754DBC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hory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EEF3AEB9-1EA0-41F8-ABA2-A5E9DEDFFCF1}" type="parTrans" cxnId="{EC7E8E6A-7AA0-43A3-8928-FAA382BB1623}">
      <dgm:prSet/>
      <dgm:spPr/>
      <dgm:t>
        <a:bodyPr/>
        <a:lstStyle/>
        <a:p>
          <a:endParaRPr lang="cs-CZ"/>
        </a:p>
      </dgm:t>
    </dgm:pt>
    <dgm:pt modelId="{CB909A03-09CB-4F70-83CB-90F9A0B55247}" type="sibTrans" cxnId="{EC7E8E6A-7AA0-43A3-8928-FAA382BB1623}">
      <dgm:prSet/>
      <dgm:spPr/>
      <dgm:t>
        <a:bodyPr/>
        <a:lstStyle/>
        <a:p>
          <a:endParaRPr lang="cs-CZ"/>
        </a:p>
      </dgm:t>
    </dgm:pt>
    <dgm:pt modelId="{C379B7F1-05B0-415E-ADAA-1C3708FA09B8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nížina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AA0519D3-302F-4A3F-A7BD-D96D40E4FE5A}" type="parTrans" cxnId="{D4119F74-3C1F-44D4-A884-44659F8AB82F}">
      <dgm:prSet/>
      <dgm:spPr/>
      <dgm:t>
        <a:bodyPr/>
        <a:lstStyle/>
        <a:p>
          <a:endParaRPr lang="cs-CZ"/>
        </a:p>
      </dgm:t>
    </dgm:pt>
    <dgm:pt modelId="{233FE161-FBA0-4A0D-86BF-7446FEFF770B}" type="sibTrans" cxnId="{D4119F74-3C1F-44D4-A884-44659F8AB82F}">
      <dgm:prSet/>
      <dgm:spPr/>
      <dgm:t>
        <a:bodyPr/>
        <a:lstStyle/>
        <a:p>
          <a:endParaRPr lang="cs-CZ"/>
        </a:p>
      </dgm:t>
    </dgm:pt>
    <dgm:pt modelId="{0585C2A9-35DE-4E69-9A28-2E1B028A04E4}" type="pres">
      <dgm:prSet presAssocID="{81CCA18E-6C69-4BCB-8E63-C9948FFC65D0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DE18101-BC2D-4B02-894F-A4D0AD52431D}" type="pres">
      <dgm:prSet presAssocID="{33227B41-7828-49AC-87C8-A82946B56C1B}" presName="node" presStyleLbl="node1" presStyleIdx="0" presStyleCnt="3" custScaleX="23380" custScaleY="17410" custLinFactNeighborX="985" custLinFactNeighborY="-3780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BF70044-873B-4D4E-BAE1-BE89BEA9D4FD}" type="pres">
      <dgm:prSet presAssocID="{6CBB20FE-E4CD-4A90-85C3-5DFC9BE14FD1}" presName="sibTrans" presStyleCnt="0"/>
      <dgm:spPr/>
    </dgm:pt>
    <dgm:pt modelId="{3D86899B-A815-46C6-9105-21A5CA1FC9F1}" type="pres">
      <dgm:prSet presAssocID="{E6809A95-7CD9-411D-AA54-9D2B3A754DBC}" presName="node" presStyleLbl="node1" presStyleIdx="1" presStyleCnt="3" custScaleX="23273" custScaleY="17433" custLinFactNeighborX="-54" custLinFactNeighborY="-3779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EDAF58B-E87F-4DFA-AF77-19B748A7EEFC}" type="pres">
      <dgm:prSet presAssocID="{CB909A03-09CB-4F70-83CB-90F9A0B55247}" presName="sibTrans" presStyleCnt="0"/>
      <dgm:spPr/>
    </dgm:pt>
    <dgm:pt modelId="{9E17E500-9D11-461F-85E4-A4BCF03E5086}" type="pres">
      <dgm:prSet presAssocID="{C379B7F1-05B0-415E-ADAA-1C3708FA09B8}" presName="node" presStyleLbl="node1" presStyleIdx="2" presStyleCnt="3" custScaleX="28299" custScaleY="16396" custLinFactNeighborX="-4017" custLinFactNeighborY="-383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C7E8E6A-7AA0-43A3-8928-FAA382BB1623}" srcId="{81CCA18E-6C69-4BCB-8E63-C9948FFC65D0}" destId="{E6809A95-7CD9-411D-AA54-9D2B3A754DBC}" srcOrd="1" destOrd="0" parTransId="{EEF3AEB9-1EA0-41F8-ABA2-A5E9DEDFFCF1}" sibTransId="{CB909A03-09CB-4F70-83CB-90F9A0B55247}"/>
    <dgm:cxn modelId="{C9D5C89C-E9A9-4FA6-A3C7-A0EDDBF584C4}" type="presOf" srcId="{C379B7F1-05B0-415E-ADAA-1C3708FA09B8}" destId="{9E17E500-9D11-461F-85E4-A4BCF03E5086}" srcOrd="0" destOrd="0" presId="urn:microsoft.com/office/officeart/2005/8/layout/default"/>
    <dgm:cxn modelId="{2B5C1273-95FD-4794-A250-34788B49D9B9}" type="presOf" srcId="{E6809A95-7CD9-411D-AA54-9D2B3A754DBC}" destId="{3D86899B-A815-46C6-9105-21A5CA1FC9F1}" srcOrd="0" destOrd="0" presId="urn:microsoft.com/office/officeart/2005/8/layout/default"/>
    <dgm:cxn modelId="{D4119F74-3C1F-44D4-A884-44659F8AB82F}" srcId="{81CCA18E-6C69-4BCB-8E63-C9948FFC65D0}" destId="{C379B7F1-05B0-415E-ADAA-1C3708FA09B8}" srcOrd="2" destOrd="0" parTransId="{AA0519D3-302F-4A3F-A7BD-D96D40E4FE5A}" sibTransId="{233FE161-FBA0-4A0D-86BF-7446FEFF770B}"/>
    <dgm:cxn modelId="{ADA5B499-5094-452E-8721-E8F284F437F8}" type="presOf" srcId="{81CCA18E-6C69-4BCB-8E63-C9948FFC65D0}" destId="{0585C2A9-35DE-4E69-9A28-2E1B028A04E4}" srcOrd="0" destOrd="0" presId="urn:microsoft.com/office/officeart/2005/8/layout/default"/>
    <dgm:cxn modelId="{938D5920-71A3-462E-A634-C50E77183CAC}" srcId="{81CCA18E-6C69-4BCB-8E63-C9948FFC65D0}" destId="{33227B41-7828-49AC-87C8-A82946B56C1B}" srcOrd="0" destOrd="0" parTransId="{52AD212C-4940-4BD7-A2C1-043A2D2B6581}" sibTransId="{6CBB20FE-E4CD-4A90-85C3-5DFC9BE14FD1}"/>
    <dgm:cxn modelId="{869D8411-EDA6-4386-89B2-BD1D9823E936}" type="presOf" srcId="{33227B41-7828-49AC-87C8-A82946B56C1B}" destId="{9DE18101-BC2D-4B02-894F-A4D0AD52431D}" srcOrd="0" destOrd="0" presId="urn:microsoft.com/office/officeart/2005/8/layout/default"/>
    <dgm:cxn modelId="{B0F7F3C3-55A4-4BD7-875F-64B51D0BB7D2}" type="presParOf" srcId="{0585C2A9-35DE-4E69-9A28-2E1B028A04E4}" destId="{9DE18101-BC2D-4B02-894F-A4D0AD52431D}" srcOrd="0" destOrd="0" presId="urn:microsoft.com/office/officeart/2005/8/layout/default"/>
    <dgm:cxn modelId="{C00AFE5D-1D4D-4B4B-8F65-90C913979D58}" type="presParOf" srcId="{0585C2A9-35DE-4E69-9A28-2E1B028A04E4}" destId="{1BF70044-873B-4D4E-BAE1-BE89BEA9D4FD}" srcOrd="1" destOrd="0" presId="urn:microsoft.com/office/officeart/2005/8/layout/default"/>
    <dgm:cxn modelId="{D5CF6308-6197-4108-A7B2-3EBA69A878CC}" type="presParOf" srcId="{0585C2A9-35DE-4E69-9A28-2E1B028A04E4}" destId="{3D86899B-A815-46C6-9105-21A5CA1FC9F1}" srcOrd="2" destOrd="0" presId="urn:microsoft.com/office/officeart/2005/8/layout/default"/>
    <dgm:cxn modelId="{0FB4B637-E0BA-4A0C-A49D-E56C5FF21D6E}" type="presParOf" srcId="{0585C2A9-35DE-4E69-9A28-2E1B028A04E4}" destId="{AEDAF58B-E87F-4DFA-AF77-19B748A7EEFC}" srcOrd="3" destOrd="0" presId="urn:microsoft.com/office/officeart/2005/8/layout/default"/>
    <dgm:cxn modelId="{9E41FE22-C3BD-4324-9850-F82A31357416}" type="presParOf" srcId="{0585C2A9-35DE-4E69-9A28-2E1B028A04E4}" destId="{9E17E500-9D11-461F-85E4-A4BCF03E5086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0FA9585-5449-49A2-B115-8BC4C7290A37}">
      <dsp:nvSpPr>
        <dsp:cNvPr id="0" name=""/>
        <dsp:cNvSpPr/>
      </dsp:nvSpPr>
      <dsp:spPr>
        <a:xfrm>
          <a:off x="0" y="579239"/>
          <a:ext cx="2226468" cy="133588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>
              <a:solidFill>
                <a:schemeClr val="accent4">
                  <a:lumMod val="50000"/>
                </a:schemeClr>
              </a:solidFill>
            </a:rPr>
            <a:t>Znázorňuje povrch Země</a:t>
          </a:r>
          <a:endParaRPr lang="cs-CZ" sz="19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0" y="579239"/>
        <a:ext cx="2226468" cy="1335881"/>
      </dsp:txXfrm>
    </dsp:sp>
    <dsp:sp modelId="{C8878B6D-BAC2-4B6A-B63F-4CD93B7EBFE5}">
      <dsp:nvSpPr>
        <dsp:cNvPr id="0" name=""/>
        <dsp:cNvSpPr/>
      </dsp:nvSpPr>
      <dsp:spPr>
        <a:xfrm>
          <a:off x="4858488" y="614319"/>
          <a:ext cx="2226468" cy="133588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>
              <a:solidFill>
                <a:schemeClr val="accent4">
                  <a:lumMod val="50000"/>
                </a:schemeClr>
              </a:solidFill>
            </a:rPr>
            <a:t>Je zmenšeným obrazem zemského povrchu</a:t>
          </a:r>
          <a:endParaRPr lang="cs-CZ" sz="19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4858488" y="614319"/>
        <a:ext cx="2226468" cy="1335881"/>
      </dsp:txXfrm>
    </dsp:sp>
    <dsp:sp modelId="{0927A407-FC4D-429B-B5AF-76F3C9366553}">
      <dsp:nvSpPr>
        <dsp:cNvPr id="0" name=""/>
        <dsp:cNvSpPr/>
      </dsp:nvSpPr>
      <dsp:spPr>
        <a:xfrm>
          <a:off x="4898231" y="2126483"/>
          <a:ext cx="2226468" cy="133588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>
              <a:solidFill>
                <a:schemeClr val="accent4">
                  <a:lumMod val="50000"/>
                </a:schemeClr>
              </a:solidFill>
            </a:rPr>
            <a:t>Vyčteme z ní jména zemí, měst a hor</a:t>
          </a:r>
          <a:endParaRPr lang="cs-CZ" sz="19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4898231" y="2126483"/>
        <a:ext cx="2226468" cy="1335881"/>
      </dsp:txXfrm>
    </dsp:sp>
    <dsp:sp modelId="{DD5EB2A2-78EA-4568-A857-D8DE8866FF15}">
      <dsp:nvSpPr>
        <dsp:cNvPr id="0" name=""/>
        <dsp:cNvSpPr/>
      </dsp:nvSpPr>
      <dsp:spPr>
        <a:xfrm>
          <a:off x="0" y="2137767"/>
          <a:ext cx="2226468" cy="133588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>
              <a:solidFill>
                <a:schemeClr val="accent4">
                  <a:lumMod val="50000"/>
                </a:schemeClr>
              </a:solidFill>
            </a:rPr>
            <a:t>Poznáme z ní, kudy vedou řeky nebo silnice</a:t>
          </a:r>
          <a:endParaRPr lang="cs-CZ" sz="19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0" y="2137767"/>
        <a:ext cx="2226468" cy="1335881"/>
      </dsp:txXfrm>
    </dsp:sp>
    <dsp:sp modelId="{F9C57F3D-178C-400A-A965-F5134D0BC839}">
      <dsp:nvSpPr>
        <dsp:cNvPr id="0" name=""/>
        <dsp:cNvSpPr/>
      </dsp:nvSpPr>
      <dsp:spPr>
        <a:xfrm>
          <a:off x="2449115" y="2137767"/>
          <a:ext cx="2226468" cy="133588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>
              <a:solidFill>
                <a:schemeClr val="accent4">
                  <a:lumMod val="50000"/>
                </a:schemeClr>
              </a:solidFill>
            </a:rPr>
            <a:t>Číst v mapě je důležité, abychom třeba nezabloudili</a:t>
          </a:r>
          <a:endParaRPr lang="cs-CZ" sz="19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2449115" y="2137767"/>
        <a:ext cx="2226468" cy="1335881"/>
      </dsp:txXfrm>
    </dsp:sp>
    <dsp:sp modelId="{A8D1A61A-564A-4033-A243-029E490843AF}">
      <dsp:nvSpPr>
        <dsp:cNvPr id="0" name=""/>
        <dsp:cNvSpPr/>
      </dsp:nvSpPr>
      <dsp:spPr>
        <a:xfrm>
          <a:off x="2410219" y="614315"/>
          <a:ext cx="2226468" cy="1335881"/>
        </a:xfrm>
        <a:prstGeom prst="rect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9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2410219" y="614315"/>
        <a:ext cx="2226468" cy="133588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49C6800-E24A-47E8-A572-EE5D510437A3}">
      <dsp:nvSpPr>
        <dsp:cNvPr id="0" name=""/>
        <dsp:cNvSpPr/>
      </dsp:nvSpPr>
      <dsp:spPr>
        <a:xfrm>
          <a:off x="340928" y="1523"/>
          <a:ext cx="6442843" cy="9162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6195" tIns="24130" rIns="36195" bIns="2413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>
              <a:solidFill>
                <a:schemeClr val="accent2">
                  <a:lumMod val="50000"/>
                </a:schemeClr>
              </a:solidFill>
            </a:rPr>
            <a:t>Je mnoho druhů map </a:t>
          </a:r>
        </a:p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>
              <a:solidFill>
                <a:schemeClr val="accent2">
                  <a:lumMod val="50000"/>
                </a:schemeClr>
              </a:solidFill>
            </a:rPr>
            <a:t>Dělíme je podle toho, k čemu je potřebujeme</a:t>
          </a:r>
          <a:endParaRPr lang="cs-CZ" sz="1900" b="1" kern="1200" dirty="0">
            <a:solidFill>
              <a:schemeClr val="accent2">
                <a:lumMod val="50000"/>
              </a:schemeClr>
            </a:solidFill>
          </a:endParaRPr>
        </a:p>
      </dsp:txBody>
      <dsp:txXfrm>
        <a:off x="367764" y="28359"/>
        <a:ext cx="6389171" cy="862581"/>
      </dsp:txXfrm>
    </dsp:sp>
    <dsp:sp modelId="{399CE799-63EF-4D4E-A105-AB6A41B1B424}">
      <dsp:nvSpPr>
        <dsp:cNvPr id="0" name=""/>
        <dsp:cNvSpPr/>
      </dsp:nvSpPr>
      <dsp:spPr>
        <a:xfrm>
          <a:off x="340928" y="1082702"/>
          <a:ext cx="916253" cy="916253"/>
        </a:xfrm>
        <a:prstGeom prst="roundRect">
          <a:avLst>
            <a:gd name="adj" fmla="val 166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8D06D7-A679-4210-93AB-4BE123570824}">
      <dsp:nvSpPr>
        <dsp:cNvPr id="0" name=""/>
        <dsp:cNvSpPr/>
      </dsp:nvSpPr>
      <dsp:spPr>
        <a:xfrm>
          <a:off x="1312156" y="1082702"/>
          <a:ext cx="5471615" cy="916253"/>
        </a:xfrm>
        <a:prstGeom prst="roundRect">
          <a:avLst>
            <a:gd name="adj" fmla="val 166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>
              <a:solidFill>
                <a:schemeClr val="accent4">
                  <a:lumMod val="50000"/>
                </a:schemeClr>
              </a:solidFill>
            </a:rPr>
            <a:t>Mapy obecné, vlastivědné </a:t>
          </a:r>
          <a:endParaRPr lang="cs-CZ" sz="19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1356892" y="1127438"/>
        <a:ext cx="5382143" cy="826781"/>
      </dsp:txXfrm>
    </dsp:sp>
    <dsp:sp modelId="{D4054178-EDF3-4AA5-9743-FBD31AAA0DAB}">
      <dsp:nvSpPr>
        <dsp:cNvPr id="0" name=""/>
        <dsp:cNvSpPr/>
      </dsp:nvSpPr>
      <dsp:spPr>
        <a:xfrm>
          <a:off x="340928" y="2108906"/>
          <a:ext cx="916253" cy="916253"/>
        </a:xfrm>
        <a:prstGeom prst="roundRect">
          <a:avLst>
            <a:gd name="adj" fmla="val 166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17DA1E-9108-4760-B730-6D89D51CD3FA}">
      <dsp:nvSpPr>
        <dsp:cNvPr id="0" name=""/>
        <dsp:cNvSpPr/>
      </dsp:nvSpPr>
      <dsp:spPr>
        <a:xfrm>
          <a:off x="1312156" y="2108906"/>
          <a:ext cx="5471615" cy="916253"/>
        </a:xfrm>
        <a:prstGeom prst="roundRect">
          <a:avLst>
            <a:gd name="adj" fmla="val 166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>
              <a:solidFill>
                <a:schemeClr val="accent4">
                  <a:lumMod val="50000"/>
                </a:schemeClr>
              </a:solidFill>
            </a:rPr>
            <a:t>Mapy turistické</a:t>
          </a:r>
          <a:endParaRPr lang="cs-CZ" sz="19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1356892" y="2153642"/>
        <a:ext cx="5382143" cy="826781"/>
      </dsp:txXfrm>
    </dsp:sp>
    <dsp:sp modelId="{56DB4074-FE35-42D0-B653-5A8D14CA734D}">
      <dsp:nvSpPr>
        <dsp:cNvPr id="0" name=""/>
        <dsp:cNvSpPr/>
      </dsp:nvSpPr>
      <dsp:spPr>
        <a:xfrm>
          <a:off x="340928" y="3135110"/>
          <a:ext cx="916253" cy="916253"/>
        </a:xfrm>
        <a:prstGeom prst="roundRect">
          <a:avLst>
            <a:gd name="adj" fmla="val 166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694404-0603-4A2D-BA48-AC91D58F9C28}">
      <dsp:nvSpPr>
        <dsp:cNvPr id="0" name=""/>
        <dsp:cNvSpPr/>
      </dsp:nvSpPr>
      <dsp:spPr>
        <a:xfrm>
          <a:off x="1312156" y="3135110"/>
          <a:ext cx="5471615" cy="916253"/>
        </a:xfrm>
        <a:prstGeom prst="roundRect">
          <a:avLst>
            <a:gd name="adj" fmla="val 166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>
              <a:solidFill>
                <a:schemeClr val="accent4">
                  <a:lumMod val="50000"/>
                </a:schemeClr>
              </a:solidFill>
            </a:rPr>
            <a:t>Automapy</a:t>
          </a:r>
          <a:endParaRPr lang="cs-CZ" sz="19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1356892" y="3179846"/>
        <a:ext cx="5382143" cy="82678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45780FC-DBCB-40F7-B544-3D022CE8AB58}">
      <dsp:nvSpPr>
        <dsp:cNvPr id="0" name=""/>
        <dsp:cNvSpPr/>
      </dsp:nvSpPr>
      <dsp:spPr>
        <a:xfrm>
          <a:off x="0" y="0"/>
          <a:ext cx="7124700" cy="1823799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3ECB2EC-A675-47D3-80C3-55621D162468}">
      <dsp:nvSpPr>
        <dsp:cNvPr id="0" name=""/>
        <dsp:cNvSpPr/>
      </dsp:nvSpPr>
      <dsp:spPr>
        <a:xfrm>
          <a:off x="213741" y="243173"/>
          <a:ext cx="2092880" cy="1337453"/>
        </a:xfrm>
        <a:prstGeom prst="roundRect">
          <a:avLst>
            <a:gd name="adj" fmla="val 10000"/>
          </a:avLst>
        </a:prstGeom>
        <a:solidFill>
          <a:schemeClr val="accent2">
            <a:tint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37624A-0AFE-4361-920F-5F85915948AC}">
      <dsp:nvSpPr>
        <dsp:cNvPr id="0" name=""/>
        <dsp:cNvSpPr/>
      </dsp:nvSpPr>
      <dsp:spPr>
        <a:xfrm rot="10800000">
          <a:off x="213741" y="1823799"/>
          <a:ext cx="2092880" cy="2229088"/>
        </a:xfrm>
        <a:prstGeom prst="round2SameRect">
          <a:avLst>
            <a:gd name="adj1" fmla="val 10500"/>
            <a:gd name="adj2" fmla="val 0"/>
          </a:avLst>
        </a:prstGeom>
        <a:solidFill>
          <a:schemeClr val="accent3">
            <a:lumMod val="5000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t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hnědá</a:t>
          </a:r>
          <a:endParaRPr lang="cs-CZ" sz="2400" b="1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b="1" kern="1200" dirty="0" smtClean="0">
              <a:solidFill>
                <a:schemeClr val="bg1"/>
              </a:solidFill>
            </a:rPr>
            <a:t>Znázorňuje pohoří</a:t>
          </a:r>
          <a:endParaRPr lang="cs-CZ" sz="1600" b="1" kern="1200" dirty="0">
            <a:solidFill>
              <a:schemeClr val="bg1"/>
            </a:solidFill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b="1" kern="1200" dirty="0" smtClean="0">
              <a:solidFill>
                <a:schemeClr val="bg1"/>
              </a:solidFill>
            </a:rPr>
            <a:t>Jsou to vysoké hory</a:t>
          </a:r>
          <a:endParaRPr lang="cs-CZ" sz="1600" b="1" kern="1200" dirty="0">
            <a:solidFill>
              <a:schemeClr val="bg1"/>
            </a:solidFill>
          </a:endParaRPr>
        </a:p>
      </dsp:txBody>
      <dsp:txXfrm rot="10800000">
        <a:off x="278104" y="1823799"/>
        <a:ext cx="1964154" cy="2164725"/>
      </dsp:txXfrm>
    </dsp:sp>
    <dsp:sp modelId="{7E79658C-EB08-4771-B835-494A693A4679}">
      <dsp:nvSpPr>
        <dsp:cNvPr id="0" name=""/>
        <dsp:cNvSpPr/>
      </dsp:nvSpPr>
      <dsp:spPr>
        <a:xfrm>
          <a:off x="2515909" y="243173"/>
          <a:ext cx="2092880" cy="1337453"/>
        </a:xfrm>
        <a:prstGeom prst="roundRect">
          <a:avLst>
            <a:gd name="adj" fmla="val 10000"/>
          </a:avLst>
        </a:prstGeom>
        <a:solidFill>
          <a:schemeClr val="accent3">
            <a:tint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71BB2E9-9828-41B5-B892-52C4F6E34A1F}">
      <dsp:nvSpPr>
        <dsp:cNvPr id="0" name=""/>
        <dsp:cNvSpPr/>
      </dsp:nvSpPr>
      <dsp:spPr>
        <a:xfrm rot="10800000">
          <a:off x="2515909" y="1823799"/>
          <a:ext cx="2092880" cy="2229088"/>
        </a:xfrm>
        <a:prstGeom prst="round2SameRect">
          <a:avLst>
            <a:gd name="adj1" fmla="val 10500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žlutohnědá</a:t>
          </a:r>
          <a:endParaRPr lang="cs-CZ" sz="2000" b="1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b="1" kern="1200" dirty="0" smtClean="0">
              <a:solidFill>
                <a:schemeClr val="accent4">
                  <a:lumMod val="50000"/>
                </a:schemeClr>
              </a:solidFill>
            </a:rPr>
            <a:t>Znázorňuje vrchoviny a pahorkatiny</a:t>
          </a:r>
          <a:endParaRPr lang="cs-CZ" sz="1600" b="1" kern="1200" dirty="0">
            <a:solidFill>
              <a:schemeClr val="accent4">
                <a:lumMod val="50000"/>
              </a:schemeClr>
            </a:solidFill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b="1" kern="1200" dirty="0" smtClean="0">
              <a:solidFill>
                <a:schemeClr val="accent4">
                  <a:lumMod val="50000"/>
                </a:schemeClr>
              </a:solidFill>
            </a:rPr>
            <a:t>Jsou to kopce nižší než hory</a:t>
          </a:r>
          <a:endParaRPr lang="cs-CZ" sz="1600" b="1" kern="1200" dirty="0">
            <a:solidFill>
              <a:schemeClr val="accent4">
                <a:lumMod val="50000"/>
              </a:schemeClr>
            </a:solidFill>
          </a:endParaRPr>
        </a:p>
      </dsp:txBody>
      <dsp:txXfrm rot="10800000">
        <a:off x="2580272" y="1823799"/>
        <a:ext cx="1964154" cy="2164725"/>
      </dsp:txXfrm>
    </dsp:sp>
    <dsp:sp modelId="{20FAC1A4-8642-4F65-9A47-D320ACB4AC3B}">
      <dsp:nvSpPr>
        <dsp:cNvPr id="0" name=""/>
        <dsp:cNvSpPr/>
      </dsp:nvSpPr>
      <dsp:spPr>
        <a:xfrm>
          <a:off x="4818078" y="243173"/>
          <a:ext cx="2092880" cy="1337453"/>
        </a:xfrm>
        <a:prstGeom prst="roundRect">
          <a:avLst>
            <a:gd name="adj" fmla="val 10000"/>
          </a:avLst>
        </a:prstGeom>
        <a:solidFill>
          <a:schemeClr val="accent4">
            <a:tint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17147F2-4163-49E8-A7CF-ECC7BA7A988B}">
      <dsp:nvSpPr>
        <dsp:cNvPr id="0" name=""/>
        <dsp:cNvSpPr/>
      </dsp:nvSpPr>
      <dsp:spPr>
        <a:xfrm rot="10800000">
          <a:off x="4818078" y="1823799"/>
          <a:ext cx="2092880" cy="2229088"/>
        </a:xfrm>
        <a:prstGeom prst="round2SameRect">
          <a:avLst>
            <a:gd name="adj1" fmla="val 10500"/>
            <a:gd name="adj2" fmla="val 0"/>
          </a:avLst>
        </a:prstGeom>
        <a:solidFill>
          <a:schemeClr val="accent2">
            <a:lumMod val="7500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t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zelená</a:t>
          </a:r>
          <a:endParaRPr lang="cs-CZ" sz="2400" b="1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b="1" kern="1200" dirty="0" smtClean="0">
              <a:solidFill>
                <a:schemeClr val="bg1"/>
              </a:solidFill>
            </a:rPr>
            <a:t>Označuje nížiny</a:t>
          </a:r>
          <a:endParaRPr lang="cs-CZ" sz="1600" b="1" kern="1200" dirty="0">
            <a:solidFill>
              <a:schemeClr val="bg1"/>
            </a:solidFill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b="1" kern="1200" dirty="0" smtClean="0">
              <a:solidFill>
                <a:schemeClr val="bg1"/>
              </a:solidFill>
            </a:rPr>
            <a:t>Jsou to roviny, většinou úrodné</a:t>
          </a:r>
          <a:endParaRPr lang="cs-CZ" sz="1600" b="1" kern="1200" dirty="0">
            <a:solidFill>
              <a:schemeClr val="bg1"/>
            </a:solidFill>
          </a:endParaRPr>
        </a:p>
      </dsp:txBody>
      <dsp:txXfrm rot="10800000">
        <a:off x="4882441" y="1823799"/>
        <a:ext cx="1964154" cy="216472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FEDD69C-AE6E-4E3E-9283-3FF690176DE9}">
      <dsp:nvSpPr>
        <dsp:cNvPr id="0" name=""/>
        <dsp:cNvSpPr/>
      </dsp:nvSpPr>
      <dsp:spPr>
        <a:xfrm>
          <a:off x="24742" y="0"/>
          <a:ext cx="7075214" cy="1823799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0F29DE-D037-4077-A1AD-ED4568207AD3}">
      <dsp:nvSpPr>
        <dsp:cNvPr id="0" name=""/>
        <dsp:cNvSpPr/>
      </dsp:nvSpPr>
      <dsp:spPr>
        <a:xfrm>
          <a:off x="839077" y="243173"/>
          <a:ext cx="2217230" cy="1337453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96C2583-F561-4E4D-8ABF-23186911A81E}">
      <dsp:nvSpPr>
        <dsp:cNvPr id="0" name=""/>
        <dsp:cNvSpPr/>
      </dsp:nvSpPr>
      <dsp:spPr>
        <a:xfrm rot="10800000">
          <a:off x="267712" y="1823799"/>
          <a:ext cx="2354612" cy="2229088"/>
        </a:xfrm>
        <a:prstGeom prst="round2SameRect">
          <a:avLst>
            <a:gd name="adj1" fmla="val 10500"/>
            <a:gd name="adj2" fmla="val 0"/>
          </a:avLst>
        </a:prstGeom>
        <a:solidFill>
          <a:srgbClr val="00B0F0"/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2024" tIns="192024" rIns="192024" bIns="192024" numCol="1" spcCol="1270" anchor="t" anchorCtr="0">
          <a:noAutofit/>
        </a:bodyPr>
        <a:lstStyle/>
        <a:p>
          <a:pPr lvl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modrá </a:t>
          </a:r>
          <a:endParaRPr lang="cs-CZ" sz="2700" kern="1200" dirty="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100" kern="1200" dirty="0" smtClean="0"/>
            <a:t>značí řeky, rybníky a moře</a:t>
          </a:r>
          <a:endParaRPr lang="cs-CZ" sz="2100" kern="1200" dirty="0"/>
        </a:p>
      </dsp:txBody>
      <dsp:txXfrm rot="10800000">
        <a:off x="336264" y="1823799"/>
        <a:ext cx="2217508" cy="2160536"/>
      </dsp:txXfrm>
    </dsp:sp>
    <dsp:sp modelId="{4425F66E-EB4C-4009-A2DA-B47E9BAB5599}">
      <dsp:nvSpPr>
        <dsp:cNvPr id="0" name=""/>
        <dsp:cNvSpPr/>
      </dsp:nvSpPr>
      <dsp:spPr>
        <a:xfrm>
          <a:off x="3466999" y="243173"/>
          <a:ext cx="3420015" cy="1337453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C8EA7D7-2113-42D2-9AB4-999E3329DC7D}">
      <dsp:nvSpPr>
        <dsp:cNvPr id="0" name=""/>
        <dsp:cNvSpPr/>
      </dsp:nvSpPr>
      <dsp:spPr>
        <a:xfrm rot="10800000">
          <a:off x="4055362" y="1823799"/>
          <a:ext cx="2243290" cy="2229088"/>
        </a:xfrm>
        <a:prstGeom prst="round2SameRect">
          <a:avLst>
            <a:gd name="adj1" fmla="val 10500"/>
            <a:gd name="adj2" fmla="val 0"/>
          </a:avLst>
        </a:prstGeom>
        <a:solidFill>
          <a:srgbClr val="FF0000"/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2024" tIns="192024" rIns="192024" bIns="192024" numCol="1" spcCol="1270" anchor="t" anchorCtr="0">
          <a:noAutofit/>
        </a:bodyPr>
        <a:lstStyle/>
        <a:p>
          <a:pPr lvl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červená</a:t>
          </a:r>
          <a:endParaRPr lang="cs-CZ" sz="2700" kern="1200" dirty="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100" kern="1200" dirty="0" smtClean="0"/>
            <a:t>označuje silnice a  někdy také města</a:t>
          </a:r>
          <a:endParaRPr lang="cs-CZ" sz="2100" kern="1200" dirty="0"/>
        </a:p>
      </dsp:txBody>
      <dsp:txXfrm rot="10800000">
        <a:off x="4123914" y="1823799"/>
        <a:ext cx="2106186" cy="216053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586EF13-2EAD-4D4A-AAF3-F422FD39AC1C}">
      <dsp:nvSpPr>
        <dsp:cNvPr id="0" name=""/>
        <dsp:cNvSpPr/>
      </dsp:nvSpPr>
      <dsp:spPr>
        <a:xfrm>
          <a:off x="6840" y="841915"/>
          <a:ext cx="1961088" cy="1463910"/>
        </a:xfrm>
        <a:prstGeom prst="round2SameRect">
          <a:avLst>
            <a:gd name="adj1" fmla="val 8000"/>
            <a:gd name="adj2" fmla="val 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2550" tIns="247650" rIns="82550" bIns="82550" numCol="1" spcCol="1270" anchor="t" anchorCtr="0">
          <a:noAutofit/>
        </a:bodyPr>
        <a:lstStyle/>
        <a:p>
          <a:pPr marL="285750" lvl="1" indent="-285750" algn="l" defTabSz="2889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6500" kern="1200" dirty="0"/>
        </a:p>
      </dsp:txBody>
      <dsp:txXfrm>
        <a:off x="41141" y="876216"/>
        <a:ext cx="1892486" cy="1429609"/>
      </dsp:txXfrm>
    </dsp:sp>
    <dsp:sp modelId="{DA3ACB2E-A351-45EA-9BA5-82D55638B1D7}">
      <dsp:nvSpPr>
        <dsp:cNvPr id="0" name=""/>
        <dsp:cNvSpPr/>
      </dsp:nvSpPr>
      <dsp:spPr>
        <a:xfrm>
          <a:off x="6840" y="2305826"/>
          <a:ext cx="1961088" cy="62948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0" rIns="24130" bIns="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smtClean="0">
              <a:solidFill>
                <a:schemeClr val="accent4">
                  <a:lumMod val="50000"/>
                </a:schemeClr>
              </a:solidFill>
            </a:rPr>
            <a:t>zřícenina </a:t>
          </a:r>
          <a:r>
            <a:rPr lang="cs-CZ" sz="1900" b="1" kern="1200" dirty="0" smtClean="0">
              <a:solidFill>
                <a:schemeClr val="accent4">
                  <a:lumMod val="50000"/>
                </a:schemeClr>
              </a:solidFill>
            </a:rPr>
            <a:t>hradu</a:t>
          </a:r>
          <a:endParaRPr lang="cs-CZ" sz="19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6840" y="2305826"/>
        <a:ext cx="1381047" cy="629481"/>
      </dsp:txXfrm>
    </dsp:sp>
    <dsp:sp modelId="{05208A8A-9FDB-41D8-B58D-DE8F3C60A980}">
      <dsp:nvSpPr>
        <dsp:cNvPr id="0" name=""/>
        <dsp:cNvSpPr/>
      </dsp:nvSpPr>
      <dsp:spPr>
        <a:xfrm>
          <a:off x="1281264" y="2287035"/>
          <a:ext cx="1010579" cy="923937"/>
        </a:xfrm>
        <a:prstGeom prst="ellipse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 w="1905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8FC4BD1-6293-44C1-B2BE-495AD7B69738}">
      <dsp:nvSpPr>
        <dsp:cNvPr id="0" name=""/>
        <dsp:cNvSpPr/>
      </dsp:nvSpPr>
      <dsp:spPr>
        <a:xfrm>
          <a:off x="2461890" y="853539"/>
          <a:ext cx="1961088" cy="1463910"/>
        </a:xfrm>
        <a:prstGeom prst="round2SameRect">
          <a:avLst>
            <a:gd name="adj1" fmla="val 8000"/>
            <a:gd name="adj2" fmla="val 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BE39680-BA19-46EC-8F28-13D18C21F8ED}">
      <dsp:nvSpPr>
        <dsp:cNvPr id="0" name=""/>
        <dsp:cNvSpPr/>
      </dsp:nvSpPr>
      <dsp:spPr>
        <a:xfrm>
          <a:off x="2461890" y="2317450"/>
          <a:ext cx="1961088" cy="62948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0" rIns="24130" bIns="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>
              <a:solidFill>
                <a:schemeClr val="accent4">
                  <a:lumMod val="50000"/>
                </a:schemeClr>
              </a:solidFill>
            </a:rPr>
            <a:t>zámek, hrad</a:t>
          </a:r>
          <a:endParaRPr lang="cs-CZ" sz="19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2461890" y="2317450"/>
        <a:ext cx="1381047" cy="629481"/>
      </dsp:txXfrm>
    </dsp:sp>
    <dsp:sp modelId="{5620CCB6-1C59-48E1-98AD-983B9E5C07CF}">
      <dsp:nvSpPr>
        <dsp:cNvPr id="0" name=""/>
        <dsp:cNvSpPr/>
      </dsp:nvSpPr>
      <dsp:spPr>
        <a:xfrm>
          <a:off x="3793940" y="2321906"/>
          <a:ext cx="895328" cy="877441"/>
        </a:xfrm>
        <a:prstGeom prst="ellipse">
          <a:avLst/>
        </a:prstGeom>
        <a:blipFill rotWithShape="1">
          <a:blip xmlns:r="http://schemas.openxmlformats.org/officeDocument/2006/relationships" r:embed="rId2"/>
          <a:stretch>
            <a:fillRect/>
          </a:stretch>
        </a:blipFill>
        <a:ln w="1905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3DFF329-96C9-4A64-A83D-E38FF2DB05C5}">
      <dsp:nvSpPr>
        <dsp:cNvPr id="0" name=""/>
        <dsp:cNvSpPr/>
      </dsp:nvSpPr>
      <dsp:spPr>
        <a:xfrm>
          <a:off x="4859315" y="852840"/>
          <a:ext cx="1961088" cy="1463910"/>
        </a:xfrm>
        <a:prstGeom prst="round2SameRect">
          <a:avLst>
            <a:gd name="adj1" fmla="val 8000"/>
            <a:gd name="adj2" fmla="val 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4170D8-5188-4737-90C2-1F52B1746D29}">
      <dsp:nvSpPr>
        <dsp:cNvPr id="0" name=""/>
        <dsp:cNvSpPr/>
      </dsp:nvSpPr>
      <dsp:spPr>
        <a:xfrm>
          <a:off x="4859315" y="2316751"/>
          <a:ext cx="1961088" cy="62948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0" rIns="24130" bIns="0" numCol="1" spcCol="1270" anchor="ctr" anchorCtr="0">
          <a:noAutofit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>
              <a:solidFill>
                <a:schemeClr val="accent4">
                  <a:lumMod val="50000"/>
                </a:schemeClr>
              </a:solidFill>
            </a:rPr>
            <a:t>město</a:t>
          </a:r>
          <a:endParaRPr lang="cs-CZ" sz="19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4859315" y="2316751"/>
        <a:ext cx="1381047" cy="629481"/>
      </dsp:txXfrm>
    </dsp:sp>
    <dsp:sp modelId="{49ABF93F-8BC9-4BEB-9258-95DFABC53A7D}">
      <dsp:nvSpPr>
        <dsp:cNvPr id="0" name=""/>
        <dsp:cNvSpPr/>
      </dsp:nvSpPr>
      <dsp:spPr>
        <a:xfrm>
          <a:off x="6160200" y="2319811"/>
          <a:ext cx="957659" cy="880235"/>
        </a:xfrm>
        <a:prstGeom prst="ellipse">
          <a:avLst/>
        </a:prstGeom>
        <a:blipFill rotWithShape="1">
          <a:blip xmlns:r="http://schemas.openxmlformats.org/officeDocument/2006/relationships" r:embed="rId3"/>
          <a:stretch>
            <a:fillRect/>
          </a:stretch>
        </a:blipFill>
        <a:ln w="1905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DE18101-BC2D-4B02-894F-A4D0AD52431D}">
      <dsp:nvSpPr>
        <dsp:cNvPr id="0" name=""/>
        <dsp:cNvSpPr/>
      </dsp:nvSpPr>
      <dsp:spPr>
        <a:xfrm>
          <a:off x="250005" y="38267"/>
          <a:ext cx="1665754" cy="74424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>
              <a:solidFill>
                <a:schemeClr val="accent4">
                  <a:lumMod val="50000"/>
                </a:schemeClr>
              </a:solidFill>
            </a:rPr>
            <a:t>řeka</a:t>
          </a:r>
          <a:endParaRPr lang="cs-CZ" sz="32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250005" y="38267"/>
        <a:ext cx="1665754" cy="744246"/>
      </dsp:txXfrm>
    </dsp:sp>
    <dsp:sp modelId="{3D86899B-A815-46C6-9105-21A5CA1FC9F1}">
      <dsp:nvSpPr>
        <dsp:cNvPr id="0" name=""/>
        <dsp:cNvSpPr/>
      </dsp:nvSpPr>
      <dsp:spPr>
        <a:xfrm>
          <a:off x="2554204" y="38246"/>
          <a:ext cx="1658131" cy="74522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>
              <a:solidFill>
                <a:schemeClr val="accent4">
                  <a:lumMod val="50000"/>
                </a:schemeClr>
              </a:solidFill>
            </a:rPr>
            <a:t>hory</a:t>
          </a:r>
          <a:endParaRPr lang="cs-CZ" sz="32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2554204" y="38246"/>
        <a:ext cx="1658131" cy="745229"/>
      </dsp:txXfrm>
    </dsp:sp>
    <dsp:sp modelId="{9E17E500-9D11-461F-85E4-A4BCF03E5086}">
      <dsp:nvSpPr>
        <dsp:cNvPr id="0" name=""/>
        <dsp:cNvSpPr/>
      </dsp:nvSpPr>
      <dsp:spPr>
        <a:xfrm>
          <a:off x="4642454" y="38267"/>
          <a:ext cx="2016218" cy="70089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>
              <a:solidFill>
                <a:schemeClr val="accent4">
                  <a:lumMod val="50000"/>
                </a:schemeClr>
              </a:solidFill>
            </a:rPr>
            <a:t>nížina</a:t>
          </a:r>
          <a:endParaRPr lang="cs-CZ" sz="32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4642454" y="38267"/>
        <a:ext cx="2016218" cy="70089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PictureAccentList">
  <dgm:title val=""/>
  <dgm:desc val=""/>
  <dgm:catLst>
    <dgm:cat type="picture" pri="14000"/>
    <dgm:cat type="list" pri="14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4" srcId="0" destId="1" srcOrd="0" destOrd="0"/>
        <dgm:cxn modelId="5" srcId="1" destId="11" srcOrd="0" destOrd="0"/>
        <dgm:cxn modelId="6" srcId="1" destId="12" srcOrd="0" destOrd="0"/>
        <dgm:cxn modelId="14" srcId="1" destId="13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</dgm:ptLst>
      <dgm:cxnLst>
        <dgm:cxn modelId="4" srcId="0" destId="1" srcOrd="0" destOrd="0"/>
        <dgm:cxn modelId="5" srcId="1" destId="11" srcOrd="0" destOrd="0"/>
        <dgm:cxn modelId="6" srcId="1" destId="12" srcOrd="0" destOrd="0"/>
        <dgm:cxn modelId="14" srcId="1" destId="13" srcOrd="0" destOrd="0"/>
      </dgm:cxnLst>
      <dgm:bg/>
      <dgm:whole/>
    </dgm:dataModel>
  </dgm:clrData>
  <dgm:layoutNode name="layout">
    <dgm:varLst>
      <dgm:chMax/>
      <dgm:chPref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L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primFontSz" for="des" forName="childText" refType="primFontSz" refFor="des" refForName="rootText" op="lte"/>
      <dgm:constr type="w" for="des" forName="rootComposite" refType="w" fact="4"/>
      <dgm:constr type="h" for="des" forName="rootComposite" refType="h"/>
      <dgm:constr type="w" for="des" forName="childComposite" refType="w" refFor="des" refForName="rootComposite"/>
      <dgm:constr type="h" for="des" forName="childComposite" refType="h" refFor="des" refForName="rootComposite"/>
      <dgm:constr type="sibSp" refType="w" refFor="des" refForName="rootComposite" fact="0.1"/>
      <dgm:constr type="sibSp" for="des" forName="childShape" refType="h" refFor="des" refForName="rootComposite" fact="0.12"/>
      <dgm:constr type="sp" for="des" forName="root" refType="h" refFor="des" refForName="rootComposite" fact="0.18"/>
    </dgm:constrLst>
    <dgm:ruleLst/>
    <dgm:forEach name="Name3" axis="ch">
      <dgm:forEach name="Name4" axis="self" ptType="node" cnt="1">
        <dgm:layoutNode name="root">
          <dgm:varLst>
            <dgm:chMax/>
            <dgm:chPref val="4"/>
          </dgm:varLst>
          <dgm:alg type="hierRoot"/>
          <dgm:shape xmlns:r="http://schemas.openxmlformats.org/officeDocument/2006/relationships" r:blip="">
            <dgm:adjLst/>
          </dgm:shape>
          <dgm:presOf/>
          <dgm:constrLst/>
          <dgm:ruleLst/>
          <dgm:layoutNode name="rootComposite">
            <dgm:varLst/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onstrLst>
              <dgm:constr type="l" for="ch" forName="rootText"/>
              <dgm:constr type="t" for="ch" forName="rootText"/>
              <dgm:constr type="w" for="ch" forName="rootText" refType="w"/>
              <dgm:constr type="h" for="ch" forName="rootText" refType="h"/>
            </dgm:constrLst>
            <dgm:ruleLst/>
            <dgm:layoutNode name="rootText" styleLbl="node0">
              <dgm:varLst>
                <dgm:chMax/>
                <dgm:chPref val="4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  <dgm:rule type="primFontSz" val="65" fact="NaN" max="NaN"/>
              </dgm:ruleLst>
            </dgm:layoutNode>
          </dgm:layoutNode>
          <dgm:layoutNode name="childShape">
            <dgm:varLst>
              <dgm:chMax val="0"/>
              <dgm:chPref val="0"/>
            </dgm:varLst>
            <dgm:alg type="hierChild">
              <dgm:param type="chAlign" val="r"/>
              <dgm:param type="linDir" val="fromT"/>
              <dgm:param type="fallback" val="2D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5" axis="ch">
              <dgm:forEach name="Name6" axis="self" ptType="node">
                <dgm:layoutNode name="childComposite">
                  <dgm:varLst>
                    <dgm:chMax val="0"/>
                    <dgm:chPref val="0"/>
                  </dgm:varLst>
                  <dgm:alg type="composite"/>
                  <dgm:shape xmlns:r="http://schemas.openxmlformats.org/officeDocument/2006/relationships" r:blip="">
                    <dgm:adjLst/>
                  </dgm:shape>
                  <dgm:presOf/>
                  <dgm:choose name="Name7">
                    <dgm:if name="Name8" func="var" arg="dir" op="equ" val="norm">
                      <dgm:constrLst>
                        <dgm:constr type="w" for="ch" forName="Image" refType="h"/>
                        <dgm:constr type="h" for="ch" forName="Image" refType="h"/>
                        <dgm:constr type="l" for="ch" forName="Image"/>
                        <dgm:constr type="t" for="ch" forName="Image"/>
                        <dgm:constr type="h" for="ch" forName="childText" refType="h"/>
                        <dgm:constr type="l" for="ch" forName="childText" refType="w" refFor="ch" refForName="Image" fact="1.06"/>
                        <dgm:constr type="t" for="ch" forName="childText"/>
                      </dgm:constrLst>
                    </dgm:if>
                    <dgm:else name="Name9">
                      <dgm:constrLst>
                        <dgm:constr type="w" for="ch" forName="Image" refType="h"/>
                        <dgm:constr type="h" for="ch" forName="Image" refType="h"/>
                        <dgm:constr type="r" for="ch" forName="Image" refType="w"/>
                        <dgm:constr type="t" for="ch" forName="Image"/>
                        <dgm:constr type="h" for="ch" forName="childText" refType="h"/>
                        <dgm:constr type="t" for="ch" forName="childText"/>
                        <dgm:constr type="wOff" for="ch" forName="childText" refType="w" refFor="ch" refForName="Image" fact="-1.06"/>
                      </dgm:constrLst>
                    </dgm:else>
                  </dgm:choose>
                  <dgm:ruleLst/>
                  <dgm:layoutNode name="Image" styleLbl="node1">
                    <dgm:alg type="sp"/>
                    <dgm:shape xmlns:r="http://schemas.openxmlformats.org/officeDocument/2006/relationships" type="roundRect" r:blip="" blipPhldr="1">
                      <dgm:adjLst>
                        <dgm:adj idx="1" val="0.1667"/>
                      </dgm:adjLst>
                    </dgm:shape>
                    <dgm:presOf/>
                  </dgm:layoutNode>
                  <dgm:layoutNode name="childText" styleLbl="lnNode1">
                    <dgm:varLst>
                      <dgm:chMax val="0"/>
                      <dgm:chPref val="0"/>
                      <dgm:bulletEnabled val="1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667"/>
                      </dgm:adjLst>
                    </dgm:shape>
                    <dgm:presOf axis="self desOrSelf" ptType="node node" st="1 1" cnt="1 0"/>
                    <dgm:ruleLst>
                      <dgm:rule type="primFontSz" val="5" fact="NaN" max="NaN"/>
                    </dgm:ruleLst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List2">
  <dgm:title val=""/>
  <dgm:desc val=""/>
  <dgm:catLst>
    <dgm:cat type="list" pri="11000"/>
    <dgm:cat type="picture" pri="24000"/>
    <dgm:cat type="pictureconvert" pri="2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bkgdShp" refType="w"/>
      <dgm:constr type="h" for="ch" forName="bkgdShp" refType="h" fact="0.45"/>
      <dgm:constr type="t" for="ch" forName="bkgdShp"/>
      <dgm:constr type="w" for="ch" forName="linComp" refType="w" fact="0.94"/>
      <dgm:constr type="h" for="ch" forName="linComp" refType="h"/>
      <dgm:constr type="ctrX" for="ch" forName="linComp" refType="w" fact="0.5"/>
    </dgm:constrLst>
    <dgm:ruleLst/>
    <dgm:choose name="Name1">
      <dgm:if name="Name2" axis="ch" ptType="node" func="cnt" op="gte" val="1">
        <dgm:layoutNode name="bkgdShp" styleLbl="alignAccFollow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linComp">
          <dgm:choose name="Name3">
            <dgm:if name="Name4" func="var" arg="dir" op="equ" val="norm">
              <dgm:alg type="lin"/>
            </dgm:if>
            <dgm:else name="Name5">
              <dgm:alg type="lin">
                <dgm:param type="linDir" val="from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w" for="ch" forName="compNode" refType="w"/>
            <dgm:constr type="h" for="ch" forName="compNode" refType="h"/>
            <dgm:constr type="w" for="ch" ptType="sibTrans" refType="w" refFor="ch" refForName="compNode" fact="0.1"/>
            <dgm:constr type="h" for="ch" ptType="sibTrans" op="equ"/>
            <dgm:constr type="h" for="ch" forName="compNode" op="equ"/>
            <dgm:constr type="primFontSz" for="des" forName="node" op="equ"/>
          </dgm:constrLst>
          <dgm:ruleLst/>
          <dgm:forEach name="nodesForEach" axis="ch" ptType="node">
            <dgm:layoutNode name="compNode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node" refType="w"/>
                <dgm:constr type="h" for="ch" forName="node" refType="h" fact="0.55"/>
                <dgm:constr type="b" for="ch" forName="node" refType="h"/>
                <dgm:constr type="w" for="ch" forName="invisiNode" refType="w" fact="0.75"/>
                <dgm:constr type="h" for="ch" forName="invisiNode" refType="h" fact="0.06"/>
                <dgm:constr type="t" for="ch" forName="invisiNode"/>
                <dgm:constr type="w" for="ch" forName="imagNode" refType="w"/>
                <dgm:constr type="h" for="ch" forName="imagNode" refType="h" fact="0.33"/>
                <dgm:constr type="ctrX" for="ch" forName="imagNode" refType="w" fact="0.5"/>
                <dgm:constr type="t" for="ch" forName="imagNode" refType="h" fact="0.06"/>
              </dgm:constrLst>
              <dgm:ruleLst/>
              <dgm:layoutNode name="node" styleLbl="node1">
                <dgm:varLst>
                  <dgm:bulletEnabled val="1"/>
                </dgm:varLst>
                <dgm:alg type="tx">
                  <dgm:param type="txAnchorVert" val="t"/>
                </dgm:alg>
                <dgm:shape xmlns:r="http://schemas.openxmlformats.org/officeDocument/2006/relationships" rot="180" type="round2SameRect" r:blip="">
                  <dgm:adjLst>
                    <dgm:adj idx="1" val="0.105"/>
                  </dgm:adjLst>
                </dgm:shape>
                <dgm:presOf axis="desOrSelf" ptType="node"/>
                <dgm:constrLst>
                  <dgm:constr type="primFontSz" val="65"/>
                </dgm:constrLst>
                <dgm:ruleLst>
                  <dgm:rule type="primFontSz" val="5" fact="NaN" max="NaN"/>
                </dgm:ruleLst>
              </dgm:layoutNode>
              <dgm:layoutNode name="invisiNode">
                <dgm:alg type="sp"/>
                <dgm:shape xmlns:r="http://schemas.openxmlformats.org/officeDocument/2006/relationships" type="roundRect" r:blip="" hideGeom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  <dgm:layoutNode name="imagNode" styleLbl="fgImgPlace1">
                <dgm:alg type="sp"/>
                <dgm:shape xmlns:r="http://schemas.openxmlformats.org/officeDocument/2006/relationships" type="roundRect" r:blip="" zOrderOff="-2" blipPhldr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</dgm:layoutNode>
            <dgm:forEach name="sibTransForEach" axis="followSib" ptType="sibTrans" cnt="1">
              <dgm:layoutNode name="sibTrans">
                <dgm:alg type="sp"/>
                <dgm:shape xmlns:r="http://schemas.openxmlformats.org/officeDocument/2006/relationships" type="rect" r:blip="" hideGeom="1">
                  <dgm:adjLst/>
                </dgm:shape>
                <dgm:presOf axis="self"/>
                <dgm:constrLst/>
                <dgm:ruleLst/>
              </dgm:layoutNode>
            </dgm:forEach>
          </dgm:forEach>
        </dgm:layoutNode>
      </dgm:if>
      <dgm:else name="Name6"/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List2">
  <dgm:title val=""/>
  <dgm:desc val=""/>
  <dgm:catLst>
    <dgm:cat type="list" pri="11000"/>
    <dgm:cat type="picture" pri="24000"/>
    <dgm:cat type="pictureconvert" pri="2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bkgdShp" refType="w"/>
      <dgm:constr type="h" for="ch" forName="bkgdShp" refType="h" fact="0.45"/>
      <dgm:constr type="t" for="ch" forName="bkgdShp"/>
      <dgm:constr type="w" for="ch" forName="linComp" refType="w" fact="0.94"/>
      <dgm:constr type="h" for="ch" forName="linComp" refType="h"/>
      <dgm:constr type="ctrX" for="ch" forName="linComp" refType="w" fact="0.5"/>
    </dgm:constrLst>
    <dgm:ruleLst/>
    <dgm:choose name="Name1">
      <dgm:if name="Name2" axis="ch" ptType="node" func="cnt" op="gte" val="1">
        <dgm:layoutNode name="bkgdShp" styleLbl="alignAccFollow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linComp">
          <dgm:choose name="Name3">
            <dgm:if name="Name4" func="var" arg="dir" op="equ" val="norm">
              <dgm:alg type="lin"/>
            </dgm:if>
            <dgm:else name="Name5">
              <dgm:alg type="lin">
                <dgm:param type="linDir" val="from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w" for="ch" forName="compNode" refType="w"/>
            <dgm:constr type="h" for="ch" forName="compNode" refType="h"/>
            <dgm:constr type="w" for="ch" ptType="sibTrans" refType="w" refFor="ch" refForName="compNode" fact="0.1"/>
            <dgm:constr type="h" for="ch" ptType="sibTrans" op="equ"/>
            <dgm:constr type="h" for="ch" forName="compNode" op="equ"/>
            <dgm:constr type="primFontSz" for="des" forName="node" op="equ"/>
          </dgm:constrLst>
          <dgm:ruleLst/>
          <dgm:forEach name="nodesForEach" axis="ch" ptType="node">
            <dgm:layoutNode name="compNode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node" refType="w"/>
                <dgm:constr type="h" for="ch" forName="node" refType="h" fact="0.55"/>
                <dgm:constr type="b" for="ch" forName="node" refType="h"/>
                <dgm:constr type="w" for="ch" forName="invisiNode" refType="w" fact="0.75"/>
                <dgm:constr type="h" for="ch" forName="invisiNode" refType="h" fact="0.06"/>
                <dgm:constr type="t" for="ch" forName="invisiNode"/>
                <dgm:constr type="w" for="ch" forName="imagNode" refType="w"/>
                <dgm:constr type="h" for="ch" forName="imagNode" refType="h" fact="0.33"/>
                <dgm:constr type="ctrX" for="ch" forName="imagNode" refType="w" fact="0.5"/>
                <dgm:constr type="t" for="ch" forName="imagNode" refType="h" fact="0.06"/>
              </dgm:constrLst>
              <dgm:ruleLst/>
              <dgm:layoutNode name="node" styleLbl="node1">
                <dgm:varLst>
                  <dgm:bulletEnabled val="1"/>
                </dgm:varLst>
                <dgm:alg type="tx">
                  <dgm:param type="txAnchorVert" val="t"/>
                </dgm:alg>
                <dgm:shape xmlns:r="http://schemas.openxmlformats.org/officeDocument/2006/relationships" rot="180" type="round2SameRect" r:blip="">
                  <dgm:adjLst>
                    <dgm:adj idx="1" val="0.105"/>
                  </dgm:adjLst>
                </dgm:shape>
                <dgm:presOf axis="desOrSelf" ptType="node"/>
                <dgm:constrLst>
                  <dgm:constr type="primFontSz" val="65"/>
                </dgm:constrLst>
                <dgm:ruleLst>
                  <dgm:rule type="primFontSz" val="5" fact="NaN" max="NaN"/>
                </dgm:ruleLst>
              </dgm:layoutNode>
              <dgm:layoutNode name="invisiNode">
                <dgm:alg type="sp"/>
                <dgm:shape xmlns:r="http://schemas.openxmlformats.org/officeDocument/2006/relationships" type="roundRect" r:blip="" hideGeom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  <dgm:layoutNode name="imagNode" styleLbl="fgImgPlace1">
                <dgm:alg type="sp"/>
                <dgm:shape xmlns:r="http://schemas.openxmlformats.org/officeDocument/2006/relationships" type="roundRect" r:blip="" zOrderOff="-2" blipPhldr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</dgm:layoutNode>
            <dgm:forEach name="sibTransForEach" axis="followSib" ptType="sibTrans" cnt="1">
              <dgm:layoutNode name="sibTrans">
                <dgm:alg type="sp"/>
                <dgm:shape xmlns:r="http://schemas.openxmlformats.org/officeDocument/2006/relationships" type="rect" r:blip="" hideGeom="1">
                  <dgm:adjLst/>
                </dgm:shape>
                <dgm:presOf axis="self"/>
                <dgm:constrLst/>
                <dgm:ruleLst/>
              </dgm:layoutNode>
            </dgm:forEach>
          </dgm:forEach>
        </dgm:layoutNode>
      </dgm:if>
      <dgm:else name="Name6"/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bList2">
  <dgm:title val=""/>
  <dgm:desc val=""/>
  <dgm:catLst>
    <dgm:cat type="list" pri="7000"/>
    <dgm:cat type="convert" pri="16000"/>
    <dgm:cat type="picture" pri="28000"/>
    <dgm:cat type="pictureconvert" pri="28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dir/>
      <dgm:animLvl val="lvl"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w" for="ch" ptType="sibTrans" refType="w" refFor="ch" refForName="compNode" op="equ" fact="0.08"/>
      <dgm:constr type="sp" refType="w" refFor="ch" refForName="compNode" op="equ" fact="0.16"/>
      <dgm:constr type="primFontSz" for="des" forName="parentText" op="equ" val="65"/>
      <dgm:constr type="primFontSz" for="des" forName="childRect" op="equ" val="65"/>
    </dgm:constrLst>
    <dgm:ruleLst/>
    <dgm:forEach name="nodesForEach" axis="ch" ptType="node">
      <dgm:layoutNode name="compNode">
        <dgm:alg type="composite">
          <dgm:param type="ar" val="0.943"/>
        </dgm:alg>
        <dgm:shape xmlns:r="http://schemas.openxmlformats.org/officeDocument/2006/relationships" r:blip="">
          <dgm:adjLst/>
        </dgm:shape>
        <dgm:presOf/>
        <dgm:choose name="Name3">
          <dgm:if name="Name4" axis="self" func="var" arg="dir" op="equ" val="norm">
            <dgm:constrLst>
              <dgm:constr type="w" val="1"/>
              <dgm:constr type="h" refType="w" fact="1.06"/>
              <dgm:constr type="h" for="ch" forName="childRect" refType="h" fact="0.65"/>
              <dgm:constr type="w" for="ch" forName="childRect" refType="w" fact="0.923"/>
              <dgm:constr type="l" for="ch" forName="childRect"/>
              <dgm:constr type="t" for="ch" forName="childRect"/>
              <dgm:constr type="w" for="ch" forName="parentText" refType="w" fact="0.65"/>
              <dgm:constr type="h" for="ch" forName="parentText" refType="h" refFor="ch" refForName="childRect" fact="0.43"/>
              <dgm:constr type="l" for="ch" forName="parentText"/>
              <dgm:constr type="t" for="ch" forName="parentText" refType="h" refFor="ch" refForName="childRect"/>
              <dgm:constr type="w" for="ch" forName="parentRect" refType="w" fact="0.923"/>
              <dgm:constr type="h" for="ch" forName="parentRect" refType="h" refFor="ch" refForName="parentText"/>
              <dgm:constr type="l" for="ch" forName="parentRect"/>
              <dgm:constr type="t" for="ch" forName="parentRect" refType="t" refFor="ch" refForName="parentText"/>
              <dgm:constr type="w" for="ch" forName="adorn" refType="w" refFor="ch" refForName="parentRect" fact="0.35"/>
              <dgm:constr type="h" for="ch" forName="adorn" refType="w" refFor="ch" refForName="parentRect" fact="0.35"/>
              <dgm:constr type="b" for="ch" forName="adorn" refType="h"/>
              <dgm:constr type="r" for="ch" forName="adorn" refType="w"/>
            </dgm:constrLst>
          </dgm:if>
          <dgm:else name="Name5">
            <dgm:constrLst>
              <dgm:constr type="w" val="1"/>
              <dgm:constr type="h" refType="w" fact="1.06"/>
              <dgm:constr type="h" for="ch" forName="childRect" refType="h" fact="0.65"/>
              <dgm:constr type="w" for="ch" forName="childRect" refType="w" fact="0.923"/>
              <dgm:constr type="r" for="ch" forName="childRect" refType="w"/>
              <dgm:constr type="t" for="ch" forName="childRect"/>
              <dgm:constr type="w" for="ch" forName="parentText" refType="w" fact="0.65"/>
              <dgm:constr type="h" for="ch" forName="parentText" refType="h" refFor="ch" refForName="childRect" fact="0.43"/>
              <dgm:constr type="r" for="ch" forName="parentText" refType="w"/>
              <dgm:constr type="t" for="ch" forName="parentText" refType="h" refFor="ch" refForName="childRect"/>
              <dgm:constr type="w" for="ch" forName="parentRect" refType="w" fact="0.923"/>
              <dgm:constr type="h" for="ch" forName="parentRect" refType="h" refFor="ch" refForName="parentText"/>
              <dgm:constr type="r" for="ch" forName="parentRect" refType="w"/>
              <dgm:constr type="t" for="ch" forName="parentRect" refType="t" refFor="ch" refForName="parentText"/>
              <dgm:constr type="w" for="ch" forName="adorn" refType="w" refFor="ch" refForName="parentRect" fact="0.35"/>
              <dgm:constr type="h" for="ch" forName="adorn" refType="w" refFor="ch" refForName="parentRect" fact="0.35"/>
              <dgm:constr type="b" for="ch" forName="adorn" refType="h"/>
              <dgm:constr type="l" for="ch" forName="adorn"/>
            </dgm:constrLst>
          </dgm:else>
        </dgm:choose>
        <dgm:ruleLst/>
        <dgm:layoutNode name="childRect" styleLbl="bgAcc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ound2SameRect" r:blip="">
            <dgm:adjLst>
              <dgm:adj idx="1" val="0.08"/>
            </dgm:adjLst>
          </dgm:shape>
          <dgm:presOf axis="des" ptType="node"/>
          <dgm:constrLst>
            <dgm:constr type="secFontSz" refType="primFontSz"/>
            <dgm:constr type="tMarg" refType="primFontSz" fact="0.3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layoutNode name="parentText">
          <dgm:varLst>
            <dgm:chMax val="0"/>
            <dgm:bulletEnabled val="1"/>
          </dgm:varLst>
          <dgm:choose name="Name6">
            <dgm:if name="Name7" func="var" arg="dir" op="equ" val="norm">
              <dgm:alg type="tx">
                <dgm:param type="parTxLTRAlign" val="l"/>
                <dgm:param type="parTxRTLAlign" val="l"/>
              </dgm:alg>
            </dgm:if>
            <dgm:else name="Name8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ect" r:blip="" zOrderOff="1" hideGeom="1">
            <dgm:adjLst/>
          </dgm:shape>
          <dgm:presOf axis="self" ptType="node"/>
          <dgm:constrLst>
            <dgm:constr type="tMarg"/>
            <dgm:constr type="bMarg"/>
            <dgm:constr type="lMarg" refType="primFontSz" fact="0.3"/>
            <dgm:constr type="rMarg" refType="primFontSz" fact="0.1"/>
          </dgm:constrLst>
          <dgm:ruleLst>
            <dgm:rule type="primFontSz" val="5" fact="NaN" max="NaN"/>
          </dgm:ruleLst>
        </dgm:layoutNode>
        <dgm:layoutNode name="parentRect" styleLbl="alignNode1">
          <dgm:alg type="sp"/>
          <dgm:shape xmlns:r="http://schemas.openxmlformats.org/officeDocument/2006/relationships" type="rect" r:blip="">
            <dgm:adjLst/>
          </dgm:shape>
          <dgm:presOf axis="self" ptType="node"/>
          <dgm:constrLst/>
          <dgm:ruleLst/>
        </dgm:layoutNode>
        <dgm:layoutNode name="adorn" styleLbl="fgAccFollowNod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w" val="1"/>
            <dgm:constr type="h" refType="w"/>
          </dgm:constrLst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dt="0"/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wmf"/><Relationship Id="rId3" Type="http://schemas.openxmlformats.org/officeDocument/2006/relationships/diagramLayout" Target="../diagrams/layout2.xml"/><Relationship Id="rId7" Type="http://schemas.openxmlformats.org/officeDocument/2006/relationships/image" Target="../media/image3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Relationship Id="rId9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diagramLayout" Target="../diagrams/layout3.xml"/><Relationship Id="rId7" Type="http://schemas.openxmlformats.org/officeDocument/2006/relationships/image" Target="../media/image6.jpe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Relationship Id="rId9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diagramLayout" Target="../diagrams/layout4.xml"/><Relationship Id="rId7" Type="http://schemas.openxmlformats.org/officeDocument/2006/relationships/image" Target="../media/image9.jpe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diagramLayout" Target="../diagrams/layout6.xml"/><Relationship Id="rId7" Type="http://schemas.openxmlformats.org/officeDocument/2006/relationships/image" Target="../media/image14.jpeg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Relationship Id="rId9" Type="http://schemas.openxmlformats.org/officeDocument/2006/relationships/image" Target="../media/image16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 fontScale="90000"/>
          </a:bodyPr>
          <a:lstStyle/>
          <a:p>
            <a:pPr marL="182880" indent="0" algn="ctr">
              <a:buNone/>
            </a:pPr>
            <a:r>
              <a:rPr lang="cs-CZ" sz="31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VLASTIVĚDA</a:t>
            </a:r>
            <a:br>
              <a:rPr lang="cs-CZ" sz="31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31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Místo, kde žijeme</a:t>
            </a: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dirty="0" smtClean="0">
                <a:latin typeface="Arial" pitchFamily="34" charset="0"/>
                <a:cs typeface="Arial" pitchFamily="34" charset="0"/>
              </a:rPr>
            </a:br>
            <a:r>
              <a:rPr lang="cs-CZ" sz="4900" b="1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Mapa</a:t>
            </a:r>
            <a:endParaRPr lang="cs-CZ" sz="4900" b="1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Zpracovala: Mgr. Jana Ottová</a:t>
            </a:r>
            <a:endParaRPr lang="cs-CZ" sz="2000" b="1" dirty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88179913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42_PŘVL_13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VLASTIVĚDA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Mapa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Jana Ottová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 mapou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, s barvami na mapě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Vědět, co znamenají barvy na mapě , znát mapové značky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Speciální ZŠ/4.-5.ročník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15.2.2013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Mapa 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43964154"/>
              </p:ext>
            </p:extLst>
          </p:nvPr>
        </p:nvGraphicFramePr>
        <p:xfrm>
          <a:off x="1009650" y="1806575"/>
          <a:ext cx="7124700" cy="4052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51505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Druhy map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9365966"/>
              </p:ext>
            </p:extLst>
          </p:nvPr>
        </p:nvGraphicFramePr>
        <p:xfrm>
          <a:off x="1009650" y="1806575"/>
          <a:ext cx="7124700" cy="4052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3075" name="Picture 3" descr="C:\Users\ottova\AppData\Local\Microsoft\Windows\Temporary Internet Files\Content.IE5\HDG0GBZR\MP900409305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816098"/>
            <a:ext cx="1023588" cy="10347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ottova\AppData\Local\Microsoft\Windows\Temporary Internet Files\Content.IE5\EYKMB8VD\MC90023143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2340" y="3804438"/>
            <a:ext cx="1170880" cy="11290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ottova\AppData\Local\Microsoft\Windows\Temporary Internet Files\Content.IE5\8Q0K2SHH\MP900400948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8895" y="4933500"/>
            <a:ext cx="1054325" cy="10157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478085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Barvy na mapě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18075506"/>
              </p:ext>
            </p:extLst>
          </p:nvPr>
        </p:nvGraphicFramePr>
        <p:xfrm>
          <a:off x="1009650" y="1806575"/>
          <a:ext cx="7124700" cy="4052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26" name="Picture 2" descr="C:\Users\ottova\AppData\Local\Microsoft\Windows\Temporary Internet Files\Content.IE5\8Q0K2SHH\MP900403253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5776" y="2129028"/>
            <a:ext cx="1950720" cy="1299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ottova\AppData\Local\Microsoft\Windows\Temporary Internet Files\Content.IE5\NXI6Y2EX\MP900163751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4514" y="2016948"/>
            <a:ext cx="2161303" cy="14120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ottova\AppData\Local\Microsoft\Windows\Temporary Internet Files\Content.IE5\NXI6Y2EX\MP900414027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016948"/>
            <a:ext cx="2123728" cy="14152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331120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Barvy na mapě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40160601"/>
              </p:ext>
            </p:extLst>
          </p:nvPr>
        </p:nvGraphicFramePr>
        <p:xfrm>
          <a:off x="1009650" y="1806575"/>
          <a:ext cx="7124700" cy="4052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2050" name="Picture 2" descr="C:\Users\ottova\AppData\Local\Microsoft\Windows\Temporary Internet Files\Content.IE5\8Q0K2SHH\MP900163530[1]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049829"/>
            <a:ext cx="2592288" cy="1513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ottova\AppData\Local\Microsoft\Windows\Temporary Internet Files\Content.IE5\NXI6Y2EX\MP900427670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979019"/>
            <a:ext cx="2483092" cy="16547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655139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Mapové značky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20061108"/>
              </p:ext>
            </p:extLst>
          </p:nvPr>
        </p:nvGraphicFramePr>
        <p:xfrm>
          <a:off x="1009650" y="1806575"/>
          <a:ext cx="7124700" cy="4052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Tvar L 6"/>
          <p:cNvSpPr/>
          <p:nvPr/>
        </p:nvSpPr>
        <p:spPr>
          <a:xfrm>
            <a:off x="1619672" y="2924944"/>
            <a:ext cx="914400" cy="914400"/>
          </a:xfrm>
          <a:prstGeom prst="corner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Šipka nahoru 2"/>
          <p:cNvSpPr/>
          <p:nvPr/>
        </p:nvSpPr>
        <p:spPr>
          <a:xfrm>
            <a:off x="4090896" y="2860936"/>
            <a:ext cx="913151" cy="978408"/>
          </a:xfrm>
          <a:prstGeom prst="up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6168752" y="3242514"/>
            <a:ext cx="491480" cy="438045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6939510" y="3163121"/>
            <a:ext cx="656826" cy="596830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23779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Spoj se správnou barvou a správným obrázkem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51897741"/>
              </p:ext>
            </p:extLst>
          </p:nvPr>
        </p:nvGraphicFramePr>
        <p:xfrm>
          <a:off x="1009650" y="1806575"/>
          <a:ext cx="7124700" cy="4052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Obdélník 6"/>
          <p:cNvSpPr/>
          <p:nvPr/>
        </p:nvSpPr>
        <p:spPr>
          <a:xfrm>
            <a:off x="1416154" y="4797152"/>
            <a:ext cx="1427654" cy="914400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808046" y="4793170"/>
            <a:ext cx="1440160" cy="91440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033089" y="4797152"/>
            <a:ext cx="1418456" cy="914400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ottova\AppData\Local\Microsoft\Windows\Temporary Internet Files\Content.IE5\8Q0K2SHH\MP90042554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1729" y="3182423"/>
            <a:ext cx="1806809" cy="12054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ottova\AppData\Local\Microsoft\Windows\Temporary Internet Files\Content.IE5\8Q0K2SHH\MP900202169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0157" y="3160636"/>
            <a:ext cx="1815937" cy="12136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ottova\AppData\Local\Microsoft\Windows\Temporary Internet Files\Content.IE5\EYKMB8VD\MP900400064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5904" y="3088860"/>
            <a:ext cx="1732827" cy="1277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905486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Microsoft - 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http://office.microsoft.com</a:t>
            </a: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342900" indent="-342900">
              <a:lnSpc>
                <a:spcPct val="115000"/>
              </a:lnSpc>
              <a:spcAft>
                <a:spcPts val="1000"/>
              </a:spcAft>
              <a:buFont typeface="Arial" pitchFamily="34" charset="0"/>
              <a:buChar char="•"/>
            </a:pPr>
            <a:r>
              <a:rPr lang="cs-CZ" sz="2400" dirty="0" smtClean="0">
                <a:latin typeface="Arial"/>
                <a:ea typeface="Times New Roman"/>
              </a:rPr>
              <a:t>http</a:t>
            </a:r>
            <a:r>
              <a:rPr lang="cs-CZ" sz="2400" dirty="0">
                <a:latin typeface="Arial"/>
                <a:ea typeface="Times New Roman"/>
              </a:rPr>
              <a:t>://www.upce.cz/univerzita/kde/svet.html</a:t>
            </a:r>
            <a:endParaRPr lang="cs-CZ" sz="2400" dirty="0" smtClean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>
                <a:latin typeface="Arial"/>
                <a:ea typeface="Times New Roman"/>
              </a:rPr>
              <a:t>„Materiál </a:t>
            </a:r>
            <a:r>
              <a:rPr lang="cs-CZ" sz="120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480</TotalTime>
  <Words>350</Words>
  <Application>Microsoft Office PowerPoint</Application>
  <PresentationFormat>Předvádění na obrazovce (4:3)</PresentationFormat>
  <Paragraphs>78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Spring</vt:lpstr>
      <vt:lpstr>VLASTIVĚDA Místo, kde žijeme  Mapa</vt:lpstr>
      <vt:lpstr>Prezentace aplikace PowerPoint</vt:lpstr>
      <vt:lpstr>Mapa </vt:lpstr>
      <vt:lpstr>Druhy map</vt:lpstr>
      <vt:lpstr>Barvy na mapě</vt:lpstr>
      <vt:lpstr>Barvy na mapě</vt:lpstr>
      <vt:lpstr>Mapové značky</vt:lpstr>
      <vt:lpstr>Spoj se správnou barvou a správným obrázkem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PROTIDROGOVÁ PREVENCE  Historie a současnost drogové situace  v České republice </dc:title>
  <dc:creator>franzova</dc:creator>
  <cp:lastModifiedBy>franzova</cp:lastModifiedBy>
  <cp:revision>36</cp:revision>
  <dcterms:created xsi:type="dcterms:W3CDTF">2012-06-27T08:54:30Z</dcterms:created>
  <dcterms:modified xsi:type="dcterms:W3CDTF">2013-03-01T07:30:09Z</dcterms:modified>
</cp:coreProperties>
</file>