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68" r:id="rId1"/>
  </p:sldMasterIdLst>
  <p:notesMasterIdLst>
    <p:notesMasterId r:id="rId10"/>
  </p:notesMasterIdLst>
  <p:sldIdLst>
    <p:sldId id="257" r:id="rId2"/>
    <p:sldId id="258" r:id="rId3"/>
    <p:sldId id="261" r:id="rId4"/>
    <p:sldId id="263" r:id="rId5"/>
    <p:sldId id="264" r:id="rId6"/>
    <p:sldId id="265" r:id="rId7"/>
    <p:sldId id="266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50" d="100"/>
        <a:sy n="15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png"/><Relationship Id="rId1" Type="http://schemas.openxmlformats.org/officeDocument/2006/relationships/image" Target="../media/image7.jpeg"/><Relationship Id="rId4" Type="http://schemas.openxmlformats.org/officeDocument/2006/relationships/image" Target="../media/image10.jpe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png"/><Relationship Id="rId1" Type="http://schemas.openxmlformats.org/officeDocument/2006/relationships/image" Target="../media/image7.jpeg"/><Relationship Id="rId4" Type="http://schemas.openxmlformats.org/officeDocument/2006/relationships/image" Target="../media/image10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35FDFB-8A93-463F-B540-AB7E6A1AB613}" type="doc">
      <dgm:prSet loTypeId="urn:microsoft.com/office/officeart/2005/8/layout/hList6" loCatId="list" qsTypeId="urn:microsoft.com/office/officeart/2005/8/quickstyle/3d3" qsCatId="3D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BEBE7804-0246-4630-9641-DE8C5D29C193}">
      <dgm:prSet/>
      <dgm:spPr/>
      <dgm:t>
        <a:bodyPr/>
        <a:lstStyle/>
        <a:p>
          <a:pPr rtl="0"/>
          <a:r>
            <a:rPr lang="cs-CZ" baseline="0" dirty="0" smtClean="0"/>
            <a:t>LIDSKÉ AKTIVITY A PROBLÉMY ŽIVOTNÍHO PROSTŘEDÍ</a:t>
          </a:r>
        </a:p>
        <a:p>
          <a:pPr rtl="0"/>
          <a:r>
            <a:rPr lang="cs-CZ" baseline="0" dirty="0" smtClean="0"/>
            <a:t>PRŮMYSL A ŽIVOTNÍ PROSTŘEDÍ</a:t>
          </a:r>
          <a:endParaRPr lang="cs-CZ" baseline="0" dirty="0"/>
        </a:p>
      </dgm:t>
    </dgm:pt>
    <dgm:pt modelId="{3BB8FC78-D0A8-4360-A9BC-8A9CF82479E5}" type="parTrans" cxnId="{1BD377F0-B290-4143-91E6-9551C0626A78}">
      <dgm:prSet/>
      <dgm:spPr/>
      <dgm:t>
        <a:bodyPr/>
        <a:lstStyle/>
        <a:p>
          <a:endParaRPr lang="cs-CZ"/>
        </a:p>
      </dgm:t>
    </dgm:pt>
    <dgm:pt modelId="{865984E3-017A-44E2-9295-D56104490FB6}" type="sibTrans" cxnId="{1BD377F0-B290-4143-91E6-9551C0626A78}">
      <dgm:prSet/>
      <dgm:spPr/>
      <dgm:t>
        <a:bodyPr/>
        <a:lstStyle/>
        <a:p>
          <a:endParaRPr lang="cs-CZ"/>
        </a:p>
      </dgm:t>
    </dgm:pt>
    <dgm:pt modelId="{58056B98-BFCE-414A-B96A-EEBE9D80D1CD}" type="pres">
      <dgm:prSet presAssocID="{9735FDFB-8A93-463F-B540-AB7E6A1AB61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50FAB26-605A-46C1-9222-14CB1A36CDE6}" type="pres">
      <dgm:prSet presAssocID="{BEBE7804-0246-4630-9641-DE8C5D29C193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E201A2-D666-4B8F-AC26-2DAD166813D5}" type="presOf" srcId="{9735FDFB-8A93-463F-B540-AB7E6A1AB613}" destId="{58056B98-BFCE-414A-B96A-EEBE9D80D1CD}" srcOrd="0" destOrd="0" presId="urn:microsoft.com/office/officeart/2005/8/layout/hList6"/>
    <dgm:cxn modelId="{1BD377F0-B290-4143-91E6-9551C0626A78}" srcId="{9735FDFB-8A93-463F-B540-AB7E6A1AB613}" destId="{BEBE7804-0246-4630-9641-DE8C5D29C193}" srcOrd="0" destOrd="0" parTransId="{3BB8FC78-D0A8-4360-A9BC-8A9CF82479E5}" sibTransId="{865984E3-017A-44E2-9295-D56104490FB6}"/>
    <dgm:cxn modelId="{281051D8-E57C-4EDB-87EC-B856E1E8A99F}" type="presOf" srcId="{BEBE7804-0246-4630-9641-DE8C5D29C193}" destId="{C50FAB26-605A-46C1-9222-14CB1A36CDE6}" srcOrd="0" destOrd="0" presId="urn:microsoft.com/office/officeart/2005/8/layout/hList6"/>
    <dgm:cxn modelId="{CD66A080-1C23-4715-881B-D40C628D07F1}" type="presParOf" srcId="{58056B98-BFCE-414A-B96A-EEBE9D80D1CD}" destId="{C50FAB26-605A-46C1-9222-14CB1A36CDE6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68D355-8AAA-4CD7-AB77-855D9CAC7037}" type="doc">
      <dgm:prSet loTypeId="urn:microsoft.com/office/officeart/2005/8/layout/target3" loCatId="relationship" qsTypeId="urn:microsoft.com/office/officeart/2005/8/quickstyle/3d2" qsCatId="3D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CFA52B21-93CF-40B1-B341-2C5423D8EA1A}">
      <dgm:prSet/>
      <dgm:spPr/>
      <dgm:t>
        <a:bodyPr/>
        <a:lstStyle/>
        <a:p>
          <a:pPr rtl="0"/>
          <a:r>
            <a:rPr lang="cs-CZ" dirty="0" smtClean="0"/>
            <a:t>ROZVOJ PRŮMYSLU – druhý významný předěl ve vývoji lidské civilizace</a:t>
          </a:r>
          <a:endParaRPr lang="cs-CZ" dirty="0"/>
        </a:p>
      </dgm:t>
    </dgm:pt>
    <dgm:pt modelId="{CEDBAC54-F587-43C0-9E0B-BEBAFA20A595}" type="parTrans" cxnId="{57E1C40D-1E81-4F8C-994C-5BD4A621443A}">
      <dgm:prSet/>
      <dgm:spPr/>
      <dgm:t>
        <a:bodyPr/>
        <a:lstStyle/>
        <a:p>
          <a:endParaRPr lang="cs-CZ"/>
        </a:p>
      </dgm:t>
    </dgm:pt>
    <dgm:pt modelId="{21BD705C-93D0-4418-869F-7B31C5C36EDF}" type="sibTrans" cxnId="{57E1C40D-1E81-4F8C-994C-5BD4A621443A}">
      <dgm:prSet/>
      <dgm:spPr/>
      <dgm:t>
        <a:bodyPr/>
        <a:lstStyle/>
        <a:p>
          <a:endParaRPr lang="cs-CZ"/>
        </a:p>
      </dgm:t>
    </dgm:pt>
    <dgm:pt modelId="{0986D225-178F-4DEA-88DB-FC87539FCDF2}">
      <dgm:prSet/>
      <dgm:spPr/>
      <dgm:t>
        <a:bodyPr/>
        <a:lstStyle/>
        <a:p>
          <a:pPr rtl="0"/>
          <a:r>
            <a:rPr lang="cs-CZ" dirty="0" smtClean="0"/>
            <a:t>DOBA PRŮMYSLOVÉ REVOLUCE – prudký rozvoj průmyslu              (v 1.pol. 19. stol.)       nedostatek energie, která byla do té doby získávána jen spalováním dřeva      úbytek lesů       nedostatek dřeva, neboť se využívalo i jako hlavní stavební materiál.</a:t>
          </a:r>
          <a:endParaRPr lang="cs-CZ" dirty="0"/>
        </a:p>
      </dgm:t>
    </dgm:pt>
    <dgm:pt modelId="{E72495D9-9E80-44D0-B349-FB8E0D51E2F5}" type="parTrans" cxnId="{38F95CDA-DE8F-4910-BBB1-6A05A2797864}">
      <dgm:prSet/>
      <dgm:spPr/>
      <dgm:t>
        <a:bodyPr/>
        <a:lstStyle/>
        <a:p>
          <a:endParaRPr lang="cs-CZ"/>
        </a:p>
      </dgm:t>
    </dgm:pt>
    <dgm:pt modelId="{E6834189-24CE-4968-98F7-EDF1466CB9BE}" type="sibTrans" cxnId="{38F95CDA-DE8F-4910-BBB1-6A05A2797864}">
      <dgm:prSet/>
      <dgm:spPr/>
      <dgm:t>
        <a:bodyPr/>
        <a:lstStyle/>
        <a:p>
          <a:endParaRPr lang="cs-CZ"/>
        </a:p>
      </dgm:t>
    </dgm:pt>
    <dgm:pt modelId="{6A6CC6F9-45D4-4A39-A596-F256FC361DEF}">
      <dgm:prSet/>
      <dgm:spPr/>
      <dgm:t>
        <a:bodyPr/>
        <a:lstStyle/>
        <a:p>
          <a:pPr rtl="0"/>
          <a:r>
            <a:rPr lang="cs-CZ" dirty="0" smtClean="0"/>
            <a:t>UHLÍ   náhrada za dřevo      spalováním uhlí      člověk získal velké množství energie      využití páry a převod tepelné energie na mechanickou v parním stroji     umožňuje rychlý rozvoj techniky a průmyslové výroby.</a:t>
          </a:r>
          <a:endParaRPr lang="cs-CZ" dirty="0"/>
        </a:p>
      </dgm:t>
    </dgm:pt>
    <dgm:pt modelId="{3775D726-04D6-4255-9013-92D938F9D631}" type="parTrans" cxnId="{CFF43FA9-487C-4C1D-B38C-E36F594AF186}">
      <dgm:prSet/>
      <dgm:spPr/>
      <dgm:t>
        <a:bodyPr/>
        <a:lstStyle/>
        <a:p>
          <a:endParaRPr lang="cs-CZ"/>
        </a:p>
      </dgm:t>
    </dgm:pt>
    <dgm:pt modelId="{D719E8AF-2A05-49A2-8207-A0F8EE7D6063}" type="sibTrans" cxnId="{CFF43FA9-487C-4C1D-B38C-E36F594AF186}">
      <dgm:prSet/>
      <dgm:spPr/>
      <dgm:t>
        <a:bodyPr/>
        <a:lstStyle/>
        <a:p>
          <a:endParaRPr lang="cs-CZ"/>
        </a:p>
      </dgm:t>
    </dgm:pt>
    <dgm:pt modelId="{6537F17A-27F2-4848-871D-5ACA9C96A685}">
      <dgm:prSet/>
      <dgm:spPr/>
      <dgm:t>
        <a:bodyPr/>
        <a:lstStyle/>
        <a:p>
          <a:pPr rtl="0"/>
          <a:r>
            <a:rPr lang="cs-CZ" dirty="0" smtClean="0"/>
            <a:t>Docházelo k velkému rozvoji měst     v továrnách byla dobře placená práce a způsob života ve městech se stával pohodlnější    ve městech začalo žít více lidí      stěhování do měst z vesnic.</a:t>
          </a:r>
          <a:endParaRPr lang="cs-CZ" dirty="0"/>
        </a:p>
      </dgm:t>
    </dgm:pt>
    <dgm:pt modelId="{AAB6B233-E3BA-44CC-8F04-F8692BC87910}" type="parTrans" cxnId="{0485AE96-6F39-4F2F-B39D-26ECE1F6AA36}">
      <dgm:prSet/>
      <dgm:spPr/>
      <dgm:t>
        <a:bodyPr/>
        <a:lstStyle/>
        <a:p>
          <a:endParaRPr lang="cs-CZ"/>
        </a:p>
      </dgm:t>
    </dgm:pt>
    <dgm:pt modelId="{449A5370-F49D-4A5E-A9E0-03D09CD09587}" type="sibTrans" cxnId="{0485AE96-6F39-4F2F-B39D-26ECE1F6AA36}">
      <dgm:prSet/>
      <dgm:spPr/>
      <dgm:t>
        <a:bodyPr/>
        <a:lstStyle/>
        <a:p>
          <a:endParaRPr lang="cs-CZ"/>
        </a:p>
      </dgm:t>
    </dgm:pt>
    <dgm:pt modelId="{FD8EEAA5-4560-4126-A5C0-470CAB80212F}" type="pres">
      <dgm:prSet presAssocID="{2A68D355-8AAA-4CD7-AB77-855D9CAC703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6562D68-9A2D-4400-BD27-E5C1C9CA00CA}" type="pres">
      <dgm:prSet presAssocID="{CFA52B21-93CF-40B1-B341-2C5423D8EA1A}" presName="circle1" presStyleLbl="node1" presStyleIdx="0" presStyleCnt="4"/>
      <dgm:spPr/>
    </dgm:pt>
    <dgm:pt modelId="{5DF5B148-F913-4F57-910F-C48CCA8BA288}" type="pres">
      <dgm:prSet presAssocID="{CFA52B21-93CF-40B1-B341-2C5423D8EA1A}" presName="space" presStyleCnt="0"/>
      <dgm:spPr/>
    </dgm:pt>
    <dgm:pt modelId="{B6DAA600-C1DB-462D-984F-23AF5264D374}" type="pres">
      <dgm:prSet presAssocID="{CFA52B21-93CF-40B1-B341-2C5423D8EA1A}" presName="rect1" presStyleLbl="alignAcc1" presStyleIdx="0" presStyleCnt="4"/>
      <dgm:spPr/>
      <dgm:t>
        <a:bodyPr/>
        <a:lstStyle/>
        <a:p>
          <a:endParaRPr lang="cs-CZ"/>
        </a:p>
      </dgm:t>
    </dgm:pt>
    <dgm:pt modelId="{A843BEAF-B208-411A-8CF3-C55C1E094A19}" type="pres">
      <dgm:prSet presAssocID="{0986D225-178F-4DEA-88DB-FC87539FCDF2}" presName="vertSpace2" presStyleLbl="node1" presStyleIdx="0" presStyleCnt="4"/>
      <dgm:spPr/>
    </dgm:pt>
    <dgm:pt modelId="{CDC508C3-43A9-4199-91E4-7D222213BD15}" type="pres">
      <dgm:prSet presAssocID="{0986D225-178F-4DEA-88DB-FC87539FCDF2}" presName="circle2" presStyleLbl="node1" presStyleIdx="1" presStyleCnt="4"/>
      <dgm:spPr/>
    </dgm:pt>
    <dgm:pt modelId="{6AFB898C-7450-465C-A499-67470AEC07DB}" type="pres">
      <dgm:prSet presAssocID="{0986D225-178F-4DEA-88DB-FC87539FCDF2}" presName="rect2" presStyleLbl="alignAcc1" presStyleIdx="1" presStyleCnt="4"/>
      <dgm:spPr/>
      <dgm:t>
        <a:bodyPr/>
        <a:lstStyle/>
        <a:p>
          <a:endParaRPr lang="cs-CZ"/>
        </a:p>
      </dgm:t>
    </dgm:pt>
    <dgm:pt modelId="{B266D20E-FAF6-429E-B0A7-F9CA63B4C3F2}" type="pres">
      <dgm:prSet presAssocID="{6A6CC6F9-45D4-4A39-A596-F256FC361DEF}" presName="vertSpace3" presStyleLbl="node1" presStyleIdx="1" presStyleCnt="4"/>
      <dgm:spPr/>
    </dgm:pt>
    <dgm:pt modelId="{79F0D68A-2C8E-451C-B592-047A5E0BF6D7}" type="pres">
      <dgm:prSet presAssocID="{6A6CC6F9-45D4-4A39-A596-F256FC361DEF}" presName="circle3" presStyleLbl="node1" presStyleIdx="2" presStyleCnt="4"/>
      <dgm:spPr/>
    </dgm:pt>
    <dgm:pt modelId="{9AE39F97-3C0B-4BFB-8E29-B5BA9501E5E4}" type="pres">
      <dgm:prSet presAssocID="{6A6CC6F9-45D4-4A39-A596-F256FC361DEF}" presName="rect3" presStyleLbl="alignAcc1" presStyleIdx="2" presStyleCnt="4"/>
      <dgm:spPr/>
      <dgm:t>
        <a:bodyPr/>
        <a:lstStyle/>
        <a:p>
          <a:endParaRPr lang="cs-CZ"/>
        </a:p>
      </dgm:t>
    </dgm:pt>
    <dgm:pt modelId="{2C042E46-30D5-4B9D-9A36-D499220326D6}" type="pres">
      <dgm:prSet presAssocID="{6537F17A-27F2-4848-871D-5ACA9C96A685}" presName="vertSpace4" presStyleLbl="node1" presStyleIdx="2" presStyleCnt="4"/>
      <dgm:spPr/>
    </dgm:pt>
    <dgm:pt modelId="{2AABC053-21FE-49D7-8DF2-648EB220446E}" type="pres">
      <dgm:prSet presAssocID="{6537F17A-27F2-4848-871D-5ACA9C96A685}" presName="circle4" presStyleLbl="node1" presStyleIdx="3" presStyleCnt="4"/>
      <dgm:spPr/>
    </dgm:pt>
    <dgm:pt modelId="{954AB1C6-C8EB-432D-AB77-57287F6A1C78}" type="pres">
      <dgm:prSet presAssocID="{6537F17A-27F2-4848-871D-5ACA9C96A685}" presName="rect4" presStyleLbl="alignAcc1" presStyleIdx="3" presStyleCnt="4"/>
      <dgm:spPr/>
      <dgm:t>
        <a:bodyPr/>
        <a:lstStyle/>
        <a:p>
          <a:endParaRPr lang="cs-CZ"/>
        </a:p>
      </dgm:t>
    </dgm:pt>
    <dgm:pt modelId="{E90C246D-7780-41CB-B427-F6F79F363757}" type="pres">
      <dgm:prSet presAssocID="{CFA52B21-93CF-40B1-B341-2C5423D8EA1A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29FDFC-3E37-4E03-9956-810EC7575DBB}" type="pres">
      <dgm:prSet presAssocID="{0986D225-178F-4DEA-88DB-FC87539FCDF2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D75CC3-8D27-4F09-A6DA-CF81E07ECB87}" type="pres">
      <dgm:prSet presAssocID="{6A6CC6F9-45D4-4A39-A596-F256FC361DE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33E816-728A-4543-BA31-0761437BDCE7}" type="pres">
      <dgm:prSet presAssocID="{6537F17A-27F2-4848-871D-5ACA9C96A685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85AE96-6F39-4F2F-B39D-26ECE1F6AA36}" srcId="{2A68D355-8AAA-4CD7-AB77-855D9CAC7037}" destId="{6537F17A-27F2-4848-871D-5ACA9C96A685}" srcOrd="3" destOrd="0" parTransId="{AAB6B233-E3BA-44CC-8F04-F8692BC87910}" sibTransId="{449A5370-F49D-4A5E-A9E0-03D09CD09587}"/>
    <dgm:cxn modelId="{C2DB4FC0-C464-49F9-8008-A16FCEA88A51}" type="presOf" srcId="{6A6CC6F9-45D4-4A39-A596-F256FC361DEF}" destId="{8BD75CC3-8D27-4F09-A6DA-CF81E07ECB87}" srcOrd="1" destOrd="0" presId="urn:microsoft.com/office/officeart/2005/8/layout/target3"/>
    <dgm:cxn modelId="{BCA0A882-2B41-4D1F-8E1A-FB12BE3BD409}" type="presOf" srcId="{6537F17A-27F2-4848-871D-5ACA9C96A685}" destId="{B533E816-728A-4543-BA31-0761437BDCE7}" srcOrd="1" destOrd="0" presId="urn:microsoft.com/office/officeart/2005/8/layout/target3"/>
    <dgm:cxn modelId="{CFF43FA9-487C-4C1D-B38C-E36F594AF186}" srcId="{2A68D355-8AAA-4CD7-AB77-855D9CAC7037}" destId="{6A6CC6F9-45D4-4A39-A596-F256FC361DEF}" srcOrd="2" destOrd="0" parTransId="{3775D726-04D6-4255-9013-92D938F9D631}" sibTransId="{D719E8AF-2A05-49A2-8207-A0F8EE7D6063}"/>
    <dgm:cxn modelId="{5F250448-3AEE-4FA4-8710-848475594C61}" type="presOf" srcId="{CFA52B21-93CF-40B1-B341-2C5423D8EA1A}" destId="{B6DAA600-C1DB-462D-984F-23AF5264D374}" srcOrd="0" destOrd="0" presId="urn:microsoft.com/office/officeart/2005/8/layout/target3"/>
    <dgm:cxn modelId="{5C5B251E-CCED-4549-9A3C-E9E13653FA77}" type="presOf" srcId="{0986D225-178F-4DEA-88DB-FC87539FCDF2}" destId="{3429FDFC-3E37-4E03-9956-810EC7575DBB}" srcOrd="1" destOrd="0" presId="urn:microsoft.com/office/officeart/2005/8/layout/target3"/>
    <dgm:cxn modelId="{BB9C8ADD-8F34-4331-B103-6D2539982A94}" type="presOf" srcId="{0986D225-178F-4DEA-88DB-FC87539FCDF2}" destId="{6AFB898C-7450-465C-A499-67470AEC07DB}" srcOrd="0" destOrd="0" presId="urn:microsoft.com/office/officeart/2005/8/layout/target3"/>
    <dgm:cxn modelId="{2EEBECB1-16C8-4660-8BB1-9B7DF709E6A3}" type="presOf" srcId="{2A68D355-8AAA-4CD7-AB77-855D9CAC7037}" destId="{FD8EEAA5-4560-4126-A5C0-470CAB80212F}" srcOrd="0" destOrd="0" presId="urn:microsoft.com/office/officeart/2005/8/layout/target3"/>
    <dgm:cxn modelId="{569FF9E3-5BC0-4284-97CF-CD2DE557DF08}" type="presOf" srcId="{6A6CC6F9-45D4-4A39-A596-F256FC361DEF}" destId="{9AE39F97-3C0B-4BFB-8E29-B5BA9501E5E4}" srcOrd="0" destOrd="0" presId="urn:microsoft.com/office/officeart/2005/8/layout/target3"/>
    <dgm:cxn modelId="{38F95CDA-DE8F-4910-BBB1-6A05A2797864}" srcId="{2A68D355-8AAA-4CD7-AB77-855D9CAC7037}" destId="{0986D225-178F-4DEA-88DB-FC87539FCDF2}" srcOrd="1" destOrd="0" parTransId="{E72495D9-9E80-44D0-B349-FB8E0D51E2F5}" sibTransId="{E6834189-24CE-4968-98F7-EDF1466CB9BE}"/>
    <dgm:cxn modelId="{6C5B12B4-84F3-4337-B9D0-1144F25822A8}" type="presOf" srcId="{6537F17A-27F2-4848-871D-5ACA9C96A685}" destId="{954AB1C6-C8EB-432D-AB77-57287F6A1C78}" srcOrd="0" destOrd="0" presId="urn:microsoft.com/office/officeart/2005/8/layout/target3"/>
    <dgm:cxn modelId="{57E1C40D-1E81-4F8C-994C-5BD4A621443A}" srcId="{2A68D355-8AAA-4CD7-AB77-855D9CAC7037}" destId="{CFA52B21-93CF-40B1-B341-2C5423D8EA1A}" srcOrd="0" destOrd="0" parTransId="{CEDBAC54-F587-43C0-9E0B-BEBAFA20A595}" sibTransId="{21BD705C-93D0-4418-869F-7B31C5C36EDF}"/>
    <dgm:cxn modelId="{7F96E711-5F8E-408A-BDBB-366D5FFDA677}" type="presOf" srcId="{CFA52B21-93CF-40B1-B341-2C5423D8EA1A}" destId="{E90C246D-7780-41CB-B427-F6F79F363757}" srcOrd="1" destOrd="0" presId="urn:microsoft.com/office/officeart/2005/8/layout/target3"/>
    <dgm:cxn modelId="{95FE78DC-3B9A-40DB-8C27-EAB461FECE70}" type="presParOf" srcId="{FD8EEAA5-4560-4126-A5C0-470CAB80212F}" destId="{36562D68-9A2D-4400-BD27-E5C1C9CA00CA}" srcOrd="0" destOrd="0" presId="urn:microsoft.com/office/officeart/2005/8/layout/target3"/>
    <dgm:cxn modelId="{B577557B-69DA-43CE-ACF4-9907610FD3C5}" type="presParOf" srcId="{FD8EEAA5-4560-4126-A5C0-470CAB80212F}" destId="{5DF5B148-F913-4F57-910F-C48CCA8BA288}" srcOrd="1" destOrd="0" presId="urn:microsoft.com/office/officeart/2005/8/layout/target3"/>
    <dgm:cxn modelId="{A4D320C0-1088-4BD4-B4FF-49F2C71B1F45}" type="presParOf" srcId="{FD8EEAA5-4560-4126-A5C0-470CAB80212F}" destId="{B6DAA600-C1DB-462D-984F-23AF5264D374}" srcOrd="2" destOrd="0" presId="urn:microsoft.com/office/officeart/2005/8/layout/target3"/>
    <dgm:cxn modelId="{03611A3B-D3A2-47D6-85FB-3B39845BE2D1}" type="presParOf" srcId="{FD8EEAA5-4560-4126-A5C0-470CAB80212F}" destId="{A843BEAF-B208-411A-8CF3-C55C1E094A19}" srcOrd="3" destOrd="0" presId="urn:microsoft.com/office/officeart/2005/8/layout/target3"/>
    <dgm:cxn modelId="{E52BD810-860D-49AF-BBE8-216161ADB8DC}" type="presParOf" srcId="{FD8EEAA5-4560-4126-A5C0-470CAB80212F}" destId="{CDC508C3-43A9-4199-91E4-7D222213BD15}" srcOrd="4" destOrd="0" presId="urn:microsoft.com/office/officeart/2005/8/layout/target3"/>
    <dgm:cxn modelId="{ABBF3661-9958-4982-A5E8-FC0CA8730AAD}" type="presParOf" srcId="{FD8EEAA5-4560-4126-A5C0-470CAB80212F}" destId="{6AFB898C-7450-465C-A499-67470AEC07DB}" srcOrd="5" destOrd="0" presId="urn:microsoft.com/office/officeart/2005/8/layout/target3"/>
    <dgm:cxn modelId="{2984C81B-645D-4B6B-9E91-E87CAA4046BA}" type="presParOf" srcId="{FD8EEAA5-4560-4126-A5C0-470CAB80212F}" destId="{B266D20E-FAF6-429E-B0A7-F9CA63B4C3F2}" srcOrd="6" destOrd="0" presId="urn:microsoft.com/office/officeart/2005/8/layout/target3"/>
    <dgm:cxn modelId="{271E8AEF-C67B-4078-8F84-5340FAE8CE4A}" type="presParOf" srcId="{FD8EEAA5-4560-4126-A5C0-470CAB80212F}" destId="{79F0D68A-2C8E-451C-B592-047A5E0BF6D7}" srcOrd="7" destOrd="0" presId="urn:microsoft.com/office/officeart/2005/8/layout/target3"/>
    <dgm:cxn modelId="{9784919E-5510-4E63-A41F-92F2008A024D}" type="presParOf" srcId="{FD8EEAA5-4560-4126-A5C0-470CAB80212F}" destId="{9AE39F97-3C0B-4BFB-8E29-B5BA9501E5E4}" srcOrd="8" destOrd="0" presId="urn:microsoft.com/office/officeart/2005/8/layout/target3"/>
    <dgm:cxn modelId="{6525292D-480B-4763-B8B1-850D025B6902}" type="presParOf" srcId="{FD8EEAA5-4560-4126-A5C0-470CAB80212F}" destId="{2C042E46-30D5-4B9D-9A36-D499220326D6}" srcOrd="9" destOrd="0" presId="urn:microsoft.com/office/officeart/2005/8/layout/target3"/>
    <dgm:cxn modelId="{472A52E0-2996-4F4E-A08C-2CF70913D6E8}" type="presParOf" srcId="{FD8EEAA5-4560-4126-A5C0-470CAB80212F}" destId="{2AABC053-21FE-49D7-8DF2-648EB220446E}" srcOrd="10" destOrd="0" presId="urn:microsoft.com/office/officeart/2005/8/layout/target3"/>
    <dgm:cxn modelId="{F29BCC86-A290-4A42-8408-639860BCF058}" type="presParOf" srcId="{FD8EEAA5-4560-4126-A5C0-470CAB80212F}" destId="{954AB1C6-C8EB-432D-AB77-57287F6A1C78}" srcOrd="11" destOrd="0" presId="urn:microsoft.com/office/officeart/2005/8/layout/target3"/>
    <dgm:cxn modelId="{8412D5A2-3F1A-441F-98AF-274B27E8B26D}" type="presParOf" srcId="{FD8EEAA5-4560-4126-A5C0-470CAB80212F}" destId="{E90C246D-7780-41CB-B427-F6F79F363757}" srcOrd="12" destOrd="0" presId="urn:microsoft.com/office/officeart/2005/8/layout/target3"/>
    <dgm:cxn modelId="{3671C124-D253-403C-AC04-7362A9635C17}" type="presParOf" srcId="{FD8EEAA5-4560-4126-A5C0-470CAB80212F}" destId="{3429FDFC-3E37-4E03-9956-810EC7575DBB}" srcOrd="13" destOrd="0" presId="urn:microsoft.com/office/officeart/2005/8/layout/target3"/>
    <dgm:cxn modelId="{BC8CA2A4-1800-4DE3-B73E-2BD9B26647D6}" type="presParOf" srcId="{FD8EEAA5-4560-4126-A5C0-470CAB80212F}" destId="{8BD75CC3-8D27-4F09-A6DA-CF81E07ECB87}" srcOrd="14" destOrd="0" presId="urn:microsoft.com/office/officeart/2005/8/layout/target3"/>
    <dgm:cxn modelId="{C44C0EC5-DAB4-4CD1-91DA-BF23219BB83C}" type="presParOf" srcId="{FD8EEAA5-4560-4126-A5C0-470CAB80212F}" destId="{B533E816-728A-4543-BA31-0761437BDCE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EB7DEA-9300-453E-8EE1-196382A495A0}" type="doc">
      <dgm:prSet loTypeId="urn:microsoft.com/office/officeart/2005/8/layout/vList2" loCatId="list" qsTypeId="urn:microsoft.com/office/officeart/2005/8/quickstyle/simple1" qsCatId="simple" csTypeId="urn:microsoft.com/office/officeart/2005/8/colors/accent2_5" csCatId="accent2"/>
      <dgm:spPr/>
      <dgm:t>
        <a:bodyPr/>
        <a:lstStyle/>
        <a:p>
          <a:endParaRPr lang="cs-CZ"/>
        </a:p>
      </dgm:t>
    </dgm:pt>
    <dgm:pt modelId="{7A76A55C-3CA6-4981-A570-8AA2D7F01743}">
      <dgm:prSet/>
      <dgm:spPr/>
      <dgm:t>
        <a:bodyPr/>
        <a:lstStyle/>
        <a:p>
          <a:pPr rtl="0"/>
          <a:r>
            <a:rPr lang="cs-CZ" dirty="0" smtClean="0"/>
            <a:t>Rozvoj průmyslu     zhoršení kvality životního prostředí       </a:t>
          </a:r>
          <a:endParaRPr lang="cs-CZ" dirty="0"/>
        </a:p>
      </dgm:t>
    </dgm:pt>
    <dgm:pt modelId="{FA3F4917-9F53-4D30-BC97-45AE230B37EA}" type="parTrans" cxnId="{832FE84D-32DB-40F8-A8C4-08C37B38A7CD}">
      <dgm:prSet/>
      <dgm:spPr/>
      <dgm:t>
        <a:bodyPr/>
        <a:lstStyle/>
        <a:p>
          <a:endParaRPr lang="cs-CZ"/>
        </a:p>
      </dgm:t>
    </dgm:pt>
    <dgm:pt modelId="{5B34ABC6-52BE-4FB9-9EBD-B413F980E82A}" type="sibTrans" cxnId="{832FE84D-32DB-40F8-A8C4-08C37B38A7CD}">
      <dgm:prSet/>
      <dgm:spPr/>
      <dgm:t>
        <a:bodyPr/>
        <a:lstStyle/>
        <a:p>
          <a:endParaRPr lang="cs-CZ"/>
        </a:p>
      </dgm:t>
    </dgm:pt>
    <dgm:pt modelId="{350C1BBC-DBD4-48E1-B2FE-53AC26A89FA3}">
      <dgm:prSet/>
      <dgm:spPr/>
      <dgm:t>
        <a:bodyPr/>
        <a:lstStyle/>
        <a:p>
          <a:pPr rtl="0"/>
          <a:r>
            <a:rPr lang="cs-CZ" dirty="0" smtClean="0"/>
            <a:t>Spalování uhlí        zhoršení kvality ovzduší</a:t>
          </a:r>
          <a:endParaRPr lang="cs-CZ" dirty="0"/>
        </a:p>
      </dgm:t>
    </dgm:pt>
    <dgm:pt modelId="{F7B53E87-DABE-45DD-AC33-4AB77C17B394}" type="parTrans" cxnId="{92CD3127-6A0A-4A3B-A7F6-F7385643857D}">
      <dgm:prSet/>
      <dgm:spPr/>
      <dgm:t>
        <a:bodyPr/>
        <a:lstStyle/>
        <a:p>
          <a:endParaRPr lang="cs-CZ"/>
        </a:p>
      </dgm:t>
    </dgm:pt>
    <dgm:pt modelId="{B09F260F-315E-4586-8676-EB4BF03B8621}" type="sibTrans" cxnId="{92CD3127-6A0A-4A3B-A7F6-F7385643857D}">
      <dgm:prSet/>
      <dgm:spPr/>
      <dgm:t>
        <a:bodyPr/>
        <a:lstStyle/>
        <a:p>
          <a:endParaRPr lang="cs-CZ"/>
        </a:p>
      </dgm:t>
    </dgm:pt>
    <dgm:pt modelId="{E707BC4E-5E71-4DED-9D3F-B9A19261AD9C}">
      <dgm:prSet/>
      <dgm:spPr/>
      <dgm:t>
        <a:bodyPr/>
        <a:lstStyle/>
        <a:p>
          <a:pPr rtl="0"/>
          <a:r>
            <a:rPr lang="cs-CZ" dirty="0" smtClean="0"/>
            <a:t>Znečišťující látky        ohrožují lesy, půdu, vodu..</a:t>
          </a:r>
          <a:endParaRPr lang="cs-CZ" dirty="0"/>
        </a:p>
      </dgm:t>
    </dgm:pt>
    <dgm:pt modelId="{4F674EAB-278D-4E49-B89A-0FD67C8C57B9}" type="parTrans" cxnId="{901D2295-56BB-4659-B37B-27621EAC307B}">
      <dgm:prSet/>
      <dgm:spPr/>
      <dgm:t>
        <a:bodyPr/>
        <a:lstStyle/>
        <a:p>
          <a:endParaRPr lang="cs-CZ"/>
        </a:p>
      </dgm:t>
    </dgm:pt>
    <dgm:pt modelId="{0EA6844C-C5AB-4CDF-9AE9-2B21A455C137}" type="sibTrans" cxnId="{901D2295-56BB-4659-B37B-27621EAC307B}">
      <dgm:prSet/>
      <dgm:spPr/>
      <dgm:t>
        <a:bodyPr/>
        <a:lstStyle/>
        <a:p>
          <a:endParaRPr lang="cs-CZ"/>
        </a:p>
      </dgm:t>
    </dgm:pt>
    <dgm:pt modelId="{7D87E205-B5DD-4E3C-B52A-0A9E8F88DA06}">
      <dgm:prSet/>
      <dgm:spPr/>
      <dgm:t>
        <a:bodyPr/>
        <a:lstStyle/>
        <a:p>
          <a:pPr rtl="0"/>
          <a:r>
            <a:rPr lang="cs-CZ" dirty="0" smtClean="0"/>
            <a:t>Průmyslové oblasti      zdevastovaná krajina</a:t>
          </a:r>
          <a:endParaRPr lang="cs-CZ" dirty="0"/>
        </a:p>
      </dgm:t>
    </dgm:pt>
    <dgm:pt modelId="{A9CA6EA4-8630-4845-A2F4-A76202A06969}" type="parTrans" cxnId="{C9F8D5E6-E697-411E-B359-B04DDD32F35D}">
      <dgm:prSet/>
      <dgm:spPr/>
      <dgm:t>
        <a:bodyPr/>
        <a:lstStyle/>
        <a:p>
          <a:endParaRPr lang="cs-CZ"/>
        </a:p>
      </dgm:t>
    </dgm:pt>
    <dgm:pt modelId="{306B9E40-1A4A-4136-BD64-7D26957CFA80}" type="sibTrans" cxnId="{C9F8D5E6-E697-411E-B359-B04DDD32F35D}">
      <dgm:prSet/>
      <dgm:spPr/>
      <dgm:t>
        <a:bodyPr/>
        <a:lstStyle/>
        <a:p>
          <a:endParaRPr lang="cs-CZ"/>
        </a:p>
      </dgm:t>
    </dgm:pt>
    <dgm:pt modelId="{B2E1B778-72E1-42DE-8359-758119A10102}">
      <dgm:prSet/>
      <dgm:spPr/>
      <dgm:t>
        <a:bodyPr/>
        <a:lstStyle/>
        <a:p>
          <a:pPr rtl="0"/>
          <a:r>
            <a:rPr lang="cs-CZ" u="sng" dirty="0" smtClean="0"/>
            <a:t>Znečištěné živ. prostředí</a:t>
          </a:r>
          <a:r>
            <a:rPr lang="cs-CZ" dirty="0" smtClean="0"/>
            <a:t>     ovlivňuje zdraví lidí        lidé začali hledat způsoby, jak zdevastované prostředí napravit</a:t>
          </a:r>
          <a:endParaRPr lang="cs-CZ" dirty="0"/>
        </a:p>
      </dgm:t>
    </dgm:pt>
    <dgm:pt modelId="{488AE32C-759A-4C36-91CA-171077EA3E73}" type="parTrans" cxnId="{78431654-42E9-49F8-8AD4-C04B27945809}">
      <dgm:prSet/>
      <dgm:spPr/>
      <dgm:t>
        <a:bodyPr/>
        <a:lstStyle/>
        <a:p>
          <a:endParaRPr lang="cs-CZ"/>
        </a:p>
      </dgm:t>
    </dgm:pt>
    <dgm:pt modelId="{1FA514E8-143A-4D7C-9C20-7B39A1F7833D}" type="sibTrans" cxnId="{78431654-42E9-49F8-8AD4-C04B27945809}">
      <dgm:prSet/>
      <dgm:spPr/>
      <dgm:t>
        <a:bodyPr/>
        <a:lstStyle/>
        <a:p>
          <a:endParaRPr lang="cs-CZ"/>
        </a:p>
      </dgm:t>
    </dgm:pt>
    <dgm:pt modelId="{96EE13A4-FBBD-4E12-9820-F0A7F661D564}" type="pres">
      <dgm:prSet presAssocID="{D5EB7DEA-9300-453E-8EE1-196382A495A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F2591E6-8B9B-458D-B4F4-3264DE878661}" type="pres">
      <dgm:prSet presAssocID="{7A76A55C-3CA6-4981-A570-8AA2D7F01743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756A14-CFC7-4735-B0C0-9ADBCB965232}" type="pres">
      <dgm:prSet presAssocID="{5B34ABC6-52BE-4FB9-9EBD-B413F980E82A}" presName="spacer" presStyleCnt="0"/>
      <dgm:spPr/>
    </dgm:pt>
    <dgm:pt modelId="{D28F3C63-60A0-4F46-A659-B1F7770D4FB8}" type="pres">
      <dgm:prSet presAssocID="{350C1BBC-DBD4-48E1-B2FE-53AC26A89FA3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7E023E-63B9-4D16-A763-412B024B284A}" type="pres">
      <dgm:prSet presAssocID="{B09F260F-315E-4586-8676-EB4BF03B8621}" presName="spacer" presStyleCnt="0"/>
      <dgm:spPr/>
    </dgm:pt>
    <dgm:pt modelId="{488E0329-3074-4883-91E0-34D6FF6D2513}" type="pres">
      <dgm:prSet presAssocID="{E707BC4E-5E71-4DED-9D3F-B9A19261AD9C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4C6E91-61C1-4455-A776-EF500BA4EF2F}" type="pres">
      <dgm:prSet presAssocID="{0EA6844C-C5AB-4CDF-9AE9-2B21A455C137}" presName="spacer" presStyleCnt="0"/>
      <dgm:spPr/>
    </dgm:pt>
    <dgm:pt modelId="{3DB52DB8-7DE0-446E-8086-48A58D4D6BA7}" type="pres">
      <dgm:prSet presAssocID="{7D87E205-B5DD-4E3C-B52A-0A9E8F88DA06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7F0DC8-4A61-4E5F-915E-A14352985B4C}" type="pres">
      <dgm:prSet presAssocID="{306B9E40-1A4A-4136-BD64-7D26957CFA80}" presName="spacer" presStyleCnt="0"/>
      <dgm:spPr/>
    </dgm:pt>
    <dgm:pt modelId="{0FE092A8-0FC6-47E1-8F36-5A46278EF970}" type="pres">
      <dgm:prSet presAssocID="{B2E1B778-72E1-42DE-8359-758119A10102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2FE84D-32DB-40F8-A8C4-08C37B38A7CD}" srcId="{D5EB7DEA-9300-453E-8EE1-196382A495A0}" destId="{7A76A55C-3CA6-4981-A570-8AA2D7F01743}" srcOrd="0" destOrd="0" parTransId="{FA3F4917-9F53-4D30-BC97-45AE230B37EA}" sibTransId="{5B34ABC6-52BE-4FB9-9EBD-B413F980E82A}"/>
    <dgm:cxn modelId="{A28B0ACC-5499-4E29-9210-E44DFF1D3E91}" type="presOf" srcId="{7D87E205-B5DD-4E3C-B52A-0A9E8F88DA06}" destId="{3DB52DB8-7DE0-446E-8086-48A58D4D6BA7}" srcOrd="0" destOrd="0" presId="urn:microsoft.com/office/officeart/2005/8/layout/vList2"/>
    <dgm:cxn modelId="{C9F8D5E6-E697-411E-B359-B04DDD32F35D}" srcId="{D5EB7DEA-9300-453E-8EE1-196382A495A0}" destId="{7D87E205-B5DD-4E3C-B52A-0A9E8F88DA06}" srcOrd="3" destOrd="0" parTransId="{A9CA6EA4-8630-4845-A2F4-A76202A06969}" sibTransId="{306B9E40-1A4A-4136-BD64-7D26957CFA80}"/>
    <dgm:cxn modelId="{75A394F3-2526-4A58-A481-8B40422EC9A7}" type="presOf" srcId="{E707BC4E-5E71-4DED-9D3F-B9A19261AD9C}" destId="{488E0329-3074-4883-91E0-34D6FF6D2513}" srcOrd="0" destOrd="0" presId="urn:microsoft.com/office/officeart/2005/8/layout/vList2"/>
    <dgm:cxn modelId="{926FA97F-4FAD-4A0A-B2A7-1557BDB55796}" type="presOf" srcId="{7A76A55C-3CA6-4981-A570-8AA2D7F01743}" destId="{8F2591E6-8B9B-458D-B4F4-3264DE878661}" srcOrd="0" destOrd="0" presId="urn:microsoft.com/office/officeart/2005/8/layout/vList2"/>
    <dgm:cxn modelId="{0ED28F04-96D0-46AA-8C92-F05C59B79AC1}" type="presOf" srcId="{B2E1B778-72E1-42DE-8359-758119A10102}" destId="{0FE092A8-0FC6-47E1-8F36-5A46278EF970}" srcOrd="0" destOrd="0" presId="urn:microsoft.com/office/officeart/2005/8/layout/vList2"/>
    <dgm:cxn modelId="{EFEBDBB3-9E24-4A37-BFF4-89D71EA4DA9A}" type="presOf" srcId="{D5EB7DEA-9300-453E-8EE1-196382A495A0}" destId="{96EE13A4-FBBD-4E12-9820-F0A7F661D564}" srcOrd="0" destOrd="0" presId="urn:microsoft.com/office/officeart/2005/8/layout/vList2"/>
    <dgm:cxn modelId="{CC92E33A-2482-4EB9-8FE9-2F3C0E001BAA}" type="presOf" srcId="{350C1BBC-DBD4-48E1-B2FE-53AC26A89FA3}" destId="{D28F3C63-60A0-4F46-A659-B1F7770D4FB8}" srcOrd="0" destOrd="0" presId="urn:microsoft.com/office/officeart/2005/8/layout/vList2"/>
    <dgm:cxn modelId="{92CD3127-6A0A-4A3B-A7F6-F7385643857D}" srcId="{D5EB7DEA-9300-453E-8EE1-196382A495A0}" destId="{350C1BBC-DBD4-48E1-B2FE-53AC26A89FA3}" srcOrd="1" destOrd="0" parTransId="{F7B53E87-DABE-45DD-AC33-4AB77C17B394}" sibTransId="{B09F260F-315E-4586-8676-EB4BF03B8621}"/>
    <dgm:cxn modelId="{901D2295-56BB-4659-B37B-27621EAC307B}" srcId="{D5EB7DEA-9300-453E-8EE1-196382A495A0}" destId="{E707BC4E-5E71-4DED-9D3F-B9A19261AD9C}" srcOrd="2" destOrd="0" parTransId="{4F674EAB-278D-4E49-B89A-0FD67C8C57B9}" sibTransId="{0EA6844C-C5AB-4CDF-9AE9-2B21A455C137}"/>
    <dgm:cxn modelId="{78431654-42E9-49F8-8AD4-C04B27945809}" srcId="{D5EB7DEA-9300-453E-8EE1-196382A495A0}" destId="{B2E1B778-72E1-42DE-8359-758119A10102}" srcOrd="4" destOrd="0" parTransId="{488AE32C-759A-4C36-91CA-171077EA3E73}" sibTransId="{1FA514E8-143A-4D7C-9C20-7B39A1F7833D}"/>
    <dgm:cxn modelId="{EB94BCED-2D5F-4D57-90F3-7EDAD6B9B336}" type="presParOf" srcId="{96EE13A4-FBBD-4E12-9820-F0A7F661D564}" destId="{8F2591E6-8B9B-458D-B4F4-3264DE878661}" srcOrd="0" destOrd="0" presId="urn:microsoft.com/office/officeart/2005/8/layout/vList2"/>
    <dgm:cxn modelId="{F449274E-C61F-4B27-82B3-192A7EC7BB2D}" type="presParOf" srcId="{96EE13A4-FBBD-4E12-9820-F0A7F661D564}" destId="{D7756A14-CFC7-4735-B0C0-9ADBCB965232}" srcOrd="1" destOrd="0" presId="urn:microsoft.com/office/officeart/2005/8/layout/vList2"/>
    <dgm:cxn modelId="{EF06B8B6-658D-471B-90E3-6EF1DA68A210}" type="presParOf" srcId="{96EE13A4-FBBD-4E12-9820-F0A7F661D564}" destId="{D28F3C63-60A0-4F46-A659-B1F7770D4FB8}" srcOrd="2" destOrd="0" presId="urn:microsoft.com/office/officeart/2005/8/layout/vList2"/>
    <dgm:cxn modelId="{CA763A80-AC99-4525-8A0A-570B0A0446EF}" type="presParOf" srcId="{96EE13A4-FBBD-4E12-9820-F0A7F661D564}" destId="{5E7E023E-63B9-4D16-A763-412B024B284A}" srcOrd="3" destOrd="0" presId="urn:microsoft.com/office/officeart/2005/8/layout/vList2"/>
    <dgm:cxn modelId="{60D797FD-F851-48F0-9876-FCC7842F8779}" type="presParOf" srcId="{96EE13A4-FBBD-4E12-9820-F0A7F661D564}" destId="{488E0329-3074-4883-91E0-34D6FF6D2513}" srcOrd="4" destOrd="0" presId="urn:microsoft.com/office/officeart/2005/8/layout/vList2"/>
    <dgm:cxn modelId="{43BA4BC1-8328-4B05-9E3E-0B8BC56DF15B}" type="presParOf" srcId="{96EE13A4-FBBD-4E12-9820-F0A7F661D564}" destId="{574C6E91-61C1-4455-A776-EF500BA4EF2F}" srcOrd="5" destOrd="0" presId="urn:microsoft.com/office/officeart/2005/8/layout/vList2"/>
    <dgm:cxn modelId="{A8F5E693-662B-49A4-AEFF-139763157866}" type="presParOf" srcId="{96EE13A4-FBBD-4E12-9820-F0A7F661D564}" destId="{3DB52DB8-7DE0-446E-8086-48A58D4D6BA7}" srcOrd="6" destOrd="0" presId="urn:microsoft.com/office/officeart/2005/8/layout/vList2"/>
    <dgm:cxn modelId="{A5A0D234-2423-4BB0-9C3E-ADC604044F86}" type="presParOf" srcId="{96EE13A4-FBBD-4E12-9820-F0A7F661D564}" destId="{DE7F0DC8-4A61-4E5F-915E-A14352985B4C}" srcOrd="7" destOrd="0" presId="urn:microsoft.com/office/officeart/2005/8/layout/vList2"/>
    <dgm:cxn modelId="{2917E21F-3F31-4D69-9652-A8D4E6D0246E}" type="presParOf" srcId="{96EE13A4-FBBD-4E12-9820-F0A7F661D564}" destId="{0FE092A8-0FC6-47E1-8F36-5A46278EF97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07825F7-9D3D-4CA2-8F75-673CAFDD9ACA}" type="doc">
      <dgm:prSet loTypeId="urn:microsoft.com/office/officeart/2005/8/layout/hList6" loCatId="list" qsTypeId="urn:microsoft.com/office/officeart/2005/8/quickstyle/3d1" qsCatId="3D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BB78C7BE-4E56-4F75-85D5-E1DDDDB3FEEB}">
      <dgm:prSet/>
      <dgm:spPr/>
      <dgm:t>
        <a:bodyPr/>
        <a:lstStyle/>
        <a:p>
          <a:pPr rtl="0"/>
          <a:r>
            <a:rPr lang="cs-CZ" dirty="0" smtClean="0"/>
            <a:t>Od 60 let 20.stol. se začaly některé státy řídit </a:t>
          </a:r>
          <a:r>
            <a:rPr lang="cs-CZ" u="sng" dirty="0" smtClean="0"/>
            <a:t>zákony</a:t>
          </a:r>
          <a:r>
            <a:rPr lang="cs-CZ" dirty="0" smtClean="0"/>
            <a:t>, které </a:t>
          </a:r>
          <a:r>
            <a:rPr lang="cs-CZ" u="sng" dirty="0" smtClean="0"/>
            <a:t>omezují</a:t>
          </a:r>
          <a:r>
            <a:rPr lang="cs-CZ" dirty="0" smtClean="0"/>
            <a:t> vypouštění škodlivých látek do ovzduší, vody a půdy.</a:t>
          </a:r>
          <a:endParaRPr lang="cs-CZ" dirty="0"/>
        </a:p>
      </dgm:t>
    </dgm:pt>
    <dgm:pt modelId="{2B6F5AE4-AB1D-4BC6-B95B-8401C058844E}" type="parTrans" cxnId="{AFD0E043-7B0A-425B-A049-48B0116BAAA3}">
      <dgm:prSet/>
      <dgm:spPr/>
      <dgm:t>
        <a:bodyPr/>
        <a:lstStyle/>
        <a:p>
          <a:endParaRPr lang="cs-CZ"/>
        </a:p>
      </dgm:t>
    </dgm:pt>
    <dgm:pt modelId="{F3835AB6-34AA-454E-868E-2038E32D8BC5}" type="sibTrans" cxnId="{AFD0E043-7B0A-425B-A049-48B0116BAAA3}">
      <dgm:prSet/>
      <dgm:spPr/>
      <dgm:t>
        <a:bodyPr/>
        <a:lstStyle/>
        <a:p>
          <a:endParaRPr lang="cs-CZ"/>
        </a:p>
      </dgm:t>
    </dgm:pt>
    <dgm:pt modelId="{9711D0D6-16E6-4703-973D-EE509803A199}">
      <dgm:prSet/>
      <dgm:spPr/>
      <dgm:t>
        <a:bodyPr/>
        <a:lstStyle/>
        <a:p>
          <a:pPr rtl="0"/>
          <a:r>
            <a:rPr lang="cs-CZ" dirty="0" smtClean="0"/>
            <a:t>Průmyslové závody nejprve nechtěly tyto zákony přijmout. Obyvatelé (spotřebitelé – ti, co nakupují výrobky) už věděli, jak průmysl ovlivňuje i jejich zdraví a poškozuje krajinu       začali si vybírat výrobky při nakupování a více se začaly prodávat výrobky z továren, které omezily vypouštění škodlivých látek do životního prostředí.</a:t>
          </a:r>
          <a:endParaRPr lang="cs-CZ" dirty="0"/>
        </a:p>
      </dgm:t>
    </dgm:pt>
    <dgm:pt modelId="{B47744A4-2162-490D-986F-604028C8FB41}" type="parTrans" cxnId="{3E4E713C-12A2-41D2-A367-36DF00B22875}">
      <dgm:prSet/>
      <dgm:spPr/>
      <dgm:t>
        <a:bodyPr/>
        <a:lstStyle/>
        <a:p>
          <a:endParaRPr lang="cs-CZ"/>
        </a:p>
      </dgm:t>
    </dgm:pt>
    <dgm:pt modelId="{EC9A62A6-B037-4B29-B96D-06162D830EB2}" type="sibTrans" cxnId="{3E4E713C-12A2-41D2-A367-36DF00B22875}">
      <dgm:prSet/>
      <dgm:spPr/>
      <dgm:t>
        <a:bodyPr/>
        <a:lstStyle/>
        <a:p>
          <a:endParaRPr lang="cs-CZ"/>
        </a:p>
      </dgm:t>
    </dgm:pt>
    <dgm:pt modelId="{B98FF968-BC76-44B4-BA29-FD4A7976AD33}">
      <dgm:prSet/>
      <dgm:spPr/>
      <dgm:t>
        <a:bodyPr/>
        <a:lstStyle/>
        <a:p>
          <a:pPr rtl="0"/>
          <a:r>
            <a:rPr lang="cs-CZ" dirty="0" smtClean="0"/>
            <a:t>Lidé začínají přemýšlet </a:t>
          </a:r>
          <a:r>
            <a:rPr lang="cs-CZ" u="sng" dirty="0" smtClean="0"/>
            <a:t>ekologicky</a:t>
          </a:r>
          <a:r>
            <a:rPr lang="cs-CZ" dirty="0" smtClean="0"/>
            <a:t>, uvědomují si, co vše průmyslová výroba ničí.</a:t>
          </a:r>
          <a:endParaRPr lang="cs-CZ" dirty="0"/>
        </a:p>
      </dgm:t>
    </dgm:pt>
    <dgm:pt modelId="{5ABB356A-0872-47E6-8EFF-4DD974730D01}" type="parTrans" cxnId="{9B2F39C3-A316-4052-8512-CF5EF9BBC824}">
      <dgm:prSet/>
      <dgm:spPr/>
      <dgm:t>
        <a:bodyPr/>
        <a:lstStyle/>
        <a:p>
          <a:endParaRPr lang="cs-CZ"/>
        </a:p>
      </dgm:t>
    </dgm:pt>
    <dgm:pt modelId="{16C63FA4-EE7F-4AA2-B922-8D3C30902578}" type="sibTrans" cxnId="{9B2F39C3-A316-4052-8512-CF5EF9BBC824}">
      <dgm:prSet/>
      <dgm:spPr/>
      <dgm:t>
        <a:bodyPr/>
        <a:lstStyle/>
        <a:p>
          <a:endParaRPr lang="cs-CZ"/>
        </a:p>
      </dgm:t>
    </dgm:pt>
    <dgm:pt modelId="{0BCE39BD-5C71-458E-96C4-C02A1A3E88F1}">
      <dgm:prSet/>
      <dgm:spPr/>
      <dgm:t>
        <a:bodyPr/>
        <a:lstStyle/>
        <a:p>
          <a:pPr rtl="0"/>
          <a:r>
            <a:rPr lang="cs-CZ" dirty="0" smtClean="0"/>
            <a:t>Některé průmyslové závody se stále neřídí zákony    dopad na životní prostředí je negativní      navíc spotřeba i výroba některých výrobků stále narůstá!!!</a:t>
          </a:r>
          <a:endParaRPr lang="cs-CZ" dirty="0"/>
        </a:p>
      </dgm:t>
    </dgm:pt>
    <dgm:pt modelId="{961F44D7-0DA2-467D-B3AB-E43EB80E7FE9}" type="parTrans" cxnId="{E51FA4C9-8468-4BAF-972E-C9275C5A7DA2}">
      <dgm:prSet/>
      <dgm:spPr/>
      <dgm:t>
        <a:bodyPr/>
        <a:lstStyle/>
        <a:p>
          <a:endParaRPr lang="cs-CZ"/>
        </a:p>
      </dgm:t>
    </dgm:pt>
    <dgm:pt modelId="{15D9335F-335C-4D55-A24E-0F822CAC62A9}" type="sibTrans" cxnId="{E51FA4C9-8468-4BAF-972E-C9275C5A7DA2}">
      <dgm:prSet/>
      <dgm:spPr/>
      <dgm:t>
        <a:bodyPr/>
        <a:lstStyle/>
        <a:p>
          <a:endParaRPr lang="cs-CZ"/>
        </a:p>
      </dgm:t>
    </dgm:pt>
    <dgm:pt modelId="{644EC47D-8D4B-4918-A019-F21BBA7F6223}" type="pres">
      <dgm:prSet presAssocID="{707825F7-9D3D-4CA2-8F75-673CAFDD9ACA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EB95FCC-2D13-4EEB-A931-E395D024BBA8}" type="pres">
      <dgm:prSet presAssocID="{BB78C7BE-4E56-4F75-85D5-E1DDDDB3FEEB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FBF7EC-A9BA-4EC6-9881-F9220C54DD72}" type="pres">
      <dgm:prSet presAssocID="{F3835AB6-34AA-454E-868E-2038E32D8BC5}" presName="sibTrans" presStyleCnt="0"/>
      <dgm:spPr/>
    </dgm:pt>
    <dgm:pt modelId="{612F8A84-7618-45CD-8D5D-3AE62E7C8844}" type="pres">
      <dgm:prSet presAssocID="{9711D0D6-16E6-4703-973D-EE509803A199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B36F73-A9BD-42C9-940C-3CF1F96C714F}" type="pres">
      <dgm:prSet presAssocID="{EC9A62A6-B037-4B29-B96D-06162D830EB2}" presName="sibTrans" presStyleCnt="0"/>
      <dgm:spPr/>
    </dgm:pt>
    <dgm:pt modelId="{5DBE9D41-F98F-4A3B-A16F-9B0A1FC5A43C}" type="pres">
      <dgm:prSet presAssocID="{B98FF968-BC76-44B4-BA29-FD4A7976AD33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D13FB0-5326-43D4-8A69-123ED4A9ABC8}" type="pres">
      <dgm:prSet presAssocID="{16C63FA4-EE7F-4AA2-B922-8D3C30902578}" presName="sibTrans" presStyleCnt="0"/>
      <dgm:spPr/>
    </dgm:pt>
    <dgm:pt modelId="{5F79AA66-C757-4D05-8247-18558F8A248C}" type="pres">
      <dgm:prSet presAssocID="{0BCE39BD-5C71-458E-96C4-C02A1A3E88F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3862B9-77F5-45FA-8A29-F58BAB300601}" type="presOf" srcId="{B98FF968-BC76-44B4-BA29-FD4A7976AD33}" destId="{5DBE9D41-F98F-4A3B-A16F-9B0A1FC5A43C}" srcOrd="0" destOrd="0" presId="urn:microsoft.com/office/officeart/2005/8/layout/hList6"/>
    <dgm:cxn modelId="{BD08F162-0623-48E7-AAF2-BC48E11F1ACB}" type="presOf" srcId="{BB78C7BE-4E56-4F75-85D5-E1DDDDB3FEEB}" destId="{FEB95FCC-2D13-4EEB-A931-E395D024BBA8}" srcOrd="0" destOrd="0" presId="urn:microsoft.com/office/officeart/2005/8/layout/hList6"/>
    <dgm:cxn modelId="{E51FA4C9-8468-4BAF-972E-C9275C5A7DA2}" srcId="{707825F7-9D3D-4CA2-8F75-673CAFDD9ACA}" destId="{0BCE39BD-5C71-458E-96C4-C02A1A3E88F1}" srcOrd="3" destOrd="0" parTransId="{961F44D7-0DA2-467D-B3AB-E43EB80E7FE9}" sibTransId="{15D9335F-335C-4D55-A24E-0F822CAC62A9}"/>
    <dgm:cxn modelId="{9B2F39C3-A316-4052-8512-CF5EF9BBC824}" srcId="{707825F7-9D3D-4CA2-8F75-673CAFDD9ACA}" destId="{B98FF968-BC76-44B4-BA29-FD4A7976AD33}" srcOrd="2" destOrd="0" parTransId="{5ABB356A-0872-47E6-8EFF-4DD974730D01}" sibTransId="{16C63FA4-EE7F-4AA2-B922-8D3C30902578}"/>
    <dgm:cxn modelId="{3E4E713C-12A2-41D2-A367-36DF00B22875}" srcId="{707825F7-9D3D-4CA2-8F75-673CAFDD9ACA}" destId="{9711D0D6-16E6-4703-973D-EE509803A199}" srcOrd="1" destOrd="0" parTransId="{B47744A4-2162-490D-986F-604028C8FB41}" sibTransId="{EC9A62A6-B037-4B29-B96D-06162D830EB2}"/>
    <dgm:cxn modelId="{10DF347C-A189-4A0F-9C5A-604D5F647B5C}" type="presOf" srcId="{0BCE39BD-5C71-458E-96C4-C02A1A3E88F1}" destId="{5F79AA66-C757-4D05-8247-18558F8A248C}" srcOrd="0" destOrd="0" presId="urn:microsoft.com/office/officeart/2005/8/layout/hList6"/>
    <dgm:cxn modelId="{67D4B079-1E31-4A31-A97B-892ACD68FE4F}" type="presOf" srcId="{9711D0D6-16E6-4703-973D-EE509803A199}" destId="{612F8A84-7618-45CD-8D5D-3AE62E7C8844}" srcOrd="0" destOrd="0" presId="urn:microsoft.com/office/officeart/2005/8/layout/hList6"/>
    <dgm:cxn modelId="{AFD0E043-7B0A-425B-A049-48B0116BAAA3}" srcId="{707825F7-9D3D-4CA2-8F75-673CAFDD9ACA}" destId="{BB78C7BE-4E56-4F75-85D5-E1DDDDB3FEEB}" srcOrd="0" destOrd="0" parTransId="{2B6F5AE4-AB1D-4BC6-B95B-8401C058844E}" sibTransId="{F3835AB6-34AA-454E-868E-2038E32D8BC5}"/>
    <dgm:cxn modelId="{DF6B322A-5098-41F7-A221-442D3ED1B867}" type="presOf" srcId="{707825F7-9D3D-4CA2-8F75-673CAFDD9ACA}" destId="{644EC47D-8D4B-4918-A019-F21BBA7F6223}" srcOrd="0" destOrd="0" presId="urn:microsoft.com/office/officeart/2005/8/layout/hList6"/>
    <dgm:cxn modelId="{CAC5842F-2426-4387-847F-5057446D0BAC}" type="presParOf" srcId="{644EC47D-8D4B-4918-A019-F21BBA7F6223}" destId="{FEB95FCC-2D13-4EEB-A931-E395D024BBA8}" srcOrd="0" destOrd="0" presId="urn:microsoft.com/office/officeart/2005/8/layout/hList6"/>
    <dgm:cxn modelId="{1CBD6F66-4C17-4779-ACFA-EBF63E32A7B4}" type="presParOf" srcId="{644EC47D-8D4B-4918-A019-F21BBA7F6223}" destId="{82FBF7EC-A9BA-4EC6-9881-F9220C54DD72}" srcOrd="1" destOrd="0" presId="urn:microsoft.com/office/officeart/2005/8/layout/hList6"/>
    <dgm:cxn modelId="{EEEA0C5C-508F-484A-8361-8F17FA59B3DC}" type="presParOf" srcId="{644EC47D-8D4B-4918-A019-F21BBA7F6223}" destId="{612F8A84-7618-45CD-8D5D-3AE62E7C8844}" srcOrd="2" destOrd="0" presId="urn:microsoft.com/office/officeart/2005/8/layout/hList6"/>
    <dgm:cxn modelId="{597D54B0-5ED2-4E4C-88CD-215E0C38A834}" type="presParOf" srcId="{644EC47D-8D4B-4918-A019-F21BBA7F6223}" destId="{4AB36F73-A9BD-42C9-940C-3CF1F96C714F}" srcOrd="3" destOrd="0" presId="urn:microsoft.com/office/officeart/2005/8/layout/hList6"/>
    <dgm:cxn modelId="{C8BD8E21-A4CC-45D5-9D49-30E5178046E8}" type="presParOf" srcId="{644EC47D-8D4B-4918-A019-F21BBA7F6223}" destId="{5DBE9D41-F98F-4A3B-A16F-9B0A1FC5A43C}" srcOrd="4" destOrd="0" presId="urn:microsoft.com/office/officeart/2005/8/layout/hList6"/>
    <dgm:cxn modelId="{560DBBDD-120F-4975-BBFE-84FB39C32E16}" type="presParOf" srcId="{644EC47D-8D4B-4918-A019-F21BBA7F6223}" destId="{D6D13FB0-5326-43D4-8A69-123ED4A9ABC8}" srcOrd="5" destOrd="0" presId="urn:microsoft.com/office/officeart/2005/8/layout/hList6"/>
    <dgm:cxn modelId="{F70DAAFB-8CAF-48FE-AB79-4095C952B424}" type="presParOf" srcId="{644EC47D-8D4B-4918-A019-F21BBA7F6223}" destId="{5F79AA66-C757-4D05-8247-18558F8A248C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AEEA0A7-C276-4BB6-9D88-FD78874928B6}" type="doc">
      <dgm:prSet loTypeId="urn:microsoft.com/office/officeart/2005/8/layout/vList3#1" loCatId="list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DB8CE6D6-1C44-432C-A880-7755785C65D0}">
      <dgm:prSet custT="1"/>
      <dgm:spPr/>
      <dgm:t>
        <a:bodyPr/>
        <a:lstStyle/>
        <a:p>
          <a:pPr rtl="0"/>
          <a:r>
            <a:rPr lang="cs-CZ" sz="1800" b="1" u="sng" dirty="0" smtClean="0"/>
            <a:t>Situaci mohou ovlivnit</a:t>
          </a:r>
        </a:p>
        <a:p>
          <a:pPr rtl="0"/>
          <a:r>
            <a:rPr lang="cs-CZ" sz="1800" dirty="0" smtClean="0"/>
            <a:t>Výrobci          </a:t>
          </a:r>
        </a:p>
        <a:p>
          <a:pPr rtl="0"/>
          <a:r>
            <a:rPr lang="cs-CZ" sz="1800" dirty="0" smtClean="0"/>
            <a:t>Spotřebitelé       při nákupu si vybírají výrobky, jejichž výroba neohrožuje životní prostředí</a:t>
          </a:r>
          <a:endParaRPr lang="cs-CZ" sz="1800" dirty="0"/>
        </a:p>
      </dgm:t>
    </dgm:pt>
    <dgm:pt modelId="{25D0D932-70F9-47CD-9407-6A4E71B4613E}" type="parTrans" cxnId="{80D3FE21-31EC-4667-B02D-54FD8BA03EA3}">
      <dgm:prSet/>
      <dgm:spPr/>
      <dgm:t>
        <a:bodyPr/>
        <a:lstStyle/>
        <a:p>
          <a:endParaRPr lang="cs-CZ"/>
        </a:p>
      </dgm:t>
    </dgm:pt>
    <dgm:pt modelId="{515FBDCD-1F1A-476A-8E97-013E1F70E73C}" type="sibTrans" cxnId="{80D3FE21-31EC-4667-B02D-54FD8BA03EA3}">
      <dgm:prSet/>
      <dgm:spPr/>
      <dgm:t>
        <a:bodyPr/>
        <a:lstStyle/>
        <a:p>
          <a:endParaRPr lang="cs-CZ"/>
        </a:p>
      </dgm:t>
    </dgm:pt>
    <dgm:pt modelId="{D99640AF-6FB7-41DA-89BD-95D319192C81}">
      <dgm:prSet custT="1"/>
      <dgm:spPr/>
      <dgm:t>
        <a:bodyPr/>
        <a:lstStyle/>
        <a:p>
          <a:pPr rtl="0"/>
          <a:r>
            <a:rPr lang="cs-CZ" sz="2000" b="1" u="sng" dirty="0" smtClean="0"/>
            <a:t>PŘÍKLADY EKOZNAČEK:                </a:t>
          </a:r>
        </a:p>
        <a:p>
          <a:pPr rtl="0"/>
          <a:r>
            <a:rPr lang="cs-CZ" sz="1800" dirty="0" smtClean="0"/>
            <a:t>a) značka „Ekologicky šetrný výrobek“</a:t>
          </a:r>
          <a:endParaRPr lang="cs-CZ" sz="1800" dirty="0"/>
        </a:p>
      </dgm:t>
    </dgm:pt>
    <dgm:pt modelId="{E00161D9-139E-48B2-AFA1-28BC83BBD570}" type="parTrans" cxnId="{749425CB-1D00-4598-A9CE-36CB6A1A1CC0}">
      <dgm:prSet/>
      <dgm:spPr/>
      <dgm:t>
        <a:bodyPr/>
        <a:lstStyle/>
        <a:p>
          <a:endParaRPr lang="cs-CZ"/>
        </a:p>
      </dgm:t>
    </dgm:pt>
    <dgm:pt modelId="{04481DEC-2A3D-459E-97E2-3CC97E614C49}" type="sibTrans" cxnId="{749425CB-1D00-4598-A9CE-36CB6A1A1CC0}">
      <dgm:prSet/>
      <dgm:spPr/>
      <dgm:t>
        <a:bodyPr/>
        <a:lstStyle/>
        <a:p>
          <a:endParaRPr lang="cs-CZ"/>
        </a:p>
      </dgm:t>
    </dgm:pt>
    <dgm:pt modelId="{241F6781-A7BA-42C9-A03C-185CA82E0B25}">
      <dgm:prSet/>
      <dgm:spPr/>
      <dgm:t>
        <a:bodyPr/>
        <a:lstStyle/>
        <a:p>
          <a:pPr rtl="0"/>
          <a:r>
            <a:rPr lang="cs-CZ" dirty="0" smtClean="0"/>
            <a:t>b) evropská </a:t>
          </a:r>
          <a:r>
            <a:rPr lang="cs-CZ" dirty="0" err="1" smtClean="0"/>
            <a:t>ekoznačka</a:t>
          </a:r>
          <a:r>
            <a:rPr lang="cs-CZ" dirty="0" smtClean="0"/>
            <a:t> </a:t>
          </a:r>
          <a:endParaRPr lang="cs-CZ" dirty="0"/>
        </a:p>
      </dgm:t>
    </dgm:pt>
    <dgm:pt modelId="{C800E1B1-34C4-4FD4-B84C-64F1C046BF6B}" type="parTrans" cxnId="{862BABA0-30E2-4685-BCE2-847C5B8DA999}">
      <dgm:prSet/>
      <dgm:spPr/>
      <dgm:t>
        <a:bodyPr/>
        <a:lstStyle/>
        <a:p>
          <a:endParaRPr lang="cs-CZ"/>
        </a:p>
      </dgm:t>
    </dgm:pt>
    <dgm:pt modelId="{9C5714A7-795E-4C69-A25F-6E436E431A9E}" type="sibTrans" cxnId="{862BABA0-30E2-4685-BCE2-847C5B8DA999}">
      <dgm:prSet/>
      <dgm:spPr/>
      <dgm:t>
        <a:bodyPr/>
        <a:lstStyle/>
        <a:p>
          <a:endParaRPr lang="cs-CZ"/>
        </a:p>
      </dgm:t>
    </dgm:pt>
    <dgm:pt modelId="{6EF97D49-8417-4F4E-AC10-6274607C9307}">
      <dgm:prSet/>
      <dgm:spPr/>
      <dgm:t>
        <a:bodyPr/>
        <a:lstStyle/>
        <a:p>
          <a:pPr rtl="0"/>
          <a:r>
            <a:rPr lang="cs-CZ" dirty="0" smtClean="0"/>
            <a:t>c) označení kosmetických výrobků, které nebyly testovány na zvířatech</a:t>
          </a:r>
          <a:endParaRPr lang="cs-CZ" dirty="0"/>
        </a:p>
      </dgm:t>
    </dgm:pt>
    <dgm:pt modelId="{D101401E-3993-4FE1-B82D-32B4826D404B}" type="parTrans" cxnId="{53CBAA38-7227-4721-9D49-81D131F799DF}">
      <dgm:prSet/>
      <dgm:spPr/>
      <dgm:t>
        <a:bodyPr/>
        <a:lstStyle/>
        <a:p>
          <a:endParaRPr lang="cs-CZ"/>
        </a:p>
      </dgm:t>
    </dgm:pt>
    <dgm:pt modelId="{2D8AF5AF-9533-4D76-9579-A782B382C494}" type="sibTrans" cxnId="{53CBAA38-7227-4721-9D49-81D131F799DF}">
      <dgm:prSet/>
      <dgm:spPr/>
      <dgm:t>
        <a:bodyPr/>
        <a:lstStyle/>
        <a:p>
          <a:endParaRPr lang="cs-CZ"/>
        </a:p>
      </dgm:t>
    </dgm:pt>
    <dgm:pt modelId="{0FF61CA6-80DB-4146-9C0B-CAA44E628565}">
      <dgm:prSet/>
      <dgm:spPr/>
      <dgm:t>
        <a:bodyPr/>
        <a:lstStyle/>
        <a:p>
          <a:pPr rtl="0"/>
          <a:r>
            <a:rPr lang="cs-CZ" dirty="0" smtClean="0"/>
            <a:t>d) označení výrobků, při jejichž výrobě bylo použito více než 90 % sběrného papíru</a:t>
          </a:r>
          <a:endParaRPr lang="cs-CZ" dirty="0"/>
        </a:p>
      </dgm:t>
    </dgm:pt>
    <dgm:pt modelId="{D7888985-0C6E-44D0-B1CD-8582F562323B}" type="parTrans" cxnId="{857ACB60-3944-4056-B72B-2D2212BD1091}">
      <dgm:prSet/>
      <dgm:spPr/>
      <dgm:t>
        <a:bodyPr/>
        <a:lstStyle/>
        <a:p>
          <a:endParaRPr lang="cs-CZ"/>
        </a:p>
      </dgm:t>
    </dgm:pt>
    <dgm:pt modelId="{EBA2964D-CF0B-489A-871A-20CC747D4BCB}" type="sibTrans" cxnId="{857ACB60-3944-4056-B72B-2D2212BD1091}">
      <dgm:prSet/>
      <dgm:spPr/>
      <dgm:t>
        <a:bodyPr/>
        <a:lstStyle/>
        <a:p>
          <a:endParaRPr lang="cs-CZ"/>
        </a:p>
      </dgm:t>
    </dgm:pt>
    <dgm:pt modelId="{5572C7F1-A1D4-404D-ABF8-604C2BACE750}" type="pres">
      <dgm:prSet presAssocID="{9AEEA0A7-C276-4BB6-9D88-FD78874928B6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9C9336D-24B8-4BA7-82E7-E3CDE5D8BF62}" type="pres">
      <dgm:prSet presAssocID="{DB8CE6D6-1C44-432C-A880-7755785C65D0}" presName="composite" presStyleCnt="0"/>
      <dgm:spPr/>
    </dgm:pt>
    <dgm:pt modelId="{CFCE957D-AE40-4D80-955B-353D24805A53}" type="pres">
      <dgm:prSet presAssocID="{DB8CE6D6-1C44-432C-A880-7755785C65D0}" presName="imgShp" presStyleLbl="fgImgPlace1" presStyleIdx="0" presStyleCnt="5" custFlipVert="1" custFlipHor="1" custScaleX="11416" custScaleY="7432" custLinFactX="373325" custLinFactNeighborX="400000" custLinFactNeighborY="75262"/>
      <dgm:spPr/>
    </dgm:pt>
    <dgm:pt modelId="{F2CAD171-F1B2-4A35-90BE-2584A2388FF4}" type="pres">
      <dgm:prSet presAssocID="{DB8CE6D6-1C44-432C-A880-7755785C65D0}" presName="txShp" presStyleLbl="node1" presStyleIdx="0" presStyleCnt="5" custScaleX="138692" custScaleY="157641" custLinFactNeighborX="-1382" custLinFactNeighborY="1656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BE91D5-E6A8-472F-B1AB-DB14A3E7755D}" type="pres">
      <dgm:prSet presAssocID="{515FBDCD-1F1A-476A-8E97-013E1F70E73C}" presName="spacing" presStyleCnt="0"/>
      <dgm:spPr/>
    </dgm:pt>
    <dgm:pt modelId="{F79BEF55-B99C-4FE9-8BCE-5F6078C9D963}" type="pres">
      <dgm:prSet presAssocID="{D99640AF-6FB7-41DA-89BD-95D319192C81}" presName="composite" presStyleCnt="0"/>
      <dgm:spPr/>
    </dgm:pt>
    <dgm:pt modelId="{A2E1D26B-CB3B-4A9E-A101-554E7080E7C9}" type="pres">
      <dgm:prSet presAssocID="{D99640AF-6FB7-41DA-89BD-95D319192C81}" presName="imgShp" presStyleLbl="fgImgPlace1" presStyleIdx="1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F16216E5-EEFA-4431-8A6B-2FD2EEF31B39}" type="pres">
      <dgm:prSet presAssocID="{D99640AF-6FB7-41DA-89BD-95D319192C81}" presName="txShp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B0BD50-8173-4990-8A56-36C2E49D13E3}" type="pres">
      <dgm:prSet presAssocID="{04481DEC-2A3D-459E-97E2-3CC97E614C49}" presName="spacing" presStyleCnt="0"/>
      <dgm:spPr/>
    </dgm:pt>
    <dgm:pt modelId="{0147BFC5-19ED-402A-8618-FEAC0DD576F6}" type="pres">
      <dgm:prSet presAssocID="{241F6781-A7BA-42C9-A03C-185CA82E0B25}" presName="composite" presStyleCnt="0"/>
      <dgm:spPr/>
    </dgm:pt>
    <dgm:pt modelId="{10CE2BB3-156F-4CDC-A9EA-DB361B4EBA50}" type="pres">
      <dgm:prSet presAssocID="{241F6781-A7BA-42C9-A03C-185CA82E0B25}" presName="imgShp" presStyleLbl="fgImgPlace1" presStyleIdx="2" presStyleCnt="5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059B0243-70AC-43D7-9C76-76FE312D292B}" type="pres">
      <dgm:prSet presAssocID="{241F6781-A7BA-42C9-A03C-185CA82E0B25}" presName="txShp" presStyleLbl="node1" presStyleIdx="2" presStyleCnt="5" custScaleY="535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F4BFA5-A60D-42B2-8EAF-0B053EE62FEB}" type="pres">
      <dgm:prSet presAssocID="{9C5714A7-795E-4C69-A25F-6E436E431A9E}" presName="spacing" presStyleCnt="0"/>
      <dgm:spPr/>
    </dgm:pt>
    <dgm:pt modelId="{555E3F44-4130-4C26-A702-377E08F5A8F7}" type="pres">
      <dgm:prSet presAssocID="{6EF97D49-8417-4F4E-AC10-6274607C9307}" presName="composite" presStyleCnt="0"/>
      <dgm:spPr/>
    </dgm:pt>
    <dgm:pt modelId="{D6C02BB8-A8B6-4970-B24F-83C0E19ACCE1}" type="pres">
      <dgm:prSet presAssocID="{6EF97D49-8417-4F4E-AC10-6274607C9307}" presName="imgShp" presStyleLbl="fgImgPlace1" presStyleIdx="3" presStyleCnt="5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5E2BE67E-307B-496F-84BC-400560D62316}" type="pres">
      <dgm:prSet presAssocID="{6EF97D49-8417-4F4E-AC10-6274607C9307}" presName="txShp" presStyleLbl="node1" presStyleIdx="3" presStyleCnt="5" custScaleX="90030" custScaleY="64334" custLinFactNeighborX="2453" custLinFactNeighborY="-26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063FA5-C8CE-4884-BCAD-50078CFBA12E}" type="pres">
      <dgm:prSet presAssocID="{2D8AF5AF-9533-4D76-9579-A782B382C494}" presName="spacing" presStyleCnt="0"/>
      <dgm:spPr/>
    </dgm:pt>
    <dgm:pt modelId="{9016CA7B-F9A7-4BCF-8309-A914B33A3C2C}" type="pres">
      <dgm:prSet presAssocID="{0FF61CA6-80DB-4146-9C0B-CAA44E628565}" presName="composite" presStyleCnt="0"/>
      <dgm:spPr/>
    </dgm:pt>
    <dgm:pt modelId="{2F9D4424-D3B7-4B43-BBBE-FBAAB86A92C7}" type="pres">
      <dgm:prSet presAssocID="{0FF61CA6-80DB-4146-9C0B-CAA44E628565}" presName="imgShp" presStyleLbl="fgImgPlace1" presStyleIdx="4" presStyleCnt="5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28510303-469D-4215-B0F9-649D03059113}" type="pres">
      <dgm:prSet presAssocID="{0FF61CA6-80DB-4146-9C0B-CAA44E628565}" presName="txShp" presStyleLbl="node1" presStyleIdx="4" presStyleCnt="5" custScaleY="677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9425CB-1D00-4598-A9CE-36CB6A1A1CC0}" srcId="{9AEEA0A7-C276-4BB6-9D88-FD78874928B6}" destId="{D99640AF-6FB7-41DA-89BD-95D319192C81}" srcOrd="1" destOrd="0" parTransId="{E00161D9-139E-48B2-AFA1-28BC83BBD570}" sibTransId="{04481DEC-2A3D-459E-97E2-3CC97E614C49}"/>
    <dgm:cxn modelId="{34161045-A57C-41D6-9CD8-E5175B2D4FDA}" type="presOf" srcId="{DB8CE6D6-1C44-432C-A880-7755785C65D0}" destId="{F2CAD171-F1B2-4A35-90BE-2584A2388FF4}" srcOrd="0" destOrd="0" presId="urn:microsoft.com/office/officeart/2005/8/layout/vList3#1"/>
    <dgm:cxn modelId="{B1E68BE7-5AAE-43DD-B6DD-730296FCB334}" type="presOf" srcId="{0FF61CA6-80DB-4146-9C0B-CAA44E628565}" destId="{28510303-469D-4215-B0F9-649D03059113}" srcOrd="0" destOrd="0" presId="urn:microsoft.com/office/officeart/2005/8/layout/vList3#1"/>
    <dgm:cxn modelId="{857ACB60-3944-4056-B72B-2D2212BD1091}" srcId="{9AEEA0A7-C276-4BB6-9D88-FD78874928B6}" destId="{0FF61CA6-80DB-4146-9C0B-CAA44E628565}" srcOrd="4" destOrd="0" parTransId="{D7888985-0C6E-44D0-B1CD-8582F562323B}" sibTransId="{EBA2964D-CF0B-489A-871A-20CC747D4BCB}"/>
    <dgm:cxn modelId="{BE36F765-4FD5-433B-AAE1-5AD60841E5C0}" type="presOf" srcId="{241F6781-A7BA-42C9-A03C-185CA82E0B25}" destId="{059B0243-70AC-43D7-9C76-76FE312D292B}" srcOrd="0" destOrd="0" presId="urn:microsoft.com/office/officeart/2005/8/layout/vList3#1"/>
    <dgm:cxn modelId="{EEBA2EA5-A9B1-492A-B0C6-1DFB1757C1CF}" type="presOf" srcId="{9AEEA0A7-C276-4BB6-9D88-FD78874928B6}" destId="{5572C7F1-A1D4-404D-ABF8-604C2BACE750}" srcOrd="0" destOrd="0" presId="urn:microsoft.com/office/officeart/2005/8/layout/vList3#1"/>
    <dgm:cxn modelId="{0EE576EE-7F80-4E62-8B8F-3FAFE664A7BF}" type="presOf" srcId="{D99640AF-6FB7-41DA-89BD-95D319192C81}" destId="{F16216E5-EEFA-4431-8A6B-2FD2EEF31B39}" srcOrd="0" destOrd="0" presId="urn:microsoft.com/office/officeart/2005/8/layout/vList3#1"/>
    <dgm:cxn modelId="{80D3FE21-31EC-4667-B02D-54FD8BA03EA3}" srcId="{9AEEA0A7-C276-4BB6-9D88-FD78874928B6}" destId="{DB8CE6D6-1C44-432C-A880-7755785C65D0}" srcOrd="0" destOrd="0" parTransId="{25D0D932-70F9-47CD-9407-6A4E71B4613E}" sibTransId="{515FBDCD-1F1A-476A-8E97-013E1F70E73C}"/>
    <dgm:cxn modelId="{862BABA0-30E2-4685-BCE2-847C5B8DA999}" srcId="{9AEEA0A7-C276-4BB6-9D88-FD78874928B6}" destId="{241F6781-A7BA-42C9-A03C-185CA82E0B25}" srcOrd="2" destOrd="0" parTransId="{C800E1B1-34C4-4FD4-B84C-64F1C046BF6B}" sibTransId="{9C5714A7-795E-4C69-A25F-6E436E431A9E}"/>
    <dgm:cxn modelId="{53CBAA38-7227-4721-9D49-81D131F799DF}" srcId="{9AEEA0A7-C276-4BB6-9D88-FD78874928B6}" destId="{6EF97D49-8417-4F4E-AC10-6274607C9307}" srcOrd="3" destOrd="0" parTransId="{D101401E-3993-4FE1-B82D-32B4826D404B}" sibTransId="{2D8AF5AF-9533-4D76-9579-A782B382C494}"/>
    <dgm:cxn modelId="{4AAE5F29-0F89-4582-92CE-F7CF61EA21B6}" type="presOf" srcId="{6EF97D49-8417-4F4E-AC10-6274607C9307}" destId="{5E2BE67E-307B-496F-84BC-400560D62316}" srcOrd="0" destOrd="0" presId="urn:microsoft.com/office/officeart/2005/8/layout/vList3#1"/>
    <dgm:cxn modelId="{48CE6E92-D9BB-4101-B7B2-3A02AC7FAF17}" type="presParOf" srcId="{5572C7F1-A1D4-404D-ABF8-604C2BACE750}" destId="{29C9336D-24B8-4BA7-82E7-E3CDE5D8BF62}" srcOrd="0" destOrd="0" presId="urn:microsoft.com/office/officeart/2005/8/layout/vList3#1"/>
    <dgm:cxn modelId="{653F8758-99CF-4B34-8A2C-675C570DE343}" type="presParOf" srcId="{29C9336D-24B8-4BA7-82E7-E3CDE5D8BF62}" destId="{CFCE957D-AE40-4D80-955B-353D24805A53}" srcOrd="0" destOrd="0" presId="urn:microsoft.com/office/officeart/2005/8/layout/vList3#1"/>
    <dgm:cxn modelId="{259FF488-3E82-45B8-9773-44B5D69853C5}" type="presParOf" srcId="{29C9336D-24B8-4BA7-82E7-E3CDE5D8BF62}" destId="{F2CAD171-F1B2-4A35-90BE-2584A2388FF4}" srcOrd="1" destOrd="0" presId="urn:microsoft.com/office/officeart/2005/8/layout/vList3#1"/>
    <dgm:cxn modelId="{5F2E238D-3EAD-452A-B243-3A843F3F8C86}" type="presParOf" srcId="{5572C7F1-A1D4-404D-ABF8-604C2BACE750}" destId="{C7BE91D5-E6A8-472F-B1AB-DB14A3E7755D}" srcOrd="1" destOrd="0" presId="urn:microsoft.com/office/officeart/2005/8/layout/vList3#1"/>
    <dgm:cxn modelId="{9B2E30F9-95B9-4DB0-9A66-87E8921A9331}" type="presParOf" srcId="{5572C7F1-A1D4-404D-ABF8-604C2BACE750}" destId="{F79BEF55-B99C-4FE9-8BCE-5F6078C9D963}" srcOrd="2" destOrd="0" presId="urn:microsoft.com/office/officeart/2005/8/layout/vList3#1"/>
    <dgm:cxn modelId="{72BB3420-36DD-4D53-AB24-78990E36DA77}" type="presParOf" srcId="{F79BEF55-B99C-4FE9-8BCE-5F6078C9D963}" destId="{A2E1D26B-CB3B-4A9E-A101-554E7080E7C9}" srcOrd="0" destOrd="0" presId="urn:microsoft.com/office/officeart/2005/8/layout/vList3#1"/>
    <dgm:cxn modelId="{A0713D5A-AE76-4E68-804A-0A3EDB7B8952}" type="presParOf" srcId="{F79BEF55-B99C-4FE9-8BCE-5F6078C9D963}" destId="{F16216E5-EEFA-4431-8A6B-2FD2EEF31B39}" srcOrd="1" destOrd="0" presId="urn:microsoft.com/office/officeart/2005/8/layout/vList3#1"/>
    <dgm:cxn modelId="{FFDA3413-7880-4D40-91D1-CBEC2BD31319}" type="presParOf" srcId="{5572C7F1-A1D4-404D-ABF8-604C2BACE750}" destId="{78B0BD50-8173-4990-8A56-36C2E49D13E3}" srcOrd="3" destOrd="0" presId="urn:microsoft.com/office/officeart/2005/8/layout/vList3#1"/>
    <dgm:cxn modelId="{D21718E9-B511-4946-9073-A29C124CD0EB}" type="presParOf" srcId="{5572C7F1-A1D4-404D-ABF8-604C2BACE750}" destId="{0147BFC5-19ED-402A-8618-FEAC0DD576F6}" srcOrd="4" destOrd="0" presId="urn:microsoft.com/office/officeart/2005/8/layout/vList3#1"/>
    <dgm:cxn modelId="{B6456403-8498-4935-BDBE-A565602B6843}" type="presParOf" srcId="{0147BFC5-19ED-402A-8618-FEAC0DD576F6}" destId="{10CE2BB3-156F-4CDC-A9EA-DB361B4EBA50}" srcOrd="0" destOrd="0" presId="urn:microsoft.com/office/officeart/2005/8/layout/vList3#1"/>
    <dgm:cxn modelId="{98E25E71-385B-4E19-B21C-F05792441207}" type="presParOf" srcId="{0147BFC5-19ED-402A-8618-FEAC0DD576F6}" destId="{059B0243-70AC-43D7-9C76-76FE312D292B}" srcOrd="1" destOrd="0" presId="urn:microsoft.com/office/officeart/2005/8/layout/vList3#1"/>
    <dgm:cxn modelId="{EC8DA949-1E13-4989-ADC6-03A871D12D33}" type="presParOf" srcId="{5572C7F1-A1D4-404D-ABF8-604C2BACE750}" destId="{DDF4BFA5-A60D-42B2-8EAF-0B053EE62FEB}" srcOrd="5" destOrd="0" presId="urn:microsoft.com/office/officeart/2005/8/layout/vList3#1"/>
    <dgm:cxn modelId="{9629D0EB-6431-409D-B68C-3F3EE62A51D7}" type="presParOf" srcId="{5572C7F1-A1D4-404D-ABF8-604C2BACE750}" destId="{555E3F44-4130-4C26-A702-377E08F5A8F7}" srcOrd="6" destOrd="0" presId="urn:microsoft.com/office/officeart/2005/8/layout/vList3#1"/>
    <dgm:cxn modelId="{E5A552A6-24B8-4ACE-9F9F-BE54EB6D8306}" type="presParOf" srcId="{555E3F44-4130-4C26-A702-377E08F5A8F7}" destId="{D6C02BB8-A8B6-4970-B24F-83C0E19ACCE1}" srcOrd="0" destOrd="0" presId="urn:microsoft.com/office/officeart/2005/8/layout/vList3#1"/>
    <dgm:cxn modelId="{EF117A18-FA5D-4EBA-8673-AEE9CDE6E620}" type="presParOf" srcId="{555E3F44-4130-4C26-A702-377E08F5A8F7}" destId="{5E2BE67E-307B-496F-84BC-400560D62316}" srcOrd="1" destOrd="0" presId="urn:microsoft.com/office/officeart/2005/8/layout/vList3#1"/>
    <dgm:cxn modelId="{DAF62773-AFB1-47A4-81C0-D8A91B4E55FE}" type="presParOf" srcId="{5572C7F1-A1D4-404D-ABF8-604C2BACE750}" destId="{39063FA5-C8CE-4884-BCAD-50078CFBA12E}" srcOrd="7" destOrd="0" presId="urn:microsoft.com/office/officeart/2005/8/layout/vList3#1"/>
    <dgm:cxn modelId="{F2118C6F-C52D-4F4D-9ABD-46BA149DF530}" type="presParOf" srcId="{5572C7F1-A1D4-404D-ABF8-604C2BACE750}" destId="{9016CA7B-F9A7-4BCF-8309-A914B33A3C2C}" srcOrd="8" destOrd="0" presId="urn:microsoft.com/office/officeart/2005/8/layout/vList3#1"/>
    <dgm:cxn modelId="{CBD56E21-773E-4244-BE5B-A4DBBCA6512E}" type="presParOf" srcId="{9016CA7B-F9A7-4BCF-8309-A914B33A3C2C}" destId="{2F9D4424-D3B7-4B43-BBBE-FBAAB86A92C7}" srcOrd="0" destOrd="0" presId="urn:microsoft.com/office/officeart/2005/8/layout/vList3#1"/>
    <dgm:cxn modelId="{25B8C2F4-15E1-453A-B8CA-17E87A4A9879}" type="presParOf" srcId="{9016CA7B-F9A7-4BCF-8309-A914B33A3C2C}" destId="{28510303-469D-4215-B0F9-649D03059113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0FAB26-605A-46C1-9222-14CB1A36CDE6}">
      <dsp:nvSpPr>
        <dsp:cNvPr id="0" name=""/>
        <dsp:cNvSpPr/>
      </dsp:nvSpPr>
      <dsp:spPr>
        <a:xfrm rot="16200000">
          <a:off x="3145532" y="-3145532"/>
          <a:ext cx="2395736" cy="8686800"/>
        </a:xfrm>
        <a:prstGeom prst="flowChartManualOperation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0" tIns="0" rIns="204391" bIns="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baseline="0" dirty="0" smtClean="0"/>
            <a:t>LIDSKÉ AKTIVITY A PROBLÉMY ŽIVOTNÍHO PROSTŘEDÍ</a:t>
          </a:r>
        </a:p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baseline="0" dirty="0" smtClean="0"/>
            <a:t>PRŮMYSL A ŽIVOTNÍ PROSTŘEDÍ</a:t>
          </a:r>
          <a:endParaRPr lang="cs-CZ" sz="3200" kern="1200" baseline="0" dirty="0"/>
        </a:p>
      </dsp:txBody>
      <dsp:txXfrm rot="5400000">
        <a:off x="0" y="479147"/>
        <a:ext cx="8686800" cy="14374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562D68-9A2D-4400-BD27-E5C1C9CA00CA}">
      <dsp:nvSpPr>
        <dsp:cNvPr id="0" name=""/>
        <dsp:cNvSpPr/>
      </dsp:nvSpPr>
      <dsp:spPr>
        <a:xfrm>
          <a:off x="0" y="346287"/>
          <a:ext cx="5212080" cy="52120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2">
                <a:shade val="5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2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2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2">
                <a:shade val="5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DAA600-C1DB-462D-984F-23AF5264D374}">
      <dsp:nvSpPr>
        <dsp:cNvPr id="0" name=""/>
        <dsp:cNvSpPr/>
      </dsp:nvSpPr>
      <dsp:spPr>
        <a:xfrm>
          <a:off x="2606040" y="346287"/>
          <a:ext cx="6080760" cy="52120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ROZVOJ PRŮMYSLU – druhý významný předěl ve vývoji lidské civilizace</a:t>
          </a:r>
          <a:endParaRPr lang="cs-CZ" sz="1700" kern="1200" dirty="0"/>
        </a:p>
      </dsp:txBody>
      <dsp:txXfrm>
        <a:off x="2606040" y="346287"/>
        <a:ext cx="6080760" cy="1107566"/>
      </dsp:txXfrm>
    </dsp:sp>
    <dsp:sp modelId="{CDC508C3-43A9-4199-91E4-7D222213BD15}">
      <dsp:nvSpPr>
        <dsp:cNvPr id="0" name=""/>
        <dsp:cNvSpPr/>
      </dsp:nvSpPr>
      <dsp:spPr>
        <a:xfrm>
          <a:off x="684085" y="1453854"/>
          <a:ext cx="3843909" cy="384390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64180"/>
                <a:satOff val="-10242"/>
                <a:lumOff val="25141"/>
                <a:alphaOff val="0"/>
                <a:tint val="75000"/>
                <a:shade val="85000"/>
                <a:satMod val="230000"/>
              </a:schemeClr>
            </a:gs>
            <a:gs pos="25000">
              <a:schemeClr val="accent2">
                <a:shade val="50000"/>
                <a:hueOff val="64180"/>
                <a:satOff val="-10242"/>
                <a:lumOff val="25141"/>
                <a:alphaOff val="0"/>
                <a:tint val="90000"/>
                <a:shade val="70000"/>
                <a:satMod val="220000"/>
              </a:schemeClr>
            </a:gs>
            <a:gs pos="50000">
              <a:schemeClr val="accent2">
                <a:shade val="50000"/>
                <a:hueOff val="64180"/>
                <a:satOff val="-10242"/>
                <a:lumOff val="25141"/>
                <a:alphaOff val="0"/>
                <a:tint val="90000"/>
                <a:shade val="58000"/>
                <a:satMod val="225000"/>
              </a:schemeClr>
            </a:gs>
            <a:gs pos="65000">
              <a:schemeClr val="accent2">
                <a:shade val="50000"/>
                <a:hueOff val="64180"/>
                <a:satOff val="-10242"/>
                <a:lumOff val="25141"/>
                <a:alphaOff val="0"/>
                <a:tint val="90000"/>
                <a:shade val="58000"/>
                <a:satMod val="225000"/>
              </a:schemeClr>
            </a:gs>
            <a:gs pos="80000">
              <a:schemeClr val="accent2">
                <a:shade val="50000"/>
                <a:hueOff val="64180"/>
                <a:satOff val="-10242"/>
                <a:lumOff val="25141"/>
                <a:alphaOff val="0"/>
                <a:tint val="90000"/>
                <a:shade val="69000"/>
                <a:satMod val="220000"/>
              </a:schemeClr>
            </a:gs>
            <a:gs pos="100000">
              <a:schemeClr val="accent2">
                <a:shade val="50000"/>
                <a:hueOff val="64180"/>
                <a:satOff val="-10242"/>
                <a:lumOff val="25141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FB898C-7450-465C-A499-67470AEC07DB}">
      <dsp:nvSpPr>
        <dsp:cNvPr id="0" name=""/>
        <dsp:cNvSpPr/>
      </dsp:nvSpPr>
      <dsp:spPr>
        <a:xfrm>
          <a:off x="2606040" y="1453854"/>
          <a:ext cx="6080760" cy="38439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shade val="50000"/>
              <a:hueOff val="62940"/>
              <a:satOff val="-9615"/>
              <a:lumOff val="23166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DOBA PRŮMYSLOVÉ REVOLUCE – prudký rozvoj průmyslu              (v 1.pol. 19. stol.)       nedostatek energie, která byla do té doby získávána jen spalováním dřeva      úbytek lesů       nedostatek dřeva, neboť se využívalo i jako hlavní stavební materiál.</a:t>
          </a:r>
          <a:endParaRPr lang="cs-CZ" sz="1700" kern="1200" dirty="0"/>
        </a:p>
      </dsp:txBody>
      <dsp:txXfrm>
        <a:off x="2606040" y="1453854"/>
        <a:ext cx="6080760" cy="1107567"/>
      </dsp:txXfrm>
    </dsp:sp>
    <dsp:sp modelId="{79F0D68A-2C8E-451C-B592-047A5E0BF6D7}">
      <dsp:nvSpPr>
        <dsp:cNvPr id="0" name=""/>
        <dsp:cNvSpPr/>
      </dsp:nvSpPr>
      <dsp:spPr>
        <a:xfrm>
          <a:off x="1368171" y="2561421"/>
          <a:ext cx="2475738" cy="2475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128361"/>
                <a:satOff val="-20484"/>
                <a:lumOff val="50283"/>
                <a:alphaOff val="0"/>
                <a:tint val="75000"/>
                <a:shade val="85000"/>
                <a:satMod val="230000"/>
              </a:schemeClr>
            </a:gs>
            <a:gs pos="25000">
              <a:schemeClr val="accent2">
                <a:shade val="50000"/>
                <a:hueOff val="128361"/>
                <a:satOff val="-20484"/>
                <a:lumOff val="50283"/>
                <a:alphaOff val="0"/>
                <a:tint val="90000"/>
                <a:shade val="70000"/>
                <a:satMod val="220000"/>
              </a:schemeClr>
            </a:gs>
            <a:gs pos="50000">
              <a:schemeClr val="accent2">
                <a:shade val="50000"/>
                <a:hueOff val="128361"/>
                <a:satOff val="-20484"/>
                <a:lumOff val="50283"/>
                <a:alphaOff val="0"/>
                <a:tint val="90000"/>
                <a:shade val="58000"/>
                <a:satMod val="225000"/>
              </a:schemeClr>
            </a:gs>
            <a:gs pos="65000">
              <a:schemeClr val="accent2">
                <a:shade val="50000"/>
                <a:hueOff val="128361"/>
                <a:satOff val="-20484"/>
                <a:lumOff val="50283"/>
                <a:alphaOff val="0"/>
                <a:tint val="90000"/>
                <a:shade val="58000"/>
                <a:satMod val="225000"/>
              </a:schemeClr>
            </a:gs>
            <a:gs pos="80000">
              <a:schemeClr val="accent2">
                <a:shade val="50000"/>
                <a:hueOff val="128361"/>
                <a:satOff val="-20484"/>
                <a:lumOff val="50283"/>
                <a:alphaOff val="0"/>
                <a:tint val="90000"/>
                <a:shade val="69000"/>
                <a:satMod val="220000"/>
              </a:schemeClr>
            </a:gs>
            <a:gs pos="100000">
              <a:schemeClr val="accent2">
                <a:shade val="50000"/>
                <a:hueOff val="128361"/>
                <a:satOff val="-20484"/>
                <a:lumOff val="50283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E39F97-3C0B-4BFB-8E29-B5BA9501E5E4}">
      <dsp:nvSpPr>
        <dsp:cNvPr id="0" name=""/>
        <dsp:cNvSpPr/>
      </dsp:nvSpPr>
      <dsp:spPr>
        <a:xfrm>
          <a:off x="2606040" y="2561421"/>
          <a:ext cx="6080760" cy="2475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shade val="50000"/>
              <a:hueOff val="125880"/>
              <a:satOff val="-19230"/>
              <a:lumOff val="46333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UHLÍ   náhrada za dřevo      spalováním uhlí      člověk získal velké množství energie      využití páry a převod tepelné energie na mechanickou v parním stroji     umožňuje rychlý rozvoj techniky a průmyslové výroby.</a:t>
          </a:r>
          <a:endParaRPr lang="cs-CZ" sz="1700" kern="1200" dirty="0"/>
        </a:p>
      </dsp:txBody>
      <dsp:txXfrm>
        <a:off x="2606040" y="2561421"/>
        <a:ext cx="6080760" cy="1107567"/>
      </dsp:txXfrm>
    </dsp:sp>
    <dsp:sp modelId="{2AABC053-21FE-49D7-8DF2-648EB220446E}">
      <dsp:nvSpPr>
        <dsp:cNvPr id="0" name=""/>
        <dsp:cNvSpPr/>
      </dsp:nvSpPr>
      <dsp:spPr>
        <a:xfrm>
          <a:off x="2052256" y="3668989"/>
          <a:ext cx="1107567" cy="110756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64180"/>
                <a:satOff val="-10242"/>
                <a:lumOff val="25141"/>
                <a:alphaOff val="0"/>
                <a:tint val="75000"/>
                <a:shade val="85000"/>
                <a:satMod val="230000"/>
              </a:schemeClr>
            </a:gs>
            <a:gs pos="25000">
              <a:schemeClr val="accent2">
                <a:shade val="50000"/>
                <a:hueOff val="64180"/>
                <a:satOff val="-10242"/>
                <a:lumOff val="25141"/>
                <a:alphaOff val="0"/>
                <a:tint val="90000"/>
                <a:shade val="70000"/>
                <a:satMod val="220000"/>
              </a:schemeClr>
            </a:gs>
            <a:gs pos="50000">
              <a:schemeClr val="accent2">
                <a:shade val="50000"/>
                <a:hueOff val="64180"/>
                <a:satOff val="-10242"/>
                <a:lumOff val="25141"/>
                <a:alphaOff val="0"/>
                <a:tint val="90000"/>
                <a:shade val="58000"/>
                <a:satMod val="225000"/>
              </a:schemeClr>
            </a:gs>
            <a:gs pos="65000">
              <a:schemeClr val="accent2">
                <a:shade val="50000"/>
                <a:hueOff val="64180"/>
                <a:satOff val="-10242"/>
                <a:lumOff val="25141"/>
                <a:alphaOff val="0"/>
                <a:tint val="90000"/>
                <a:shade val="58000"/>
                <a:satMod val="225000"/>
              </a:schemeClr>
            </a:gs>
            <a:gs pos="80000">
              <a:schemeClr val="accent2">
                <a:shade val="50000"/>
                <a:hueOff val="64180"/>
                <a:satOff val="-10242"/>
                <a:lumOff val="25141"/>
                <a:alphaOff val="0"/>
                <a:tint val="90000"/>
                <a:shade val="69000"/>
                <a:satMod val="220000"/>
              </a:schemeClr>
            </a:gs>
            <a:gs pos="100000">
              <a:schemeClr val="accent2">
                <a:shade val="50000"/>
                <a:hueOff val="64180"/>
                <a:satOff val="-10242"/>
                <a:lumOff val="25141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4AB1C6-C8EB-432D-AB77-57287F6A1C78}">
      <dsp:nvSpPr>
        <dsp:cNvPr id="0" name=""/>
        <dsp:cNvSpPr/>
      </dsp:nvSpPr>
      <dsp:spPr>
        <a:xfrm>
          <a:off x="2606040" y="3668989"/>
          <a:ext cx="6080760" cy="110756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shade val="50000"/>
              <a:hueOff val="62940"/>
              <a:satOff val="-9615"/>
              <a:lumOff val="23166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Docházelo k velkému rozvoji měst     v továrnách byla dobře placená práce a způsob života ve městech se stával pohodlnější    ve městech začalo žít více lidí      stěhování do měst z vesnic.</a:t>
          </a:r>
          <a:endParaRPr lang="cs-CZ" sz="1700" kern="1200" dirty="0"/>
        </a:p>
      </dsp:txBody>
      <dsp:txXfrm>
        <a:off x="2606040" y="3668989"/>
        <a:ext cx="6080760" cy="11075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CAD171-F1B2-4A35-90BE-2584A2388FF4}">
      <dsp:nvSpPr>
        <dsp:cNvPr id="0" name=""/>
        <dsp:cNvSpPr/>
      </dsp:nvSpPr>
      <dsp:spPr>
        <a:xfrm rot="10800000">
          <a:off x="257640" y="144018"/>
          <a:ext cx="8011851" cy="1357426"/>
        </a:xfrm>
        <a:prstGeom prst="homePlate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9716" tIns="68580" rIns="128016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u="sng" kern="1200" dirty="0" smtClean="0"/>
            <a:t>Situaci mohou ovlivnit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Výrobci          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Spotřebitelé       při nákupu si vybírají výrobky, jejichž výroba neohrožuje životní prostředí</a:t>
          </a:r>
          <a:endParaRPr lang="cs-CZ" sz="1800" kern="1200" dirty="0"/>
        </a:p>
      </dsp:txBody>
      <dsp:txXfrm rot="10800000">
        <a:off x="596996" y="144018"/>
        <a:ext cx="7672495" cy="1357426"/>
      </dsp:txXfrm>
    </dsp:sp>
    <dsp:sp modelId="{CFCE957D-AE40-4D80-955B-353D24805A53}">
      <dsp:nvSpPr>
        <dsp:cNvPr id="0" name=""/>
        <dsp:cNvSpPr/>
      </dsp:nvSpPr>
      <dsp:spPr>
        <a:xfrm flipH="1" flipV="1">
          <a:off x="8064893" y="1296140"/>
          <a:ext cx="98301" cy="63996"/>
        </a:xfrm>
        <a:prstGeom prst="ellipse">
          <a:avLst/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6216E5-EEFA-4431-8A6B-2FD2EEF31B39}">
      <dsp:nvSpPr>
        <dsp:cNvPr id="0" name=""/>
        <dsp:cNvSpPr/>
      </dsp:nvSpPr>
      <dsp:spPr>
        <a:xfrm rot="10800000">
          <a:off x="1670310" y="1615821"/>
          <a:ext cx="5776722" cy="861087"/>
        </a:xfrm>
        <a:prstGeom prst="homePlate">
          <a:avLst/>
        </a:prstGeom>
        <a:solidFill>
          <a:schemeClr val="accent2">
            <a:shade val="50000"/>
            <a:hueOff val="51344"/>
            <a:satOff val="-8194"/>
            <a:lumOff val="2011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9716" tIns="76200" rIns="14224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u="sng" kern="1200" dirty="0" smtClean="0"/>
            <a:t>PŘÍKLADY EKOZNAČEK:                </a:t>
          </a:r>
        </a:p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a) značka „Ekologicky šetrný výrobek“</a:t>
          </a:r>
          <a:endParaRPr lang="cs-CZ" sz="1800" kern="1200" dirty="0"/>
        </a:p>
      </dsp:txBody>
      <dsp:txXfrm rot="10800000">
        <a:off x="1885582" y="1615821"/>
        <a:ext cx="5561450" cy="861087"/>
      </dsp:txXfrm>
    </dsp:sp>
    <dsp:sp modelId="{A2E1D26B-CB3B-4A9E-A101-554E7080E7C9}">
      <dsp:nvSpPr>
        <dsp:cNvPr id="0" name=""/>
        <dsp:cNvSpPr/>
      </dsp:nvSpPr>
      <dsp:spPr>
        <a:xfrm>
          <a:off x="1239767" y="1615821"/>
          <a:ext cx="861087" cy="861087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9B0243-70AC-43D7-9C76-76FE312D292B}">
      <dsp:nvSpPr>
        <dsp:cNvPr id="0" name=""/>
        <dsp:cNvSpPr/>
      </dsp:nvSpPr>
      <dsp:spPr>
        <a:xfrm rot="10800000">
          <a:off x="1670310" y="2933786"/>
          <a:ext cx="5776722" cy="461413"/>
        </a:xfrm>
        <a:prstGeom prst="homePlate">
          <a:avLst/>
        </a:prstGeom>
        <a:solidFill>
          <a:schemeClr val="accent2">
            <a:shade val="50000"/>
            <a:hueOff val="102688"/>
            <a:satOff val="-16387"/>
            <a:lumOff val="402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9716" tIns="60960" rIns="113792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b) evropská </a:t>
          </a:r>
          <a:r>
            <a:rPr lang="cs-CZ" sz="1600" kern="1200" dirty="0" err="1" smtClean="0"/>
            <a:t>ekoznačka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 rot="10800000">
        <a:off x="1785663" y="2933786"/>
        <a:ext cx="5661369" cy="461413"/>
      </dsp:txXfrm>
    </dsp:sp>
    <dsp:sp modelId="{10CE2BB3-156F-4CDC-A9EA-DB361B4EBA50}">
      <dsp:nvSpPr>
        <dsp:cNvPr id="0" name=""/>
        <dsp:cNvSpPr/>
      </dsp:nvSpPr>
      <dsp:spPr>
        <a:xfrm>
          <a:off x="1239767" y="2733949"/>
          <a:ext cx="861087" cy="861087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2BE67E-307B-496F-84BC-400560D62316}">
      <dsp:nvSpPr>
        <dsp:cNvPr id="0" name=""/>
        <dsp:cNvSpPr/>
      </dsp:nvSpPr>
      <dsp:spPr>
        <a:xfrm rot="10800000">
          <a:off x="2243968" y="3982533"/>
          <a:ext cx="5200782" cy="553972"/>
        </a:xfrm>
        <a:prstGeom prst="homePlate">
          <a:avLst/>
        </a:prstGeom>
        <a:solidFill>
          <a:schemeClr val="accent2">
            <a:shade val="50000"/>
            <a:hueOff val="102688"/>
            <a:satOff val="-16387"/>
            <a:lumOff val="402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9716" tIns="60960" rIns="113792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c) označení kosmetických výrobků, které nebyly testovány na zvířatech</a:t>
          </a:r>
          <a:endParaRPr lang="cs-CZ" sz="1600" kern="1200" dirty="0"/>
        </a:p>
      </dsp:txBody>
      <dsp:txXfrm rot="10800000">
        <a:off x="2382461" y="3982533"/>
        <a:ext cx="5062289" cy="553972"/>
      </dsp:txXfrm>
    </dsp:sp>
    <dsp:sp modelId="{D6C02BB8-A8B6-4970-B24F-83C0E19ACCE1}">
      <dsp:nvSpPr>
        <dsp:cNvPr id="0" name=""/>
        <dsp:cNvSpPr/>
      </dsp:nvSpPr>
      <dsp:spPr>
        <a:xfrm>
          <a:off x="1383751" y="3852078"/>
          <a:ext cx="861087" cy="861087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510303-469D-4215-B0F9-649D03059113}">
      <dsp:nvSpPr>
        <dsp:cNvPr id="0" name=""/>
        <dsp:cNvSpPr/>
      </dsp:nvSpPr>
      <dsp:spPr>
        <a:xfrm rot="10800000">
          <a:off x="1670310" y="5109035"/>
          <a:ext cx="5776722" cy="583429"/>
        </a:xfrm>
        <a:prstGeom prst="homePlate">
          <a:avLst/>
        </a:prstGeom>
        <a:solidFill>
          <a:schemeClr val="accent2">
            <a:shade val="50000"/>
            <a:hueOff val="51344"/>
            <a:satOff val="-8194"/>
            <a:lumOff val="2011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9716" tIns="60960" rIns="113792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d) označení výrobků, při jejichž výrobě bylo použito více než 90 % sběrného papíru</a:t>
          </a:r>
          <a:endParaRPr lang="cs-CZ" sz="1600" kern="1200" dirty="0"/>
        </a:p>
      </dsp:txBody>
      <dsp:txXfrm rot="10800000">
        <a:off x="1816167" y="5109035"/>
        <a:ext cx="5630865" cy="583429"/>
      </dsp:txXfrm>
    </dsp:sp>
    <dsp:sp modelId="{2F9D4424-D3B7-4B43-BBBE-FBAAB86A92C7}">
      <dsp:nvSpPr>
        <dsp:cNvPr id="0" name=""/>
        <dsp:cNvSpPr/>
      </dsp:nvSpPr>
      <dsp:spPr>
        <a:xfrm>
          <a:off x="1239767" y="4970207"/>
          <a:ext cx="861087" cy="861087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18.3.2013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18.3.2013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69" r:id="rId1"/>
    <p:sldLayoutId id="2147484970" r:id="rId2"/>
    <p:sldLayoutId id="2147484971" r:id="rId3"/>
    <p:sldLayoutId id="2147484972" r:id="rId4"/>
    <p:sldLayoutId id="2147484973" r:id="rId5"/>
    <p:sldLayoutId id="2147484974" r:id="rId6"/>
    <p:sldLayoutId id="2147484975" r:id="rId7"/>
    <p:sldLayoutId id="2147484976" r:id="rId8"/>
    <p:sldLayoutId id="2147484977" r:id="rId9"/>
    <p:sldLayoutId id="2147484978" r:id="rId10"/>
    <p:sldLayoutId id="21474849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6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ekolist.cz/cz/zpravodajstvi/zpravy/pri-vyberu-darku-mohou-pomoci-ekoznacky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ecmost.cz/img/clanky/K1-K4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images.search.conduit.com/ImagePreview/?q=ekologicky%20%C5%A1etrn%C3%BD%20v%C3%BDrobek&amp;ctid=CT3220468&amp;searchsource=1&amp;CUI=UN45810667414742198&amp;start=0&amp;pos=0" TargetMode="External"/><Relationship Id="rId5" Type="http://schemas.openxmlformats.org/officeDocument/2006/relationships/hyperlink" Target="http://images.search.conduit.com/ImagePreview/?q=evropsk%C3%A1+ekozna%C4%8Dka&amp;ctid=CT3220468&amp;SearchSource=1&amp;FollowOn=true&amp;PageSource=ImagePreview&amp;SSPV=&amp;CUI=UN45810667414742198&amp;UP=&amp;UM=&amp;start=0&amp;pos=1" TargetMode="External"/><Relationship Id="rId10" Type="http://schemas.openxmlformats.org/officeDocument/2006/relationships/image" Target="../media/image3.jpeg"/><Relationship Id="rId4" Type="http://schemas.openxmlformats.org/officeDocument/2006/relationships/hyperlink" Target="http://www.starestroje.cz/foto/Wolf-01.jpg" TargetMode="External"/><Relationship Id="rId9" Type="http://schemas.openxmlformats.org/officeDocument/2006/relationships/hyperlink" Target="http://www.proprirodu.wz.cz/images/natur-papi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16832"/>
            <a:ext cx="7772400" cy="2556284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  ENVIROMENTÁLNÍ VÝCHOVA	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LIDSKÉ AKTIVITY A PROBLÉMY ŽIVOTNÍHO PROSTŘEDÍ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průmysl a životní prostředí</a:t>
            </a:r>
            <a:endParaRPr lang="cs-CZ" sz="24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Monika Dvořáková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139775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VY_32_INOVACE_31_EV_11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ENVIROMENTÁLNÍ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LIDSKÉ AKTIVITY A PROBLÉMY ŽIVOTNÍHO PROSTŘEDÍ – průmysl a životní prostředí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Monika Dvořáková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pojmem průmyslová revoluce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 v informacích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pochopení vlivu průmyslu na životní prostředí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15.3.2013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23528" y="620688"/>
          <a:ext cx="8686800" cy="2395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251520" y="1989218"/>
            <a:ext cx="1737852" cy="2107321"/>
            <a:chOff x="1632" y="1096"/>
            <a:chExt cx="2532" cy="2230"/>
          </a:xfrm>
        </p:grpSpPr>
        <p:sp>
          <p:nvSpPr>
            <p:cNvPr id="2" name="Gear"/>
            <p:cNvSpPr>
              <a:spLocks noEditPoints="1" noChangeArrowheads="1"/>
            </p:cNvSpPr>
            <p:nvPr/>
          </p:nvSpPr>
          <p:spPr bwMode="auto">
            <a:xfrm>
              <a:off x="2052" y="1096"/>
              <a:ext cx="1195" cy="1048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  <p:sp>
          <p:nvSpPr>
            <p:cNvPr id="1028" name="AutoShape 4"/>
            <p:cNvSpPr>
              <a:spLocks noEditPoints="1" noChangeArrowheads="1"/>
            </p:cNvSpPr>
            <p:nvPr/>
          </p:nvSpPr>
          <p:spPr bwMode="auto">
            <a:xfrm>
              <a:off x="1632" y="1680"/>
              <a:ext cx="1429" cy="1253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  <p:sp>
          <p:nvSpPr>
            <p:cNvPr id="1029" name="AutoShape 5"/>
            <p:cNvSpPr>
              <a:spLocks noEditPoints="1" noChangeArrowheads="1"/>
            </p:cNvSpPr>
            <p:nvPr/>
          </p:nvSpPr>
          <p:spPr bwMode="auto">
            <a:xfrm>
              <a:off x="2576" y="1934"/>
              <a:ext cx="1588" cy="1392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cs-CZ"/>
            </a:p>
          </p:txBody>
        </p:sp>
      </p:grpSp>
      <p:pic>
        <p:nvPicPr>
          <p:cNvPr id="1031" name="Picture 7" descr="C:\Documents and Settings\Ondra\Local Settings\Temporary Internet Files\Content.IE5\E3XFQM78\MC90043821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112" y="3068960"/>
            <a:ext cx="2236515" cy="24450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648072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PRŮMYSLOVÁ REVOLUCE            </a:t>
            </a:r>
            <a:br>
              <a:rPr lang="cs-CZ" sz="3200" dirty="0" smtClean="0"/>
            </a:br>
            <a:r>
              <a:rPr lang="cs-CZ" sz="3200" dirty="0" smtClean="0"/>
              <a:t>                                                              </a:t>
            </a:r>
            <a:r>
              <a:rPr lang="cs-CZ" sz="1600" dirty="0" smtClean="0"/>
              <a:t>PARNÍ STROJ</a:t>
            </a: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764704"/>
          <a:ext cx="8686800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rafovaná šipka doprava 5"/>
          <p:cNvSpPr/>
          <p:nvPr/>
        </p:nvSpPr>
        <p:spPr>
          <a:xfrm>
            <a:off x="4788024" y="2636912"/>
            <a:ext cx="216024" cy="72008"/>
          </a:xfrm>
          <a:prstGeom prst="strip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rafovaná šipka doprava 6"/>
          <p:cNvSpPr/>
          <p:nvPr/>
        </p:nvSpPr>
        <p:spPr>
          <a:xfrm>
            <a:off x="6084168" y="2852936"/>
            <a:ext cx="216024" cy="45719"/>
          </a:xfrm>
          <a:prstGeom prst="strip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rafovaná šipka doprava 7"/>
          <p:cNvSpPr/>
          <p:nvPr/>
        </p:nvSpPr>
        <p:spPr>
          <a:xfrm>
            <a:off x="7452320" y="2852936"/>
            <a:ext cx="216024" cy="72008"/>
          </a:xfrm>
          <a:prstGeom prst="strip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rafovaná šipka doprava 8"/>
          <p:cNvSpPr/>
          <p:nvPr/>
        </p:nvSpPr>
        <p:spPr>
          <a:xfrm>
            <a:off x="5220072" y="3501008"/>
            <a:ext cx="216024" cy="45719"/>
          </a:xfrm>
          <a:prstGeom prst="strip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rafovaná šipka doprava 9"/>
          <p:cNvSpPr/>
          <p:nvPr/>
        </p:nvSpPr>
        <p:spPr>
          <a:xfrm>
            <a:off x="7020272" y="3501008"/>
            <a:ext cx="144016" cy="72008"/>
          </a:xfrm>
          <a:prstGeom prst="strip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rafovaná šipka doprava 10"/>
          <p:cNvSpPr/>
          <p:nvPr/>
        </p:nvSpPr>
        <p:spPr>
          <a:xfrm>
            <a:off x="4788024" y="3717032"/>
            <a:ext cx="216024" cy="45719"/>
          </a:xfrm>
          <a:prstGeom prst="strip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rafovaná šipka doprava 11"/>
          <p:cNvSpPr/>
          <p:nvPr/>
        </p:nvSpPr>
        <p:spPr>
          <a:xfrm>
            <a:off x="5652120" y="3933056"/>
            <a:ext cx="144016" cy="72008"/>
          </a:xfrm>
          <a:prstGeom prst="strip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rafovaná šipka doprava 12"/>
          <p:cNvSpPr/>
          <p:nvPr/>
        </p:nvSpPr>
        <p:spPr>
          <a:xfrm>
            <a:off x="6372200" y="4725144"/>
            <a:ext cx="144016" cy="45719"/>
          </a:xfrm>
          <a:prstGeom prst="strip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rafovaná šipka doprava 13"/>
          <p:cNvSpPr/>
          <p:nvPr/>
        </p:nvSpPr>
        <p:spPr>
          <a:xfrm>
            <a:off x="5940152" y="5157192"/>
            <a:ext cx="144016" cy="72008"/>
          </a:xfrm>
          <a:prstGeom prst="strip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 descr="Wolf-0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161481" y="0"/>
            <a:ext cx="1982519" cy="12423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64807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ZHORŠENÍ KVALITY ŽIVOTNÍHO PROSTŘEDÍ</a:t>
            </a:r>
            <a:endParaRPr lang="cs-CZ" sz="3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908720"/>
          <a:ext cx="8686800" cy="5688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rafovaná šipka doprava 5"/>
          <p:cNvSpPr/>
          <p:nvPr/>
        </p:nvSpPr>
        <p:spPr>
          <a:xfrm>
            <a:off x="2843808" y="1484784"/>
            <a:ext cx="309590" cy="144016"/>
          </a:xfrm>
          <a:prstGeom prst="striped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2627784" y="2492896"/>
            <a:ext cx="432048" cy="216024"/>
          </a:xfrm>
          <a:prstGeom prst="striped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rafovaná šipka doprava 7"/>
          <p:cNvSpPr/>
          <p:nvPr/>
        </p:nvSpPr>
        <p:spPr>
          <a:xfrm>
            <a:off x="2915816" y="3645024"/>
            <a:ext cx="504056" cy="216024"/>
          </a:xfrm>
          <a:prstGeom prst="striped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rafovaná šipka doprava 8"/>
          <p:cNvSpPr/>
          <p:nvPr/>
        </p:nvSpPr>
        <p:spPr>
          <a:xfrm>
            <a:off x="3203848" y="4725144"/>
            <a:ext cx="360040" cy="216024"/>
          </a:xfrm>
          <a:prstGeom prst="striped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rafovaná šipka doprava 9"/>
          <p:cNvSpPr/>
          <p:nvPr/>
        </p:nvSpPr>
        <p:spPr>
          <a:xfrm>
            <a:off x="3995936" y="5733256"/>
            <a:ext cx="288032" cy="144016"/>
          </a:xfrm>
          <a:prstGeom prst="striped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rafovaná šipka doprava 10"/>
          <p:cNvSpPr/>
          <p:nvPr/>
        </p:nvSpPr>
        <p:spPr>
          <a:xfrm>
            <a:off x="7236296" y="5733256"/>
            <a:ext cx="360040" cy="144016"/>
          </a:xfrm>
          <a:prstGeom prst="striped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 descr="K1-K4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164288" y="4149080"/>
            <a:ext cx="1824203" cy="129614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Nové zákony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692696"/>
          <a:ext cx="8686800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rafovaná šipka doprava 5"/>
          <p:cNvSpPr/>
          <p:nvPr/>
        </p:nvSpPr>
        <p:spPr>
          <a:xfrm>
            <a:off x="2699792" y="3861048"/>
            <a:ext cx="216024" cy="117727"/>
          </a:xfrm>
          <a:prstGeom prst="strip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rafovaná šipka doprava 6"/>
          <p:cNvSpPr/>
          <p:nvPr/>
        </p:nvSpPr>
        <p:spPr>
          <a:xfrm>
            <a:off x="8100392" y="3717032"/>
            <a:ext cx="144016" cy="144016"/>
          </a:xfrm>
          <a:prstGeom prst="stripedRightArrow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32656"/>
            <a:ext cx="86868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Výrobci a spotřebitelé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23528" y="692696"/>
          <a:ext cx="8686800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rafovaná šipka doprava 5"/>
          <p:cNvSpPr/>
          <p:nvPr/>
        </p:nvSpPr>
        <p:spPr>
          <a:xfrm>
            <a:off x="2699792" y="1628800"/>
            <a:ext cx="216024" cy="117727"/>
          </a:xfrm>
          <a:prstGeom prst="striped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4664"/>
            <a:ext cx="7704856" cy="5976664"/>
          </a:xfrm>
        </p:spPr>
        <p:txBody>
          <a:bodyPr>
            <a:normAutofit/>
          </a:bodyPr>
          <a:lstStyle/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http://www.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starestroje.cz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/foto/Wolf-01.jpg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http://images.search.conduit.com/ImagePreview/?q=evropsk%C3%A1+ekozna%C4%8Dka&amp;ctid=CT3220468&amp;SearchSource=1&amp;FollowOn=true&amp;PageSource=ImagePreview&amp;SSPV=&amp;CUI=UN45810667414742198&amp;UP=&amp;UM=&amp;start=0&amp;pos=1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http://images.search.conduit.com/ImagePreview/?q=ekologicky%20%C5%A1etrn%C3%BD%20v%C3%BDrobek&amp;ctid=CT3220468&amp;searchsource=1&amp;CUI=UN45810667414742198&amp;start=0&amp;pos=0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http://www.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ecmost.cz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img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clanky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/K1-K4.JPG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http://ekolist.cz/cz/zpravodajstvi/zpravy/pri-vyberu-darku-mohou-pomoci-ekoznacky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http://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www.proprirodu.wz.cz/images/natur-papir.jpg</a:t>
            </a:r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463524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63688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1544</TotalTime>
  <Words>605</Words>
  <Application>Microsoft Office PowerPoint</Application>
  <PresentationFormat>Předvádění na obrazovce (4:3)</PresentationFormat>
  <Paragraphs>82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   ENVIROMENTÁLNÍ VÝCHOVA   LIDSKÉ AKTIVITY A PROBLÉMY ŽIVOTNÍHO PROSTŘEDÍ   průmysl a životní prostředí</vt:lpstr>
      <vt:lpstr>Prezentace aplikace PowerPoint</vt:lpstr>
      <vt:lpstr>Prezentace aplikace PowerPoint</vt:lpstr>
      <vt:lpstr> PRŮMYSLOVÁ REVOLUCE                                                                           PARNÍ STROJ</vt:lpstr>
      <vt:lpstr>ZHORŠENÍ KVALITY ŽIVOTNÍHO PROSTŘEDÍ</vt:lpstr>
      <vt:lpstr>Nové zákony</vt:lpstr>
      <vt:lpstr>Výrobci a spotřebitelé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173</cp:revision>
  <dcterms:created xsi:type="dcterms:W3CDTF">2012-06-27T08:54:30Z</dcterms:created>
  <dcterms:modified xsi:type="dcterms:W3CDTF">2013-03-18T11:33:09Z</dcterms:modified>
</cp:coreProperties>
</file>