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68" r:id="rId1"/>
  </p:sldMasterIdLst>
  <p:notesMasterIdLst>
    <p:notesMasterId r:id="rId12"/>
  </p:notesMasterIdLst>
  <p:sldIdLst>
    <p:sldId id="257" r:id="rId2"/>
    <p:sldId id="258" r:id="rId3"/>
    <p:sldId id="261" r:id="rId4"/>
    <p:sldId id="262" r:id="rId5"/>
    <p:sldId id="264" r:id="rId6"/>
    <p:sldId id="265" r:id="rId7"/>
    <p:sldId id="266" r:id="rId8"/>
    <p:sldId id="267" r:id="rId9"/>
    <p:sldId id="268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82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2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35FDFB-8A93-463F-B540-AB7E6A1AB613}" type="doc">
      <dgm:prSet loTypeId="urn:microsoft.com/office/officeart/2005/8/layout/vList3#1" loCatId="list" qsTypeId="urn:microsoft.com/office/officeart/2005/8/quickstyle/3d7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BEBE7804-0246-4630-9641-DE8C5D29C193}">
      <dgm:prSet/>
      <dgm:spPr/>
      <dgm:t>
        <a:bodyPr/>
        <a:lstStyle/>
        <a:p>
          <a:pPr rtl="0"/>
          <a:r>
            <a:rPr lang="cs-CZ" baseline="0" dirty="0" smtClean="0"/>
            <a:t>LIDSKÉ AKTIVITY A PROBLÉMY ŽIVOTNÍHO PROSTŘEDÍ </a:t>
          </a:r>
        </a:p>
        <a:p>
          <a:pPr rtl="0"/>
          <a:r>
            <a:rPr lang="cs-CZ" baseline="0" dirty="0" smtClean="0"/>
            <a:t>– odpady a hospodaření s odpady</a:t>
          </a:r>
        </a:p>
      </dgm:t>
    </dgm:pt>
    <dgm:pt modelId="{3BB8FC78-D0A8-4360-A9BC-8A9CF82479E5}" type="parTrans" cxnId="{1BD377F0-B290-4143-91E6-9551C0626A78}">
      <dgm:prSet/>
      <dgm:spPr/>
      <dgm:t>
        <a:bodyPr/>
        <a:lstStyle/>
        <a:p>
          <a:endParaRPr lang="cs-CZ"/>
        </a:p>
      </dgm:t>
    </dgm:pt>
    <dgm:pt modelId="{865984E3-017A-44E2-9295-D56104490FB6}" type="sibTrans" cxnId="{1BD377F0-B290-4143-91E6-9551C0626A78}">
      <dgm:prSet/>
      <dgm:spPr/>
      <dgm:t>
        <a:bodyPr/>
        <a:lstStyle/>
        <a:p>
          <a:endParaRPr lang="cs-CZ"/>
        </a:p>
      </dgm:t>
    </dgm:pt>
    <dgm:pt modelId="{09481AF1-E66D-4BD5-9DC2-BC3BE4440F99}" type="pres">
      <dgm:prSet presAssocID="{9735FDFB-8A93-463F-B540-AB7E6A1AB613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360705-E9BB-4E54-9833-6158DD189210}" type="pres">
      <dgm:prSet presAssocID="{BEBE7804-0246-4630-9641-DE8C5D29C193}" presName="composite" presStyleCnt="0"/>
      <dgm:spPr/>
      <dgm:t>
        <a:bodyPr/>
        <a:lstStyle/>
        <a:p>
          <a:endParaRPr lang="cs-CZ"/>
        </a:p>
      </dgm:t>
    </dgm:pt>
    <dgm:pt modelId="{E416AA41-4D3D-4696-BA00-8038245DD03C}" type="pres">
      <dgm:prSet presAssocID="{BEBE7804-0246-4630-9641-DE8C5D29C193}" presName="imgShp" presStyleLbl="fgImgPlace1" presStyleIdx="0" presStyleCnt="1"/>
      <dgm:spPr/>
      <dgm:t>
        <a:bodyPr/>
        <a:lstStyle/>
        <a:p>
          <a:endParaRPr lang="cs-CZ"/>
        </a:p>
      </dgm:t>
    </dgm:pt>
    <dgm:pt modelId="{0B342B08-B269-45C7-885F-6011A0523413}" type="pres">
      <dgm:prSet presAssocID="{BEBE7804-0246-4630-9641-DE8C5D29C193}" presName="txShp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D377F0-B290-4143-91E6-9551C0626A78}" srcId="{9735FDFB-8A93-463F-B540-AB7E6A1AB613}" destId="{BEBE7804-0246-4630-9641-DE8C5D29C193}" srcOrd="0" destOrd="0" parTransId="{3BB8FC78-D0A8-4360-A9BC-8A9CF82479E5}" sibTransId="{865984E3-017A-44E2-9295-D56104490FB6}"/>
    <dgm:cxn modelId="{A924E652-24BB-4BE3-8FE8-061E2D0703E2}" type="presOf" srcId="{9735FDFB-8A93-463F-B540-AB7E6A1AB613}" destId="{09481AF1-E66D-4BD5-9DC2-BC3BE4440F99}" srcOrd="0" destOrd="0" presId="urn:microsoft.com/office/officeart/2005/8/layout/vList3#1"/>
    <dgm:cxn modelId="{D18C4DFC-7B9B-43F0-BBF2-F09E56ACB0CA}" type="presOf" srcId="{BEBE7804-0246-4630-9641-DE8C5D29C193}" destId="{0B342B08-B269-45C7-885F-6011A0523413}" srcOrd="0" destOrd="0" presId="urn:microsoft.com/office/officeart/2005/8/layout/vList3#1"/>
    <dgm:cxn modelId="{603F9526-E641-4984-AFC4-C097FD5E2EEF}" type="presParOf" srcId="{09481AF1-E66D-4BD5-9DC2-BC3BE4440F99}" destId="{DB360705-E9BB-4E54-9833-6158DD189210}" srcOrd="0" destOrd="0" presId="urn:microsoft.com/office/officeart/2005/8/layout/vList3#1"/>
    <dgm:cxn modelId="{EEB93F5D-565B-4328-8D4E-6FBA29E6E6F3}" type="presParOf" srcId="{DB360705-E9BB-4E54-9833-6158DD189210}" destId="{E416AA41-4D3D-4696-BA00-8038245DD03C}" srcOrd="0" destOrd="0" presId="urn:microsoft.com/office/officeart/2005/8/layout/vList3#1"/>
    <dgm:cxn modelId="{4946E768-DBA5-4D88-8A79-090A1E5A2771}" type="presParOf" srcId="{DB360705-E9BB-4E54-9833-6158DD189210}" destId="{0B342B08-B269-45C7-885F-6011A0523413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E06D08-DB6A-4C4B-A48D-B9EA1C4862FD}" type="doc">
      <dgm:prSet loTypeId="urn:microsoft.com/office/officeart/2005/8/layout/venn1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C4498F89-D749-4A56-B6BC-5B2853AE55CF}">
      <dgm:prSet custT="1"/>
      <dgm:spPr/>
      <dgm:t>
        <a:bodyPr/>
        <a:lstStyle/>
        <a:p>
          <a:pPr rtl="0"/>
          <a:r>
            <a:rPr lang="cs-CZ" sz="1600" u="sng" dirty="0" smtClean="0"/>
            <a:t>Lidská společnost </a:t>
          </a:r>
          <a:r>
            <a:rPr lang="cs-CZ" sz="1600" dirty="0" smtClean="0"/>
            <a:t>vyžaduje stále více zdrojů surovin a zároveň produkuje („vyrábí“) velké množství odpadů. Po zakoupení výrobku vyhodíme obal a nakonec se odpadem stane i zakoupený výrobek. </a:t>
          </a:r>
        </a:p>
      </dgm:t>
    </dgm:pt>
    <dgm:pt modelId="{FB25EBC1-FB6A-475C-B8E1-DD3E4863E46C}" type="parTrans" cxnId="{EECDC24C-C680-4A4D-A1BB-9ED473A0FDDF}">
      <dgm:prSet/>
      <dgm:spPr/>
      <dgm:t>
        <a:bodyPr/>
        <a:lstStyle/>
        <a:p>
          <a:endParaRPr lang="cs-CZ"/>
        </a:p>
      </dgm:t>
    </dgm:pt>
    <dgm:pt modelId="{038FA74A-33C1-4708-A5E5-0901FE36D060}" type="sibTrans" cxnId="{EECDC24C-C680-4A4D-A1BB-9ED473A0FDDF}">
      <dgm:prSet/>
      <dgm:spPr/>
      <dgm:t>
        <a:bodyPr/>
        <a:lstStyle/>
        <a:p>
          <a:endParaRPr lang="cs-CZ"/>
        </a:p>
      </dgm:t>
    </dgm:pt>
    <dgm:pt modelId="{256E6AC4-C03C-438C-858C-479FD533188A}">
      <dgm:prSet custT="1"/>
      <dgm:spPr/>
      <dgm:t>
        <a:bodyPr/>
        <a:lstStyle/>
        <a:p>
          <a:pPr algn="ctr" rtl="0"/>
          <a:endParaRPr lang="cs-CZ" sz="1400" dirty="0" smtClean="0"/>
        </a:p>
        <a:p>
          <a:pPr algn="ctr" rtl="0"/>
          <a:r>
            <a:rPr lang="cs-CZ" sz="1600" u="sng" dirty="0" smtClean="0"/>
            <a:t>ODPAD</a:t>
          </a:r>
          <a:r>
            <a:rPr lang="cs-CZ" sz="1600" dirty="0" smtClean="0"/>
            <a:t> je vše, co ztratilo pro člověka hodnotu, co už nepotřebuje. Každý obyvatel České republiky za 1 rok vyprodukuje 300 kg komunálního odpadu (obaly, zakoupené výrobky, které již nepotřebujeme nebo se rozbily.)</a:t>
          </a:r>
        </a:p>
      </dgm:t>
    </dgm:pt>
    <dgm:pt modelId="{7FACF9D8-B932-473C-B9B6-8414633292E2}" type="parTrans" cxnId="{482E59A6-96CF-40C2-8DE4-DE4186F4D04F}">
      <dgm:prSet/>
      <dgm:spPr/>
      <dgm:t>
        <a:bodyPr/>
        <a:lstStyle/>
        <a:p>
          <a:endParaRPr lang="cs-CZ"/>
        </a:p>
      </dgm:t>
    </dgm:pt>
    <dgm:pt modelId="{ABD1543A-C964-4279-8FAE-A923B02CC22A}" type="sibTrans" cxnId="{482E59A6-96CF-40C2-8DE4-DE4186F4D04F}">
      <dgm:prSet/>
      <dgm:spPr/>
      <dgm:t>
        <a:bodyPr/>
        <a:lstStyle/>
        <a:p>
          <a:endParaRPr lang="cs-CZ"/>
        </a:p>
      </dgm:t>
    </dgm:pt>
    <dgm:pt modelId="{087E7966-1060-4A1D-9BE1-0760B327D947}">
      <dgm:prSet custT="1"/>
      <dgm:spPr/>
      <dgm:t>
        <a:bodyPr/>
        <a:lstStyle/>
        <a:p>
          <a:pPr rtl="0"/>
          <a:endParaRPr lang="cs-CZ" sz="1400" dirty="0" smtClean="0"/>
        </a:p>
        <a:p>
          <a:pPr rtl="0"/>
          <a:r>
            <a:rPr lang="cs-CZ" sz="1600" u="sng" dirty="0" smtClean="0"/>
            <a:t>Další odpad, který po sobě člověk zanechává </a:t>
          </a:r>
        </a:p>
        <a:p>
          <a:pPr rtl="0"/>
          <a:r>
            <a:rPr lang="cs-CZ" sz="1600" dirty="0" smtClean="0"/>
            <a:t>- odpadní voda (po mytí, použití WC, po mytí nádobí…) </a:t>
          </a:r>
        </a:p>
        <a:p>
          <a:pPr rtl="0"/>
          <a:r>
            <a:rPr lang="cs-CZ" sz="1600" dirty="0" smtClean="0"/>
            <a:t>– odpad, který vzniká v zemědělství a průmyslu</a:t>
          </a:r>
        </a:p>
      </dgm:t>
    </dgm:pt>
    <dgm:pt modelId="{298D379A-3BD1-4BFB-85C5-C2BA43C94163}" type="parTrans" cxnId="{06E8D11E-72E0-4B03-B1E8-D3269DC01E46}">
      <dgm:prSet/>
      <dgm:spPr/>
      <dgm:t>
        <a:bodyPr/>
        <a:lstStyle/>
        <a:p>
          <a:endParaRPr lang="cs-CZ"/>
        </a:p>
      </dgm:t>
    </dgm:pt>
    <dgm:pt modelId="{C698D42F-5DCE-41D5-A8FA-096BF51199E6}" type="sibTrans" cxnId="{06E8D11E-72E0-4B03-B1E8-D3269DC01E46}">
      <dgm:prSet/>
      <dgm:spPr/>
      <dgm:t>
        <a:bodyPr/>
        <a:lstStyle/>
        <a:p>
          <a:endParaRPr lang="cs-CZ"/>
        </a:p>
      </dgm:t>
    </dgm:pt>
    <dgm:pt modelId="{868AAD77-85BE-4E6F-BCE3-095699DE9EFB}" type="pres">
      <dgm:prSet presAssocID="{94E06D08-DB6A-4C4B-A48D-B9EA1C4862FD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23E7232-CE13-46E6-9778-BAC5A39C4397}" type="pres">
      <dgm:prSet presAssocID="{C4498F89-D749-4A56-B6BC-5B2853AE55CF}" presName="circ1" presStyleLbl="vennNode1" presStyleIdx="0" presStyleCnt="3" custLinFactNeighborX="-1775" custLinFactNeighborY="-529"/>
      <dgm:spPr/>
      <dgm:t>
        <a:bodyPr/>
        <a:lstStyle/>
        <a:p>
          <a:endParaRPr lang="cs-CZ"/>
        </a:p>
      </dgm:t>
    </dgm:pt>
    <dgm:pt modelId="{EB0A509A-3601-4C61-89B8-37E3AA0B3B1A}" type="pres">
      <dgm:prSet presAssocID="{C4498F89-D749-4A56-B6BC-5B2853AE55CF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80683E-DF79-497D-857A-9A305119FF2A}" type="pres">
      <dgm:prSet presAssocID="{256E6AC4-C03C-438C-858C-479FD533188A}" presName="circ2" presStyleLbl="vennNode1" presStyleIdx="1" presStyleCnt="3" custLinFactNeighborX="7335" custLinFactNeighborY="3685"/>
      <dgm:spPr/>
      <dgm:t>
        <a:bodyPr/>
        <a:lstStyle/>
        <a:p>
          <a:endParaRPr lang="cs-CZ"/>
        </a:p>
      </dgm:t>
    </dgm:pt>
    <dgm:pt modelId="{3EF1E85A-4131-497C-8D6D-8946006E3BF8}" type="pres">
      <dgm:prSet presAssocID="{256E6AC4-C03C-438C-858C-479FD533188A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C6456D-8218-48E5-A867-CA66580BBD75}" type="pres">
      <dgm:prSet presAssocID="{087E7966-1060-4A1D-9BE1-0760B327D947}" presName="circ3" presStyleLbl="vennNode1" presStyleIdx="2" presStyleCnt="3" custLinFactNeighborX="-8734" custLinFactNeighborY="1533"/>
      <dgm:spPr/>
      <dgm:t>
        <a:bodyPr/>
        <a:lstStyle/>
        <a:p>
          <a:endParaRPr lang="cs-CZ"/>
        </a:p>
      </dgm:t>
    </dgm:pt>
    <dgm:pt modelId="{70E1AEE6-AE53-4DD6-BBFB-97F929E54D24}" type="pres">
      <dgm:prSet presAssocID="{087E7966-1060-4A1D-9BE1-0760B327D947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EBB3BD-0872-4A26-8C13-8A4805F34C05}" type="presOf" srcId="{C4498F89-D749-4A56-B6BC-5B2853AE55CF}" destId="{623E7232-CE13-46E6-9778-BAC5A39C4397}" srcOrd="0" destOrd="0" presId="urn:microsoft.com/office/officeart/2005/8/layout/venn1"/>
    <dgm:cxn modelId="{10BC8D38-869E-4767-8BD6-275EA3AEFB9C}" type="presOf" srcId="{256E6AC4-C03C-438C-858C-479FD533188A}" destId="{3EF1E85A-4131-497C-8D6D-8946006E3BF8}" srcOrd="1" destOrd="0" presId="urn:microsoft.com/office/officeart/2005/8/layout/venn1"/>
    <dgm:cxn modelId="{4780179E-4400-4FE8-B6F0-628E472D3408}" type="presOf" srcId="{087E7966-1060-4A1D-9BE1-0760B327D947}" destId="{2FC6456D-8218-48E5-A867-CA66580BBD75}" srcOrd="0" destOrd="0" presId="urn:microsoft.com/office/officeart/2005/8/layout/venn1"/>
    <dgm:cxn modelId="{738AFA71-0724-4FB4-AA4F-E1B27666F356}" type="presOf" srcId="{94E06D08-DB6A-4C4B-A48D-B9EA1C4862FD}" destId="{868AAD77-85BE-4E6F-BCE3-095699DE9EFB}" srcOrd="0" destOrd="0" presId="urn:microsoft.com/office/officeart/2005/8/layout/venn1"/>
    <dgm:cxn modelId="{06E8D11E-72E0-4B03-B1E8-D3269DC01E46}" srcId="{94E06D08-DB6A-4C4B-A48D-B9EA1C4862FD}" destId="{087E7966-1060-4A1D-9BE1-0760B327D947}" srcOrd="2" destOrd="0" parTransId="{298D379A-3BD1-4BFB-85C5-C2BA43C94163}" sibTransId="{C698D42F-5DCE-41D5-A8FA-096BF51199E6}"/>
    <dgm:cxn modelId="{EECDC24C-C680-4A4D-A1BB-9ED473A0FDDF}" srcId="{94E06D08-DB6A-4C4B-A48D-B9EA1C4862FD}" destId="{C4498F89-D749-4A56-B6BC-5B2853AE55CF}" srcOrd="0" destOrd="0" parTransId="{FB25EBC1-FB6A-475C-B8E1-DD3E4863E46C}" sibTransId="{038FA74A-33C1-4708-A5E5-0901FE36D060}"/>
    <dgm:cxn modelId="{8A7EF653-8C10-4FFC-ACDB-6F9C03D283CD}" type="presOf" srcId="{256E6AC4-C03C-438C-858C-479FD533188A}" destId="{0180683E-DF79-497D-857A-9A305119FF2A}" srcOrd="0" destOrd="0" presId="urn:microsoft.com/office/officeart/2005/8/layout/venn1"/>
    <dgm:cxn modelId="{482E59A6-96CF-40C2-8DE4-DE4186F4D04F}" srcId="{94E06D08-DB6A-4C4B-A48D-B9EA1C4862FD}" destId="{256E6AC4-C03C-438C-858C-479FD533188A}" srcOrd="1" destOrd="0" parTransId="{7FACF9D8-B932-473C-B9B6-8414633292E2}" sibTransId="{ABD1543A-C964-4279-8FAE-A923B02CC22A}"/>
    <dgm:cxn modelId="{D5E0DC4B-9BD7-43DA-A5D7-4686119B9FCF}" type="presOf" srcId="{C4498F89-D749-4A56-B6BC-5B2853AE55CF}" destId="{EB0A509A-3601-4C61-89B8-37E3AA0B3B1A}" srcOrd="1" destOrd="0" presId="urn:microsoft.com/office/officeart/2005/8/layout/venn1"/>
    <dgm:cxn modelId="{3AC13FC9-BA55-4736-909F-8475AF391F2E}" type="presOf" srcId="{087E7966-1060-4A1D-9BE1-0760B327D947}" destId="{70E1AEE6-AE53-4DD6-BBFB-97F929E54D24}" srcOrd="1" destOrd="0" presId="urn:microsoft.com/office/officeart/2005/8/layout/venn1"/>
    <dgm:cxn modelId="{59C24D28-40FF-47F9-82E2-DCB727BF920A}" type="presParOf" srcId="{868AAD77-85BE-4E6F-BCE3-095699DE9EFB}" destId="{623E7232-CE13-46E6-9778-BAC5A39C4397}" srcOrd="0" destOrd="0" presId="urn:microsoft.com/office/officeart/2005/8/layout/venn1"/>
    <dgm:cxn modelId="{53637B93-C58C-45B7-9A9D-93C250FAE57E}" type="presParOf" srcId="{868AAD77-85BE-4E6F-BCE3-095699DE9EFB}" destId="{EB0A509A-3601-4C61-89B8-37E3AA0B3B1A}" srcOrd="1" destOrd="0" presId="urn:microsoft.com/office/officeart/2005/8/layout/venn1"/>
    <dgm:cxn modelId="{23AF5B5E-8623-43A3-8008-70CD8332F041}" type="presParOf" srcId="{868AAD77-85BE-4E6F-BCE3-095699DE9EFB}" destId="{0180683E-DF79-497D-857A-9A305119FF2A}" srcOrd="2" destOrd="0" presId="urn:microsoft.com/office/officeart/2005/8/layout/venn1"/>
    <dgm:cxn modelId="{F1F349E1-49BE-46B9-AF47-697E0421AFA0}" type="presParOf" srcId="{868AAD77-85BE-4E6F-BCE3-095699DE9EFB}" destId="{3EF1E85A-4131-497C-8D6D-8946006E3BF8}" srcOrd="3" destOrd="0" presId="urn:microsoft.com/office/officeart/2005/8/layout/venn1"/>
    <dgm:cxn modelId="{8ADAF053-E844-43B5-96D9-6D34BBB54840}" type="presParOf" srcId="{868AAD77-85BE-4E6F-BCE3-095699DE9EFB}" destId="{2FC6456D-8218-48E5-A867-CA66580BBD75}" srcOrd="4" destOrd="0" presId="urn:microsoft.com/office/officeart/2005/8/layout/venn1"/>
    <dgm:cxn modelId="{006A6DAE-A91B-4C66-8C67-8040D6F3B24B}" type="presParOf" srcId="{868AAD77-85BE-4E6F-BCE3-095699DE9EFB}" destId="{70E1AEE6-AE53-4DD6-BBFB-97F929E54D24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5C67E4-52F9-4625-805F-E874C7CE236E}" type="doc">
      <dgm:prSet loTypeId="urn:microsoft.com/office/officeart/2005/8/layout/vList4#1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872EFFEA-24B4-4D69-B766-2B1E115E20D8}">
      <dgm:prSet/>
      <dgm:spPr/>
      <dgm:t>
        <a:bodyPr/>
        <a:lstStyle/>
        <a:p>
          <a:pPr rtl="0"/>
          <a:r>
            <a:rPr lang="cs-CZ" dirty="0" smtClean="0"/>
            <a:t>SKLÁDKOVÁNÍ  - odvoz odpadu na skládku.</a:t>
          </a:r>
          <a:endParaRPr lang="cs-CZ" dirty="0"/>
        </a:p>
      </dgm:t>
    </dgm:pt>
    <dgm:pt modelId="{1AF15BC9-523C-4365-9B3C-F0A03F96C4EF}" type="parTrans" cxnId="{27750396-F135-4965-AD09-26B22BC65EB6}">
      <dgm:prSet/>
      <dgm:spPr/>
      <dgm:t>
        <a:bodyPr/>
        <a:lstStyle/>
        <a:p>
          <a:endParaRPr lang="cs-CZ"/>
        </a:p>
      </dgm:t>
    </dgm:pt>
    <dgm:pt modelId="{04FA4E37-9AD9-4678-9ED6-264887F1E0FE}" type="sibTrans" cxnId="{27750396-F135-4965-AD09-26B22BC65EB6}">
      <dgm:prSet/>
      <dgm:spPr/>
      <dgm:t>
        <a:bodyPr/>
        <a:lstStyle/>
        <a:p>
          <a:endParaRPr lang="cs-CZ"/>
        </a:p>
      </dgm:t>
    </dgm:pt>
    <dgm:pt modelId="{5A4DE5B1-C903-4D6D-8B0F-4B2930DB208D}">
      <dgm:prSet/>
      <dgm:spPr/>
      <dgm:t>
        <a:bodyPr/>
        <a:lstStyle/>
        <a:p>
          <a:pPr rtl="0"/>
          <a:r>
            <a:rPr lang="cs-CZ" dirty="0" smtClean="0"/>
            <a:t>Nevýhody skládek – může dojít ke znečištění okolní vody a půdy – odpady na skládce mohou začít samy hořet       pak do ovzduší unikají škodlivé látky.</a:t>
          </a:r>
          <a:endParaRPr lang="cs-CZ" dirty="0"/>
        </a:p>
      </dgm:t>
    </dgm:pt>
    <dgm:pt modelId="{635D4887-5A2A-4CDA-A0BF-E32EF9AFE993}" type="parTrans" cxnId="{C73CBA87-8EDD-448A-B5D1-D75E756500B1}">
      <dgm:prSet/>
      <dgm:spPr/>
      <dgm:t>
        <a:bodyPr/>
        <a:lstStyle/>
        <a:p>
          <a:endParaRPr lang="cs-CZ"/>
        </a:p>
      </dgm:t>
    </dgm:pt>
    <dgm:pt modelId="{7ED587DE-74BF-4D18-98B3-94BCC7C4F07D}" type="sibTrans" cxnId="{C73CBA87-8EDD-448A-B5D1-D75E756500B1}">
      <dgm:prSet/>
      <dgm:spPr/>
      <dgm:t>
        <a:bodyPr/>
        <a:lstStyle/>
        <a:p>
          <a:endParaRPr lang="cs-CZ"/>
        </a:p>
      </dgm:t>
    </dgm:pt>
    <dgm:pt modelId="{B1D54580-9D2E-40C0-A056-3290290A7538}">
      <dgm:prSet/>
      <dgm:spPr/>
      <dgm:t>
        <a:bodyPr/>
        <a:lstStyle/>
        <a:p>
          <a:pPr rtl="0"/>
          <a:r>
            <a:rPr lang="cs-CZ" dirty="0" smtClean="0"/>
            <a:t>Velmi špatný způsob, jak se „zbavit“ odpadu je ukládání na divokých skládkách.      </a:t>
          </a:r>
          <a:endParaRPr lang="cs-CZ" dirty="0"/>
        </a:p>
      </dgm:t>
    </dgm:pt>
    <dgm:pt modelId="{C09E0604-64CA-4754-A285-77B6488347DA}" type="parTrans" cxnId="{6AD41F8C-6B04-4D38-A1A1-95125E022380}">
      <dgm:prSet/>
      <dgm:spPr/>
      <dgm:t>
        <a:bodyPr/>
        <a:lstStyle/>
        <a:p>
          <a:endParaRPr lang="cs-CZ"/>
        </a:p>
      </dgm:t>
    </dgm:pt>
    <dgm:pt modelId="{8BF45BA0-62AE-4B21-A084-93BCF1D0420D}" type="sibTrans" cxnId="{6AD41F8C-6B04-4D38-A1A1-95125E022380}">
      <dgm:prSet/>
      <dgm:spPr/>
      <dgm:t>
        <a:bodyPr/>
        <a:lstStyle/>
        <a:p>
          <a:endParaRPr lang="cs-CZ"/>
        </a:p>
      </dgm:t>
    </dgm:pt>
    <dgm:pt modelId="{DB711B92-C8C1-475F-B769-F8F8544C811C}">
      <dgm:prSet/>
      <dgm:spPr/>
      <dgm:t>
        <a:bodyPr/>
        <a:lstStyle/>
        <a:p>
          <a:pPr rtl="0"/>
          <a:r>
            <a:rPr lang="cs-CZ" dirty="0" smtClean="0"/>
            <a:t>SPALOVÁNÍ  - </a:t>
          </a:r>
          <a:r>
            <a:rPr lang="cs-CZ" dirty="0" err="1" smtClean="0"/>
            <a:t>spalování</a:t>
          </a:r>
          <a:r>
            <a:rPr lang="cs-CZ" dirty="0" smtClean="0"/>
            <a:t> odpadu ve spalovnách.  </a:t>
          </a:r>
        </a:p>
        <a:p>
          <a:pPr rtl="0"/>
          <a:r>
            <a:rPr lang="cs-CZ" b="1" dirty="0" smtClean="0"/>
            <a:t>Výhoda</a:t>
          </a:r>
          <a:r>
            <a:rPr lang="cs-CZ" dirty="0" smtClean="0"/>
            <a:t> – při spalování lze využít tepelnou energii       získáme teplo pro domovy.</a:t>
          </a:r>
        </a:p>
        <a:p>
          <a:pPr rtl="0"/>
          <a:r>
            <a:rPr lang="cs-CZ" b="1" dirty="0" smtClean="0"/>
            <a:t>Nevýhoda</a:t>
          </a:r>
          <a:r>
            <a:rPr lang="cs-CZ" dirty="0" smtClean="0"/>
            <a:t> – při spalování mohou unikat do ovzduší škodlivé látky       to se řeší umístěním filtrů na komínech.</a:t>
          </a:r>
        </a:p>
        <a:p>
          <a:pPr rtl="0"/>
          <a:r>
            <a:rPr lang="cs-CZ" dirty="0" smtClean="0"/>
            <a:t>Skládkování a spalování je v dnešní době nejrozšířenější způsob, jak zlikvidovat odpad.</a:t>
          </a:r>
          <a:endParaRPr lang="cs-CZ" dirty="0"/>
        </a:p>
      </dgm:t>
    </dgm:pt>
    <dgm:pt modelId="{C3287C64-BA3A-4D7E-9347-18CAB8741ABD}" type="parTrans" cxnId="{E9DABDBD-470D-4FBF-BFEA-1B674E6B3421}">
      <dgm:prSet/>
      <dgm:spPr/>
      <dgm:t>
        <a:bodyPr/>
        <a:lstStyle/>
        <a:p>
          <a:endParaRPr lang="cs-CZ"/>
        </a:p>
      </dgm:t>
    </dgm:pt>
    <dgm:pt modelId="{4FF16996-2E2F-4831-9F4C-5A587D260855}" type="sibTrans" cxnId="{E9DABDBD-470D-4FBF-BFEA-1B674E6B3421}">
      <dgm:prSet/>
      <dgm:spPr/>
      <dgm:t>
        <a:bodyPr/>
        <a:lstStyle/>
        <a:p>
          <a:endParaRPr lang="cs-CZ"/>
        </a:p>
      </dgm:t>
    </dgm:pt>
    <dgm:pt modelId="{34B0A6D7-9D81-4752-A5A9-35EE3966E59B}" type="pres">
      <dgm:prSet presAssocID="{FA5C67E4-52F9-4625-805F-E874C7CE236E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DB0E3EA-9563-463F-BF46-CDC0A4729BA1}" type="pres">
      <dgm:prSet presAssocID="{872EFFEA-24B4-4D69-B766-2B1E115E20D8}" presName="comp" presStyleCnt="0"/>
      <dgm:spPr/>
      <dgm:t>
        <a:bodyPr/>
        <a:lstStyle/>
        <a:p>
          <a:endParaRPr lang="cs-CZ"/>
        </a:p>
      </dgm:t>
    </dgm:pt>
    <dgm:pt modelId="{306EE202-750A-4BBD-8138-860E25D40970}" type="pres">
      <dgm:prSet presAssocID="{872EFFEA-24B4-4D69-B766-2B1E115E20D8}" presName="box" presStyleLbl="node1" presStyleIdx="0" presStyleCnt="4" custScaleY="80005"/>
      <dgm:spPr/>
      <dgm:t>
        <a:bodyPr/>
        <a:lstStyle/>
        <a:p>
          <a:endParaRPr lang="cs-CZ"/>
        </a:p>
      </dgm:t>
    </dgm:pt>
    <dgm:pt modelId="{40D30E2C-7F5A-4921-9FAE-EFA9CFBDDCAC}" type="pres">
      <dgm:prSet presAssocID="{872EFFEA-24B4-4D69-B766-2B1E115E20D8}" presName="img" presStyleLbl="fgImgPlace1" presStyleIdx="0" presStyleCnt="4"/>
      <dgm:spPr/>
      <dgm:t>
        <a:bodyPr/>
        <a:lstStyle/>
        <a:p>
          <a:endParaRPr lang="cs-CZ"/>
        </a:p>
      </dgm:t>
    </dgm:pt>
    <dgm:pt modelId="{DB6FB671-A41B-46A4-8040-DCA13A270697}" type="pres">
      <dgm:prSet presAssocID="{872EFFEA-24B4-4D69-B766-2B1E115E20D8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2B3-B6D4-4DFD-B067-C77726B37270}" type="pres">
      <dgm:prSet presAssocID="{04FA4E37-9AD9-4678-9ED6-264887F1E0FE}" presName="spacer" presStyleCnt="0"/>
      <dgm:spPr/>
      <dgm:t>
        <a:bodyPr/>
        <a:lstStyle/>
        <a:p>
          <a:endParaRPr lang="cs-CZ"/>
        </a:p>
      </dgm:t>
    </dgm:pt>
    <dgm:pt modelId="{62797221-4F6A-49C3-9D65-D7715C231FBC}" type="pres">
      <dgm:prSet presAssocID="{5A4DE5B1-C903-4D6D-8B0F-4B2930DB208D}" presName="comp" presStyleCnt="0"/>
      <dgm:spPr/>
      <dgm:t>
        <a:bodyPr/>
        <a:lstStyle/>
        <a:p>
          <a:endParaRPr lang="cs-CZ"/>
        </a:p>
      </dgm:t>
    </dgm:pt>
    <dgm:pt modelId="{6B4BF496-4752-47FD-80C9-A4486A80C51C}" type="pres">
      <dgm:prSet presAssocID="{5A4DE5B1-C903-4D6D-8B0F-4B2930DB208D}" presName="box" presStyleLbl="node1" presStyleIdx="1" presStyleCnt="4"/>
      <dgm:spPr/>
      <dgm:t>
        <a:bodyPr/>
        <a:lstStyle/>
        <a:p>
          <a:endParaRPr lang="cs-CZ"/>
        </a:p>
      </dgm:t>
    </dgm:pt>
    <dgm:pt modelId="{3AD362F6-C3BA-4690-99EF-A0575AC28032}" type="pres">
      <dgm:prSet presAssocID="{5A4DE5B1-C903-4D6D-8B0F-4B2930DB208D}" presName="img" presStyleLbl="fgImgPlace1" presStyleIdx="1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E962043-09D3-4E4D-A4B6-95B0819CEE0E}" type="pres">
      <dgm:prSet presAssocID="{5A4DE5B1-C903-4D6D-8B0F-4B2930DB208D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666B7D-CAF2-4B37-A3F6-765610BC4655}" type="pres">
      <dgm:prSet presAssocID="{7ED587DE-74BF-4D18-98B3-94BCC7C4F07D}" presName="spacer" presStyleCnt="0"/>
      <dgm:spPr/>
      <dgm:t>
        <a:bodyPr/>
        <a:lstStyle/>
        <a:p>
          <a:endParaRPr lang="cs-CZ"/>
        </a:p>
      </dgm:t>
    </dgm:pt>
    <dgm:pt modelId="{2D4CCBDB-5546-438F-B847-83C48F106C0F}" type="pres">
      <dgm:prSet presAssocID="{B1D54580-9D2E-40C0-A056-3290290A7538}" presName="comp" presStyleCnt="0"/>
      <dgm:spPr/>
      <dgm:t>
        <a:bodyPr/>
        <a:lstStyle/>
        <a:p>
          <a:endParaRPr lang="cs-CZ"/>
        </a:p>
      </dgm:t>
    </dgm:pt>
    <dgm:pt modelId="{F519B4E1-3976-4098-8418-A718214A9568}" type="pres">
      <dgm:prSet presAssocID="{B1D54580-9D2E-40C0-A056-3290290A7538}" presName="box" presStyleLbl="node1" presStyleIdx="2" presStyleCnt="4"/>
      <dgm:spPr/>
      <dgm:t>
        <a:bodyPr/>
        <a:lstStyle/>
        <a:p>
          <a:endParaRPr lang="cs-CZ"/>
        </a:p>
      </dgm:t>
    </dgm:pt>
    <dgm:pt modelId="{4337A8DC-3F9D-4EEC-BD13-E95D19C5D454}" type="pres">
      <dgm:prSet presAssocID="{B1D54580-9D2E-40C0-A056-3290290A7538}" presName="img" presStyleLbl="fgImgPlace1" presStyleIdx="2" presStyleCnt="4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1DDFFFFF-ED8C-421D-B0E1-F35E75CE5016}" type="pres">
      <dgm:prSet presAssocID="{B1D54580-9D2E-40C0-A056-3290290A7538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3BF1EA-3F07-4019-9C64-88FC3DBE80C2}" type="pres">
      <dgm:prSet presAssocID="{8BF45BA0-62AE-4B21-A084-93BCF1D0420D}" presName="spacer" presStyleCnt="0"/>
      <dgm:spPr/>
      <dgm:t>
        <a:bodyPr/>
        <a:lstStyle/>
        <a:p>
          <a:endParaRPr lang="cs-CZ"/>
        </a:p>
      </dgm:t>
    </dgm:pt>
    <dgm:pt modelId="{1BEA0876-4FBD-478A-95D0-730BB0232F86}" type="pres">
      <dgm:prSet presAssocID="{DB711B92-C8C1-475F-B769-F8F8544C811C}" presName="comp" presStyleCnt="0"/>
      <dgm:spPr/>
      <dgm:t>
        <a:bodyPr/>
        <a:lstStyle/>
        <a:p>
          <a:endParaRPr lang="cs-CZ"/>
        </a:p>
      </dgm:t>
    </dgm:pt>
    <dgm:pt modelId="{3C4F3E0E-FA80-409F-A49B-0A0DBF9BB566}" type="pres">
      <dgm:prSet presAssocID="{DB711B92-C8C1-475F-B769-F8F8544C811C}" presName="box" presStyleLbl="node1" presStyleIdx="3" presStyleCnt="4"/>
      <dgm:spPr/>
      <dgm:t>
        <a:bodyPr/>
        <a:lstStyle/>
        <a:p>
          <a:endParaRPr lang="cs-CZ"/>
        </a:p>
      </dgm:t>
    </dgm:pt>
    <dgm:pt modelId="{F2C34435-E957-4D26-9C80-236B931B0F70}" type="pres">
      <dgm:prSet presAssocID="{DB711B92-C8C1-475F-B769-F8F8544C811C}" presName="img" presStyleLbl="fgImgPlace1" presStyleIdx="3" presStyleCnt="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3907F0B-A08E-47B2-8D92-F716E8888129}" type="pres">
      <dgm:prSet presAssocID="{DB711B92-C8C1-475F-B769-F8F8544C811C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23DF55-69DE-4424-B59F-2F7F2C64A8E3}" type="presOf" srcId="{DB711B92-C8C1-475F-B769-F8F8544C811C}" destId="{3C4F3E0E-FA80-409F-A49B-0A0DBF9BB566}" srcOrd="0" destOrd="0" presId="urn:microsoft.com/office/officeart/2005/8/layout/vList4#1"/>
    <dgm:cxn modelId="{6AD41F8C-6B04-4D38-A1A1-95125E022380}" srcId="{FA5C67E4-52F9-4625-805F-E874C7CE236E}" destId="{B1D54580-9D2E-40C0-A056-3290290A7538}" srcOrd="2" destOrd="0" parTransId="{C09E0604-64CA-4754-A285-77B6488347DA}" sibTransId="{8BF45BA0-62AE-4B21-A084-93BCF1D0420D}"/>
    <dgm:cxn modelId="{C73CBA87-8EDD-448A-B5D1-D75E756500B1}" srcId="{FA5C67E4-52F9-4625-805F-E874C7CE236E}" destId="{5A4DE5B1-C903-4D6D-8B0F-4B2930DB208D}" srcOrd="1" destOrd="0" parTransId="{635D4887-5A2A-4CDA-A0BF-E32EF9AFE993}" sibTransId="{7ED587DE-74BF-4D18-98B3-94BCC7C4F07D}"/>
    <dgm:cxn modelId="{7426AD7F-E33B-4B3B-9407-1A4A9A2979A4}" type="presOf" srcId="{5A4DE5B1-C903-4D6D-8B0F-4B2930DB208D}" destId="{6B4BF496-4752-47FD-80C9-A4486A80C51C}" srcOrd="0" destOrd="0" presId="urn:microsoft.com/office/officeart/2005/8/layout/vList4#1"/>
    <dgm:cxn modelId="{492FA4F8-AB8E-407E-A379-9B2B5A589C01}" type="presOf" srcId="{B1D54580-9D2E-40C0-A056-3290290A7538}" destId="{1DDFFFFF-ED8C-421D-B0E1-F35E75CE5016}" srcOrd="1" destOrd="0" presId="urn:microsoft.com/office/officeart/2005/8/layout/vList4#1"/>
    <dgm:cxn modelId="{568DAB38-D23B-4990-8F92-F517BA72304B}" type="presOf" srcId="{5A4DE5B1-C903-4D6D-8B0F-4B2930DB208D}" destId="{CE962043-09D3-4E4D-A4B6-95B0819CEE0E}" srcOrd="1" destOrd="0" presId="urn:microsoft.com/office/officeart/2005/8/layout/vList4#1"/>
    <dgm:cxn modelId="{27750396-F135-4965-AD09-26B22BC65EB6}" srcId="{FA5C67E4-52F9-4625-805F-E874C7CE236E}" destId="{872EFFEA-24B4-4D69-B766-2B1E115E20D8}" srcOrd="0" destOrd="0" parTransId="{1AF15BC9-523C-4365-9B3C-F0A03F96C4EF}" sibTransId="{04FA4E37-9AD9-4678-9ED6-264887F1E0FE}"/>
    <dgm:cxn modelId="{86204D36-6CAD-4C96-A939-547B1A40C6DE}" type="presOf" srcId="{DB711B92-C8C1-475F-B769-F8F8544C811C}" destId="{D3907F0B-A08E-47B2-8D92-F716E8888129}" srcOrd="1" destOrd="0" presId="urn:microsoft.com/office/officeart/2005/8/layout/vList4#1"/>
    <dgm:cxn modelId="{068F4AAF-64C3-46C4-8F7C-602037A879A7}" type="presOf" srcId="{FA5C67E4-52F9-4625-805F-E874C7CE236E}" destId="{34B0A6D7-9D81-4752-A5A9-35EE3966E59B}" srcOrd="0" destOrd="0" presId="urn:microsoft.com/office/officeart/2005/8/layout/vList4#1"/>
    <dgm:cxn modelId="{E9DABDBD-470D-4FBF-BFEA-1B674E6B3421}" srcId="{FA5C67E4-52F9-4625-805F-E874C7CE236E}" destId="{DB711B92-C8C1-475F-B769-F8F8544C811C}" srcOrd="3" destOrd="0" parTransId="{C3287C64-BA3A-4D7E-9347-18CAB8741ABD}" sibTransId="{4FF16996-2E2F-4831-9F4C-5A587D260855}"/>
    <dgm:cxn modelId="{A5198F19-566C-45B3-900E-2D8D9F3ECF35}" type="presOf" srcId="{872EFFEA-24B4-4D69-B766-2B1E115E20D8}" destId="{306EE202-750A-4BBD-8138-860E25D40970}" srcOrd="0" destOrd="0" presId="urn:microsoft.com/office/officeart/2005/8/layout/vList4#1"/>
    <dgm:cxn modelId="{D25816C1-656A-4DC7-AD29-BF235F37F2CA}" type="presOf" srcId="{B1D54580-9D2E-40C0-A056-3290290A7538}" destId="{F519B4E1-3976-4098-8418-A718214A9568}" srcOrd="0" destOrd="0" presId="urn:microsoft.com/office/officeart/2005/8/layout/vList4#1"/>
    <dgm:cxn modelId="{86729A9F-353A-445F-888A-8974B270936F}" type="presOf" srcId="{872EFFEA-24B4-4D69-B766-2B1E115E20D8}" destId="{DB6FB671-A41B-46A4-8040-DCA13A270697}" srcOrd="1" destOrd="0" presId="urn:microsoft.com/office/officeart/2005/8/layout/vList4#1"/>
    <dgm:cxn modelId="{E9E1AB09-EADB-4B32-BE37-49E688EB2A2F}" type="presParOf" srcId="{34B0A6D7-9D81-4752-A5A9-35EE3966E59B}" destId="{4DB0E3EA-9563-463F-BF46-CDC0A4729BA1}" srcOrd="0" destOrd="0" presId="urn:microsoft.com/office/officeart/2005/8/layout/vList4#1"/>
    <dgm:cxn modelId="{256FE36D-AB99-4508-AE4B-39086043ACA4}" type="presParOf" srcId="{4DB0E3EA-9563-463F-BF46-CDC0A4729BA1}" destId="{306EE202-750A-4BBD-8138-860E25D40970}" srcOrd="0" destOrd="0" presId="urn:microsoft.com/office/officeart/2005/8/layout/vList4#1"/>
    <dgm:cxn modelId="{E281BA41-F421-4A58-BACA-C9E1B791C3DD}" type="presParOf" srcId="{4DB0E3EA-9563-463F-BF46-CDC0A4729BA1}" destId="{40D30E2C-7F5A-4921-9FAE-EFA9CFBDDCAC}" srcOrd="1" destOrd="0" presId="urn:microsoft.com/office/officeart/2005/8/layout/vList4#1"/>
    <dgm:cxn modelId="{A7F6848A-8393-41A8-A36E-02AE2B12F3B3}" type="presParOf" srcId="{4DB0E3EA-9563-463F-BF46-CDC0A4729BA1}" destId="{DB6FB671-A41B-46A4-8040-DCA13A270697}" srcOrd="2" destOrd="0" presId="urn:microsoft.com/office/officeart/2005/8/layout/vList4#1"/>
    <dgm:cxn modelId="{3B5269FB-D5D7-45FA-BB0C-88993420A89D}" type="presParOf" srcId="{34B0A6D7-9D81-4752-A5A9-35EE3966E59B}" destId="{021762B3-B6D4-4DFD-B067-C77726B37270}" srcOrd="1" destOrd="0" presId="urn:microsoft.com/office/officeart/2005/8/layout/vList4#1"/>
    <dgm:cxn modelId="{C90CD825-2EE8-4333-AA1A-1665A133F0A7}" type="presParOf" srcId="{34B0A6D7-9D81-4752-A5A9-35EE3966E59B}" destId="{62797221-4F6A-49C3-9D65-D7715C231FBC}" srcOrd="2" destOrd="0" presId="urn:microsoft.com/office/officeart/2005/8/layout/vList4#1"/>
    <dgm:cxn modelId="{7F189880-0B2F-4434-8585-F3AD096F6A90}" type="presParOf" srcId="{62797221-4F6A-49C3-9D65-D7715C231FBC}" destId="{6B4BF496-4752-47FD-80C9-A4486A80C51C}" srcOrd="0" destOrd="0" presId="urn:microsoft.com/office/officeart/2005/8/layout/vList4#1"/>
    <dgm:cxn modelId="{D653A1E3-533D-49F3-B933-C1C31221ED9D}" type="presParOf" srcId="{62797221-4F6A-49C3-9D65-D7715C231FBC}" destId="{3AD362F6-C3BA-4690-99EF-A0575AC28032}" srcOrd="1" destOrd="0" presId="urn:microsoft.com/office/officeart/2005/8/layout/vList4#1"/>
    <dgm:cxn modelId="{303B3343-0862-4493-92E5-D4E4ACA1982D}" type="presParOf" srcId="{62797221-4F6A-49C3-9D65-D7715C231FBC}" destId="{CE962043-09D3-4E4D-A4B6-95B0819CEE0E}" srcOrd="2" destOrd="0" presId="urn:microsoft.com/office/officeart/2005/8/layout/vList4#1"/>
    <dgm:cxn modelId="{29212A65-D005-4AE5-80A4-5548556397C5}" type="presParOf" srcId="{34B0A6D7-9D81-4752-A5A9-35EE3966E59B}" destId="{B1666B7D-CAF2-4B37-A3F6-765610BC4655}" srcOrd="3" destOrd="0" presId="urn:microsoft.com/office/officeart/2005/8/layout/vList4#1"/>
    <dgm:cxn modelId="{6450DD99-FBC7-4A1B-A732-1A850607A808}" type="presParOf" srcId="{34B0A6D7-9D81-4752-A5A9-35EE3966E59B}" destId="{2D4CCBDB-5546-438F-B847-83C48F106C0F}" srcOrd="4" destOrd="0" presId="urn:microsoft.com/office/officeart/2005/8/layout/vList4#1"/>
    <dgm:cxn modelId="{2BEA87E9-17EA-412C-A46D-0B436ABEE5F7}" type="presParOf" srcId="{2D4CCBDB-5546-438F-B847-83C48F106C0F}" destId="{F519B4E1-3976-4098-8418-A718214A9568}" srcOrd="0" destOrd="0" presId="urn:microsoft.com/office/officeart/2005/8/layout/vList4#1"/>
    <dgm:cxn modelId="{287FBA29-D5F6-42A1-87AB-ADE14585D089}" type="presParOf" srcId="{2D4CCBDB-5546-438F-B847-83C48F106C0F}" destId="{4337A8DC-3F9D-4EEC-BD13-E95D19C5D454}" srcOrd="1" destOrd="0" presId="urn:microsoft.com/office/officeart/2005/8/layout/vList4#1"/>
    <dgm:cxn modelId="{A5947449-5E4A-487D-8BE5-224F2482126C}" type="presParOf" srcId="{2D4CCBDB-5546-438F-B847-83C48F106C0F}" destId="{1DDFFFFF-ED8C-421D-B0E1-F35E75CE5016}" srcOrd="2" destOrd="0" presId="urn:microsoft.com/office/officeart/2005/8/layout/vList4#1"/>
    <dgm:cxn modelId="{64AC5018-B329-4624-B5BC-D046867F17A1}" type="presParOf" srcId="{34B0A6D7-9D81-4752-A5A9-35EE3966E59B}" destId="{C73BF1EA-3F07-4019-9C64-88FC3DBE80C2}" srcOrd="5" destOrd="0" presId="urn:microsoft.com/office/officeart/2005/8/layout/vList4#1"/>
    <dgm:cxn modelId="{EC7BF3CF-D0BB-46B3-BC05-8CCA0230474C}" type="presParOf" srcId="{34B0A6D7-9D81-4752-A5A9-35EE3966E59B}" destId="{1BEA0876-4FBD-478A-95D0-730BB0232F86}" srcOrd="6" destOrd="0" presId="urn:microsoft.com/office/officeart/2005/8/layout/vList4#1"/>
    <dgm:cxn modelId="{E5A47839-2E52-4568-BD0E-163F7868FFD1}" type="presParOf" srcId="{1BEA0876-4FBD-478A-95D0-730BB0232F86}" destId="{3C4F3E0E-FA80-409F-A49B-0A0DBF9BB566}" srcOrd="0" destOrd="0" presId="urn:microsoft.com/office/officeart/2005/8/layout/vList4#1"/>
    <dgm:cxn modelId="{AAC6C480-CF3C-4563-B6C9-15B84A082B92}" type="presParOf" srcId="{1BEA0876-4FBD-478A-95D0-730BB0232F86}" destId="{F2C34435-E957-4D26-9C80-236B931B0F70}" srcOrd="1" destOrd="0" presId="urn:microsoft.com/office/officeart/2005/8/layout/vList4#1"/>
    <dgm:cxn modelId="{A8000642-FF62-470B-910E-0FB43601F6A2}" type="presParOf" srcId="{1BEA0876-4FBD-478A-95D0-730BB0232F86}" destId="{D3907F0B-A08E-47B2-8D92-F716E8888129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964FE49-A123-4122-8A94-DA91EB2243F0}" type="doc">
      <dgm:prSet loTypeId="urn:microsoft.com/office/officeart/2005/8/layout/vList5" loCatId="list" qsTypeId="urn:microsoft.com/office/officeart/2005/8/quickstyle/simple2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4C9D564C-B679-4BBB-AA6B-5F33B08902B1}">
      <dgm:prSet/>
      <dgm:spPr/>
      <dgm:t>
        <a:bodyPr/>
        <a:lstStyle/>
        <a:p>
          <a:pPr rtl="0"/>
          <a:r>
            <a:rPr lang="cs-CZ" dirty="0" smtClean="0"/>
            <a:t>Potřeba člověka využít odpad a vyrobit z něj něco nového - to řeší </a:t>
          </a:r>
          <a:r>
            <a:rPr lang="cs-CZ" u="sng" dirty="0" smtClean="0"/>
            <a:t>RECYKLACE</a:t>
          </a:r>
          <a:r>
            <a:rPr lang="cs-CZ" dirty="0" smtClean="0"/>
            <a:t>    -opakované využití odpadů jako surovin pro novou výrobu.</a:t>
          </a:r>
        </a:p>
        <a:p>
          <a:pPr rtl="0"/>
          <a:r>
            <a:rPr lang="cs-CZ" dirty="0" smtClean="0"/>
            <a:t> Nejprve musíme odpad </a:t>
          </a:r>
          <a:r>
            <a:rPr lang="cs-CZ" u="sng" dirty="0" smtClean="0"/>
            <a:t>VYTŘÍDIT</a:t>
          </a:r>
          <a:r>
            <a:rPr lang="cs-CZ" dirty="0" smtClean="0"/>
            <a:t> - kontejnery na </a:t>
          </a:r>
          <a:r>
            <a:rPr lang="cs-CZ" u="sng" dirty="0" smtClean="0"/>
            <a:t>tříděný odpad.</a:t>
          </a:r>
          <a:endParaRPr lang="cs-CZ" u="sng" dirty="0"/>
        </a:p>
      </dgm:t>
    </dgm:pt>
    <dgm:pt modelId="{A9CA970F-2F76-42D2-9E29-256D3E697EC1}" type="parTrans" cxnId="{460FE84A-B438-4992-B547-C26AD50368C8}">
      <dgm:prSet/>
      <dgm:spPr/>
      <dgm:t>
        <a:bodyPr/>
        <a:lstStyle/>
        <a:p>
          <a:endParaRPr lang="cs-CZ"/>
        </a:p>
      </dgm:t>
    </dgm:pt>
    <dgm:pt modelId="{4B7C9F6D-6782-412B-8FF0-E7AAFCDECF1E}" type="sibTrans" cxnId="{460FE84A-B438-4992-B547-C26AD50368C8}">
      <dgm:prSet/>
      <dgm:spPr/>
      <dgm:t>
        <a:bodyPr/>
        <a:lstStyle/>
        <a:p>
          <a:endParaRPr lang="cs-CZ"/>
        </a:p>
      </dgm:t>
    </dgm:pt>
    <dgm:pt modelId="{566711C6-D3D9-412D-B88A-071BEEB5C4D6}">
      <dgm:prSet/>
      <dgm:spPr/>
      <dgm:t>
        <a:bodyPr anchor="t"/>
        <a:lstStyle/>
        <a:p>
          <a:pPr rtl="0"/>
          <a:r>
            <a:rPr lang="cs-CZ" u="sng" dirty="0" smtClean="0"/>
            <a:t>Recyklace</a:t>
          </a:r>
          <a:r>
            <a:rPr lang="cs-CZ" dirty="0" smtClean="0"/>
            <a:t> šetří suroviny, šetří energie na výrobu nového výrobku.</a:t>
          </a:r>
          <a:endParaRPr lang="cs-CZ" dirty="0"/>
        </a:p>
      </dgm:t>
    </dgm:pt>
    <dgm:pt modelId="{2084275E-246B-4D8E-91A4-8EBBF6406D33}" type="parTrans" cxnId="{9A73E7E2-3A2C-4AFE-B27C-4A74F265AF04}">
      <dgm:prSet/>
      <dgm:spPr/>
      <dgm:t>
        <a:bodyPr/>
        <a:lstStyle/>
        <a:p>
          <a:endParaRPr lang="cs-CZ"/>
        </a:p>
      </dgm:t>
    </dgm:pt>
    <dgm:pt modelId="{9F657E8C-B70A-4E7A-BC02-657BDBB0A2B4}" type="sibTrans" cxnId="{9A73E7E2-3A2C-4AFE-B27C-4A74F265AF04}">
      <dgm:prSet/>
      <dgm:spPr/>
      <dgm:t>
        <a:bodyPr/>
        <a:lstStyle/>
        <a:p>
          <a:endParaRPr lang="cs-CZ"/>
        </a:p>
      </dgm:t>
    </dgm:pt>
    <dgm:pt modelId="{788FE7F9-F54F-4D26-B131-FE08EE7AFF5B}">
      <dgm:prSet/>
      <dgm:spPr/>
      <dgm:t>
        <a:bodyPr/>
        <a:lstStyle/>
        <a:p>
          <a:pPr rtl="0"/>
          <a:r>
            <a:rPr lang="cs-CZ" u="sng" dirty="0" smtClean="0"/>
            <a:t>Příklad</a:t>
          </a:r>
          <a:r>
            <a:rPr lang="cs-CZ" dirty="0" smtClean="0"/>
            <a:t> : chceme vyrobit papír - musíme pokácet strom - </a:t>
          </a:r>
          <a:r>
            <a:rPr lang="cs-CZ" dirty="0" err="1" smtClean="0"/>
            <a:t>strom</a:t>
          </a:r>
          <a:r>
            <a:rPr lang="cs-CZ" dirty="0" smtClean="0"/>
            <a:t> odvětvit - odvézt kmen stromu na pilu - z pily – do papírny  </a:t>
          </a:r>
          <a:r>
            <a:rPr lang="cs-CZ" b="1" dirty="0" smtClean="0"/>
            <a:t>výroba papíru</a:t>
          </a:r>
          <a:r>
            <a:rPr lang="cs-CZ" dirty="0" smtClean="0"/>
            <a:t>, když budeme vyrábět papír z vytříděného papíru ušetříme: </a:t>
          </a:r>
          <a:r>
            <a:rPr lang="cs-CZ" u="sng" dirty="0" smtClean="0"/>
            <a:t>surovinu dřevo a ušetříme energii</a:t>
          </a:r>
          <a:r>
            <a:rPr lang="cs-CZ" dirty="0" smtClean="0"/>
            <a:t>, kterou vynaloží člověk a stroje při zpracování dřeva.</a:t>
          </a:r>
          <a:endParaRPr lang="cs-CZ" dirty="0"/>
        </a:p>
      </dgm:t>
    </dgm:pt>
    <dgm:pt modelId="{F1CB4115-7766-46D4-B891-EEC5B2D9A3DF}" type="parTrans" cxnId="{D48629D1-19E0-432B-9329-47EFCDAA57E7}">
      <dgm:prSet/>
      <dgm:spPr/>
      <dgm:t>
        <a:bodyPr/>
        <a:lstStyle/>
        <a:p>
          <a:endParaRPr lang="cs-CZ"/>
        </a:p>
      </dgm:t>
    </dgm:pt>
    <dgm:pt modelId="{6A202F2F-C967-441F-A658-854DBC2487A1}" type="sibTrans" cxnId="{D48629D1-19E0-432B-9329-47EFCDAA57E7}">
      <dgm:prSet/>
      <dgm:spPr/>
      <dgm:t>
        <a:bodyPr/>
        <a:lstStyle/>
        <a:p>
          <a:endParaRPr lang="cs-CZ"/>
        </a:p>
      </dgm:t>
    </dgm:pt>
    <dgm:pt modelId="{95A783BF-0008-4AC5-8A7D-29D15927756B}" type="pres">
      <dgm:prSet presAssocID="{8964FE49-A123-4122-8A94-DA91EB2243F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521F75F-5F13-4D9A-8489-8452F3598019}" type="pres">
      <dgm:prSet presAssocID="{4C9D564C-B679-4BBB-AA6B-5F33B08902B1}" presName="linNode" presStyleCnt="0"/>
      <dgm:spPr/>
    </dgm:pt>
    <dgm:pt modelId="{6737D50E-1719-4F47-8422-8CD4634B8607}" type="pres">
      <dgm:prSet presAssocID="{4C9D564C-B679-4BBB-AA6B-5F33B08902B1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830F7-1557-4D51-8930-2B4AFBB3E0D6}" type="pres">
      <dgm:prSet presAssocID="{4B7C9F6D-6782-412B-8FF0-E7AAFCDECF1E}" presName="sp" presStyleCnt="0"/>
      <dgm:spPr/>
    </dgm:pt>
    <dgm:pt modelId="{2C0E8B83-9ED5-4619-9B67-0CD34A619732}" type="pres">
      <dgm:prSet presAssocID="{566711C6-D3D9-412D-B88A-071BEEB5C4D6}" presName="linNode" presStyleCnt="0"/>
      <dgm:spPr/>
    </dgm:pt>
    <dgm:pt modelId="{7F794539-DCEC-4C1A-9E97-42D2B45FCCDE}" type="pres">
      <dgm:prSet presAssocID="{566711C6-D3D9-412D-B88A-071BEEB5C4D6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8CE3A-43C2-4009-AB6F-ACDCDE6EE017}" type="pres">
      <dgm:prSet presAssocID="{9F657E8C-B70A-4E7A-BC02-657BDBB0A2B4}" presName="sp" presStyleCnt="0"/>
      <dgm:spPr/>
    </dgm:pt>
    <dgm:pt modelId="{AC5A3B04-C9EE-4199-8F55-34B6036A6298}" type="pres">
      <dgm:prSet presAssocID="{788FE7F9-F54F-4D26-B131-FE08EE7AFF5B}" presName="linNode" presStyleCnt="0"/>
      <dgm:spPr/>
    </dgm:pt>
    <dgm:pt modelId="{0AE78A6D-4DF6-428C-80BA-08F7B32E6126}" type="pres">
      <dgm:prSet presAssocID="{788FE7F9-F54F-4D26-B131-FE08EE7AFF5B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46531B-73AB-4B3A-9D8F-4ADAA8E5C21B}" type="presOf" srcId="{566711C6-D3D9-412D-B88A-071BEEB5C4D6}" destId="{7F794539-DCEC-4C1A-9E97-42D2B45FCCDE}" srcOrd="0" destOrd="0" presId="urn:microsoft.com/office/officeart/2005/8/layout/vList5"/>
    <dgm:cxn modelId="{460FE84A-B438-4992-B547-C26AD50368C8}" srcId="{8964FE49-A123-4122-8A94-DA91EB2243F0}" destId="{4C9D564C-B679-4BBB-AA6B-5F33B08902B1}" srcOrd="0" destOrd="0" parTransId="{A9CA970F-2F76-42D2-9E29-256D3E697EC1}" sibTransId="{4B7C9F6D-6782-412B-8FF0-E7AAFCDECF1E}"/>
    <dgm:cxn modelId="{F46130D5-94F9-4EDD-BC86-1ED71B63C8AF}" type="presOf" srcId="{788FE7F9-F54F-4D26-B131-FE08EE7AFF5B}" destId="{0AE78A6D-4DF6-428C-80BA-08F7B32E6126}" srcOrd="0" destOrd="0" presId="urn:microsoft.com/office/officeart/2005/8/layout/vList5"/>
    <dgm:cxn modelId="{9A73E7E2-3A2C-4AFE-B27C-4A74F265AF04}" srcId="{8964FE49-A123-4122-8A94-DA91EB2243F0}" destId="{566711C6-D3D9-412D-B88A-071BEEB5C4D6}" srcOrd="1" destOrd="0" parTransId="{2084275E-246B-4D8E-91A4-8EBBF6406D33}" sibTransId="{9F657E8C-B70A-4E7A-BC02-657BDBB0A2B4}"/>
    <dgm:cxn modelId="{5B2C9947-96B2-4836-A268-A9F878F4AB90}" type="presOf" srcId="{4C9D564C-B679-4BBB-AA6B-5F33B08902B1}" destId="{6737D50E-1719-4F47-8422-8CD4634B8607}" srcOrd="0" destOrd="0" presId="urn:microsoft.com/office/officeart/2005/8/layout/vList5"/>
    <dgm:cxn modelId="{FF9A29CF-C239-4CBF-BD34-52D17FC9F499}" type="presOf" srcId="{8964FE49-A123-4122-8A94-DA91EB2243F0}" destId="{95A783BF-0008-4AC5-8A7D-29D15927756B}" srcOrd="0" destOrd="0" presId="urn:microsoft.com/office/officeart/2005/8/layout/vList5"/>
    <dgm:cxn modelId="{D48629D1-19E0-432B-9329-47EFCDAA57E7}" srcId="{8964FE49-A123-4122-8A94-DA91EB2243F0}" destId="{788FE7F9-F54F-4D26-B131-FE08EE7AFF5B}" srcOrd="2" destOrd="0" parTransId="{F1CB4115-7766-46D4-B891-EEC5B2D9A3DF}" sibTransId="{6A202F2F-C967-441F-A658-854DBC2487A1}"/>
    <dgm:cxn modelId="{FFA9BC09-7DB3-4974-BB85-EA0E10FD529B}" type="presParOf" srcId="{95A783BF-0008-4AC5-8A7D-29D15927756B}" destId="{8521F75F-5F13-4D9A-8489-8452F3598019}" srcOrd="0" destOrd="0" presId="urn:microsoft.com/office/officeart/2005/8/layout/vList5"/>
    <dgm:cxn modelId="{591FBE58-90AE-46CB-9CA3-63D5EA31C652}" type="presParOf" srcId="{8521F75F-5F13-4D9A-8489-8452F3598019}" destId="{6737D50E-1719-4F47-8422-8CD4634B8607}" srcOrd="0" destOrd="0" presId="urn:microsoft.com/office/officeart/2005/8/layout/vList5"/>
    <dgm:cxn modelId="{A8E7F6A8-33C1-4121-B995-1C380CBAB9CD}" type="presParOf" srcId="{95A783BF-0008-4AC5-8A7D-29D15927756B}" destId="{A27830F7-1557-4D51-8930-2B4AFBB3E0D6}" srcOrd="1" destOrd="0" presId="urn:microsoft.com/office/officeart/2005/8/layout/vList5"/>
    <dgm:cxn modelId="{F9EFCB5D-96A0-4568-90A3-83B64F2104CF}" type="presParOf" srcId="{95A783BF-0008-4AC5-8A7D-29D15927756B}" destId="{2C0E8B83-9ED5-4619-9B67-0CD34A619732}" srcOrd="2" destOrd="0" presId="urn:microsoft.com/office/officeart/2005/8/layout/vList5"/>
    <dgm:cxn modelId="{09B9C468-800D-48B5-92A2-0FB94032A26E}" type="presParOf" srcId="{2C0E8B83-9ED5-4619-9B67-0CD34A619732}" destId="{7F794539-DCEC-4C1A-9E97-42D2B45FCCDE}" srcOrd="0" destOrd="0" presId="urn:microsoft.com/office/officeart/2005/8/layout/vList5"/>
    <dgm:cxn modelId="{C850585E-F93C-4FED-B500-B12CF28BD04D}" type="presParOf" srcId="{95A783BF-0008-4AC5-8A7D-29D15927756B}" destId="{5A48CE3A-43C2-4009-AB6F-ACDCDE6EE017}" srcOrd="3" destOrd="0" presId="urn:microsoft.com/office/officeart/2005/8/layout/vList5"/>
    <dgm:cxn modelId="{3D18609F-FC8F-4EE4-940F-AA2BEE89F57E}" type="presParOf" srcId="{95A783BF-0008-4AC5-8A7D-29D15927756B}" destId="{AC5A3B04-C9EE-4199-8F55-34B6036A6298}" srcOrd="4" destOrd="0" presId="urn:microsoft.com/office/officeart/2005/8/layout/vList5"/>
    <dgm:cxn modelId="{24EDABA0-8A31-46CF-9DAD-783A013AE09B}" type="presParOf" srcId="{AC5A3B04-C9EE-4199-8F55-34B6036A6298}" destId="{0AE78A6D-4DF6-428C-80BA-08F7B32E612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E9599D4-55D9-4DAE-895E-388E300D60F5}" type="doc">
      <dgm:prSet loTypeId="urn:microsoft.com/office/officeart/2005/8/layout/hProcess9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08AC3D3A-D57E-4AA8-9783-FDE20B3DAF88}">
      <dgm:prSet/>
      <dgm:spPr/>
      <dgm:t>
        <a:bodyPr/>
        <a:lstStyle/>
        <a:p>
          <a:pPr rtl="0"/>
          <a:r>
            <a:rPr lang="cs-CZ" dirty="0" smtClean="0"/>
            <a:t>Odpad organického původu    zbytky ovoce, zeleniny, </a:t>
          </a:r>
          <a:r>
            <a:rPr lang="cs-CZ" dirty="0" err="1" smtClean="0"/>
            <a:t>šlupky</a:t>
          </a:r>
          <a:r>
            <a:rPr lang="cs-CZ" dirty="0" smtClean="0"/>
            <a:t>, posekaná tráva…</a:t>
          </a:r>
          <a:endParaRPr lang="cs-CZ" dirty="0"/>
        </a:p>
      </dgm:t>
    </dgm:pt>
    <dgm:pt modelId="{6FB94AA4-D7D4-4794-8544-F6DA14030952}" type="parTrans" cxnId="{E841C2A8-C85C-4588-AC74-EF52410FE030}">
      <dgm:prSet/>
      <dgm:spPr/>
      <dgm:t>
        <a:bodyPr/>
        <a:lstStyle/>
        <a:p>
          <a:endParaRPr lang="cs-CZ"/>
        </a:p>
      </dgm:t>
    </dgm:pt>
    <dgm:pt modelId="{FBAFF59D-61D9-4CF8-AADD-F67C103E91B3}" type="sibTrans" cxnId="{E841C2A8-C85C-4588-AC74-EF52410FE030}">
      <dgm:prSet/>
      <dgm:spPr/>
      <dgm:t>
        <a:bodyPr/>
        <a:lstStyle/>
        <a:p>
          <a:endParaRPr lang="cs-CZ"/>
        </a:p>
      </dgm:t>
    </dgm:pt>
    <dgm:pt modelId="{5A817071-B366-4F02-BE67-2396726F3E34}">
      <dgm:prSet/>
      <dgm:spPr/>
      <dgm:t>
        <a:bodyPr/>
        <a:lstStyle/>
        <a:p>
          <a:pPr rtl="0"/>
          <a:r>
            <a:rPr lang="cs-CZ" b="1" dirty="0" smtClean="0"/>
            <a:t>KOMPOST</a:t>
          </a:r>
          <a:endParaRPr lang="cs-CZ" b="1" dirty="0"/>
        </a:p>
      </dgm:t>
    </dgm:pt>
    <dgm:pt modelId="{AF30D7E7-2B30-4B9C-BDA2-2F20129775FE}" type="parTrans" cxnId="{D3883344-00B0-4340-ABDC-C3064A56A189}">
      <dgm:prSet/>
      <dgm:spPr/>
      <dgm:t>
        <a:bodyPr/>
        <a:lstStyle/>
        <a:p>
          <a:endParaRPr lang="cs-CZ"/>
        </a:p>
      </dgm:t>
    </dgm:pt>
    <dgm:pt modelId="{29B6FFC9-69B2-4904-8D09-2561AC12F0E9}" type="sibTrans" cxnId="{D3883344-00B0-4340-ABDC-C3064A56A189}">
      <dgm:prSet/>
      <dgm:spPr/>
      <dgm:t>
        <a:bodyPr/>
        <a:lstStyle/>
        <a:p>
          <a:endParaRPr lang="cs-CZ"/>
        </a:p>
      </dgm:t>
    </dgm:pt>
    <dgm:pt modelId="{BD8349BC-F7E9-4E6C-8EF4-2312E6E03434}">
      <dgm:prSet/>
      <dgm:spPr/>
      <dgm:t>
        <a:bodyPr/>
        <a:lstStyle/>
        <a:p>
          <a:pPr rtl="0"/>
          <a:r>
            <a:rPr lang="cs-CZ" dirty="0" smtClean="0"/>
            <a:t>Ve městě lidé využívají kompostéry.</a:t>
          </a:r>
          <a:endParaRPr lang="cs-CZ" dirty="0"/>
        </a:p>
      </dgm:t>
    </dgm:pt>
    <dgm:pt modelId="{A039BD92-6FBF-4161-A285-9A281A949E2D}" type="parTrans" cxnId="{CC334081-C0A9-493D-A4B9-07CFE4F6902F}">
      <dgm:prSet/>
      <dgm:spPr/>
      <dgm:t>
        <a:bodyPr/>
        <a:lstStyle/>
        <a:p>
          <a:endParaRPr lang="cs-CZ"/>
        </a:p>
      </dgm:t>
    </dgm:pt>
    <dgm:pt modelId="{04DC370F-824A-4DCD-B38E-1C84411DF5E0}" type="sibTrans" cxnId="{CC334081-C0A9-493D-A4B9-07CFE4F6902F}">
      <dgm:prSet/>
      <dgm:spPr/>
      <dgm:t>
        <a:bodyPr/>
        <a:lstStyle/>
        <a:p>
          <a:endParaRPr lang="cs-CZ"/>
        </a:p>
      </dgm:t>
    </dgm:pt>
    <dgm:pt modelId="{2193761D-F4A7-4382-B619-C04868FFA048}">
      <dgm:prSet/>
      <dgm:spPr/>
      <dgm:t>
        <a:bodyPr/>
        <a:lstStyle/>
        <a:p>
          <a:pPr rtl="0"/>
          <a:r>
            <a:rPr lang="cs-CZ" dirty="0" smtClean="0"/>
            <a:t>Využití   zkompostovaný </a:t>
          </a:r>
          <a:r>
            <a:rPr lang="cs-CZ" u="sng" dirty="0" smtClean="0"/>
            <a:t>organick</a:t>
          </a:r>
          <a:r>
            <a:rPr lang="cs-CZ" dirty="0" smtClean="0"/>
            <a:t>ý materiál je výborné přírodní </a:t>
          </a:r>
          <a:r>
            <a:rPr lang="cs-CZ" u="sng" dirty="0" smtClean="0"/>
            <a:t>hnojivo.</a:t>
          </a:r>
          <a:endParaRPr lang="cs-CZ" u="sng" dirty="0"/>
        </a:p>
      </dgm:t>
    </dgm:pt>
    <dgm:pt modelId="{F6E55CE0-4E7D-4E4F-AD0F-4B90537F9266}" type="parTrans" cxnId="{46F3D4F3-0893-4905-8464-05793E13A367}">
      <dgm:prSet/>
      <dgm:spPr/>
      <dgm:t>
        <a:bodyPr/>
        <a:lstStyle/>
        <a:p>
          <a:endParaRPr lang="cs-CZ"/>
        </a:p>
      </dgm:t>
    </dgm:pt>
    <dgm:pt modelId="{CB0523A9-D0AA-4357-BF7D-80B166089A90}" type="sibTrans" cxnId="{46F3D4F3-0893-4905-8464-05793E13A367}">
      <dgm:prSet/>
      <dgm:spPr/>
      <dgm:t>
        <a:bodyPr/>
        <a:lstStyle/>
        <a:p>
          <a:endParaRPr lang="cs-CZ"/>
        </a:p>
      </dgm:t>
    </dgm:pt>
    <dgm:pt modelId="{0096B2FD-4CF5-4929-B68F-53C78FF1C4C8}">
      <dgm:prSet/>
      <dgm:spPr/>
      <dgm:t>
        <a:bodyPr/>
        <a:lstStyle/>
        <a:p>
          <a:pPr rtl="0"/>
          <a:r>
            <a:rPr lang="cs-CZ" dirty="0" smtClean="0"/>
            <a:t>Na vesnici je běžnou součástí zahrádek.</a:t>
          </a:r>
          <a:endParaRPr lang="cs-CZ" dirty="0"/>
        </a:p>
      </dgm:t>
    </dgm:pt>
    <dgm:pt modelId="{5DB6BFFD-59FB-41B7-93D7-3AEAEAAF29A0}" type="parTrans" cxnId="{1F59EC1C-37C3-4532-A908-5936A509533E}">
      <dgm:prSet/>
      <dgm:spPr/>
      <dgm:t>
        <a:bodyPr/>
        <a:lstStyle/>
        <a:p>
          <a:endParaRPr lang="cs-CZ"/>
        </a:p>
      </dgm:t>
    </dgm:pt>
    <dgm:pt modelId="{8EC3E904-65F9-4FF1-A89A-EF71D92FD575}" type="sibTrans" cxnId="{1F59EC1C-37C3-4532-A908-5936A509533E}">
      <dgm:prSet/>
      <dgm:spPr/>
      <dgm:t>
        <a:bodyPr/>
        <a:lstStyle/>
        <a:p>
          <a:endParaRPr lang="cs-CZ"/>
        </a:p>
      </dgm:t>
    </dgm:pt>
    <dgm:pt modelId="{1AABF117-0A5B-4D2F-BF8C-6506772D8E38}" type="pres">
      <dgm:prSet presAssocID="{5E9599D4-55D9-4DAE-895E-388E300D60F5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1B73D6B-BAE9-4D05-8922-448B55A2CC5E}" type="pres">
      <dgm:prSet presAssocID="{5E9599D4-55D9-4DAE-895E-388E300D60F5}" presName="arrow" presStyleLbl="bgShp" presStyleIdx="0" presStyleCnt="1"/>
      <dgm:spPr/>
    </dgm:pt>
    <dgm:pt modelId="{4F4BFABE-3EAF-4BD8-A7DC-063F2DF709B9}" type="pres">
      <dgm:prSet presAssocID="{5E9599D4-55D9-4DAE-895E-388E300D60F5}" presName="linearProcess" presStyleCnt="0"/>
      <dgm:spPr/>
    </dgm:pt>
    <dgm:pt modelId="{9133BA22-2418-48C9-86BA-F1561A6D152A}" type="pres">
      <dgm:prSet presAssocID="{08AC3D3A-D57E-4AA8-9783-FDE20B3DAF88}" presName="text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BC8581-52E6-4884-94DB-DE066AF81BE4}" type="pres">
      <dgm:prSet presAssocID="{FBAFF59D-61D9-4CF8-AADD-F67C103E91B3}" presName="sibTrans" presStyleCnt="0"/>
      <dgm:spPr/>
    </dgm:pt>
    <dgm:pt modelId="{DCEB36DD-B90D-425E-9009-14C61C9BFA1C}" type="pres">
      <dgm:prSet presAssocID="{5A817071-B366-4F02-BE67-2396726F3E34}" presName="text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161EE1-2C39-4D05-830C-EC09AFD88A39}" type="pres">
      <dgm:prSet presAssocID="{29B6FFC9-69B2-4904-8D09-2561AC12F0E9}" presName="sibTrans" presStyleCnt="0"/>
      <dgm:spPr/>
    </dgm:pt>
    <dgm:pt modelId="{BD8A530B-6C45-460C-9FEF-7170AEFA833B}" type="pres">
      <dgm:prSet presAssocID="{0096B2FD-4CF5-4929-B68F-53C78FF1C4C8}" presName="text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C42150-6A3E-431F-B23A-22344C70CC3C}" type="pres">
      <dgm:prSet presAssocID="{8EC3E904-65F9-4FF1-A89A-EF71D92FD575}" presName="sibTrans" presStyleCnt="0"/>
      <dgm:spPr/>
    </dgm:pt>
    <dgm:pt modelId="{0D0BA4E3-7C72-4551-959E-D3B91C9C70ED}" type="pres">
      <dgm:prSet presAssocID="{BD8349BC-F7E9-4E6C-8EF4-2312E6E03434}" presName="text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957D50-6720-4CBD-BDAE-C57F616C48E8}" type="pres">
      <dgm:prSet presAssocID="{04DC370F-824A-4DCD-B38E-1C84411DF5E0}" presName="sibTrans" presStyleCnt="0"/>
      <dgm:spPr/>
    </dgm:pt>
    <dgm:pt modelId="{B99EF925-724C-43B9-B297-6E1C812C88C2}" type="pres">
      <dgm:prSet presAssocID="{2193761D-F4A7-4382-B619-C04868FFA048}" presName="text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59EC1C-37C3-4532-A908-5936A509533E}" srcId="{5E9599D4-55D9-4DAE-895E-388E300D60F5}" destId="{0096B2FD-4CF5-4929-B68F-53C78FF1C4C8}" srcOrd="2" destOrd="0" parTransId="{5DB6BFFD-59FB-41B7-93D7-3AEAEAAF29A0}" sibTransId="{8EC3E904-65F9-4FF1-A89A-EF71D92FD575}"/>
    <dgm:cxn modelId="{46F3D4F3-0893-4905-8464-05793E13A367}" srcId="{5E9599D4-55D9-4DAE-895E-388E300D60F5}" destId="{2193761D-F4A7-4382-B619-C04868FFA048}" srcOrd="4" destOrd="0" parTransId="{F6E55CE0-4E7D-4E4F-AD0F-4B90537F9266}" sibTransId="{CB0523A9-D0AA-4357-BF7D-80B166089A90}"/>
    <dgm:cxn modelId="{C36E9B1D-B2E3-4C36-902A-F3CCBAE62EB5}" type="presOf" srcId="{08AC3D3A-D57E-4AA8-9783-FDE20B3DAF88}" destId="{9133BA22-2418-48C9-86BA-F1561A6D152A}" srcOrd="0" destOrd="0" presId="urn:microsoft.com/office/officeart/2005/8/layout/hProcess9"/>
    <dgm:cxn modelId="{32813537-5662-44E4-8BFF-ECF488C8ECE3}" type="presOf" srcId="{5E9599D4-55D9-4DAE-895E-388E300D60F5}" destId="{1AABF117-0A5B-4D2F-BF8C-6506772D8E38}" srcOrd="0" destOrd="0" presId="urn:microsoft.com/office/officeart/2005/8/layout/hProcess9"/>
    <dgm:cxn modelId="{D3883344-00B0-4340-ABDC-C3064A56A189}" srcId="{5E9599D4-55D9-4DAE-895E-388E300D60F5}" destId="{5A817071-B366-4F02-BE67-2396726F3E34}" srcOrd="1" destOrd="0" parTransId="{AF30D7E7-2B30-4B9C-BDA2-2F20129775FE}" sibTransId="{29B6FFC9-69B2-4904-8D09-2561AC12F0E9}"/>
    <dgm:cxn modelId="{291F9767-39AF-401D-AE2F-706CEA38D302}" type="presOf" srcId="{5A817071-B366-4F02-BE67-2396726F3E34}" destId="{DCEB36DD-B90D-425E-9009-14C61C9BFA1C}" srcOrd="0" destOrd="0" presId="urn:microsoft.com/office/officeart/2005/8/layout/hProcess9"/>
    <dgm:cxn modelId="{9604F1EC-D00A-44EC-AB15-529566B62729}" type="presOf" srcId="{BD8349BC-F7E9-4E6C-8EF4-2312E6E03434}" destId="{0D0BA4E3-7C72-4551-959E-D3B91C9C70ED}" srcOrd="0" destOrd="0" presId="urn:microsoft.com/office/officeart/2005/8/layout/hProcess9"/>
    <dgm:cxn modelId="{E841C2A8-C85C-4588-AC74-EF52410FE030}" srcId="{5E9599D4-55D9-4DAE-895E-388E300D60F5}" destId="{08AC3D3A-D57E-4AA8-9783-FDE20B3DAF88}" srcOrd="0" destOrd="0" parTransId="{6FB94AA4-D7D4-4794-8544-F6DA14030952}" sibTransId="{FBAFF59D-61D9-4CF8-AADD-F67C103E91B3}"/>
    <dgm:cxn modelId="{CC334081-C0A9-493D-A4B9-07CFE4F6902F}" srcId="{5E9599D4-55D9-4DAE-895E-388E300D60F5}" destId="{BD8349BC-F7E9-4E6C-8EF4-2312E6E03434}" srcOrd="3" destOrd="0" parTransId="{A039BD92-6FBF-4161-A285-9A281A949E2D}" sibTransId="{04DC370F-824A-4DCD-B38E-1C84411DF5E0}"/>
    <dgm:cxn modelId="{352B676B-C2EB-4D04-8A65-89398ADE39F2}" type="presOf" srcId="{0096B2FD-4CF5-4929-B68F-53C78FF1C4C8}" destId="{BD8A530B-6C45-460C-9FEF-7170AEFA833B}" srcOrd="0" destOrd="0" presId="urn:microsoft.com/office/officeart/2005/8/layout/hProcess9"/>
    <dgm:cxn modelId="{EB0F3EDD-C210-4FA8-A56C-92C18DCB682B}" type="presOf" srcId="{2193761D-F4A7-4382-B619-C04868FFA048}" destId="{B99EF925-724C-43B9-B297-6E1C812C88C2}" srcOrd="0" destOrd="0" presId="urn:microsoft.com/office/officeart/2005/8/layout/hProcess9"/>
    <dgm:cxn modelId="{07C78D7D-C213-4853-B0D4-03638E71794D}" type="presParOf" srcId="{1AABF117-0A5B-4D2F-BF8C-6506772D8E38}" destId="{61B73D6B-BAE9-4D05-8922-448B55A2CC5E}" srcOrd="0" destOrd="0" presId="urn:microsoft.com/office/officeart/2005/8/layout/hProcess9"/>
    <dgm:cxn modelId="{F6BD6D15-6885-4AD1-B1FE-F91DC87D0926}" type="presParOf" srcId="{1AABF117-0A5B-4D2F-BF8C-6506772D8E38}" destId="{4F4BFABE-3EAF-4BD8-A7DC-063F2DF709B9}" srcOrd="1" destOrd="0" presId="urn:microsoft.com/office/officeart/2005/8/layout/hProcess9"/>
    <dgm:cxn modelId="{F9349E5D-0B3A-45AB-BEE0-C80209A64F0B}" type="presParOf" srcId="{4F4BFABE-3EAF-4BD8-A7DC-063F2DF709B9}" destId="{9133BA22-2418-48C9-86BA-F1561A6D152A}" srcOrd="0" destOrd="0" presId="urn:microsoft.com/office/officeart/2005/8/layout/hProcess9"/>
    <dgm:cxn modelId="{B3810E66-50E7-4975-8761-28AFF1C86A4F}" type="presParOf" srcId="{4F4BFABE-3EAF-4BD8-A7DC-063F2DF709B9}" destId="{DABC8581-52E6-4884-94DB-DE066AF81BE4}" srcOrd="1" destOrd="0" presId="urn:microsoft.com/office/officeart/2005/8/layout/hProcess9"/>
    <dgm:cxn modelId="{2ACCD809-08BB-4F28-96EF-DC80085D8A0D}" type="presParOf" srcId="{4F4BFABE-3EAF-4BD8-A7DC-063F2DF709B9}" destId="{DCEB36DD-B90D-425E-9009-14C61C9BFA1C}" srcOrd="2" destOrd="0" presId="urn:microsoft.com/office/officeart/2005/8/layout/hProcess9"/>
    <dgm:cxn modelId="{27B24109-5E70-4F6E-9CC7-3F15406F8C9D}" type="presParOf" srcId="{4F4BFABE-3EAF-4BD8-A7DC-063F2DF709B9}" destId="{FE161EE1-2C39-4D05-830C-EC09AFD88A39}" srcOrd="3" destOrd="0" presId="urn:microsoft.com/office/officeart/2005/8/layout/hProcess9"/>
    <dgm:cxn modelId="{12A5C28D-1B5D-4CBB-9BCA-AD9376FB7BA9}" type="presParOf" srcId="{4F4BFABE-3EAF-4BD8-A7DC-063F2DF709B9}" destId="{BD8A530B-6C45-460C-9FEF-7170AEFA833B}" srcOrd="4" destOrd="0" presId="urn:microsoft.com/office/officeart/2005/8/layout/hProcess9"/>
    <dgm:cxn modelId="{8558E211-ECF9-41B0-AAD4-082A02B962D5}" type="presParOf" srcId="{4F4BFABE-3EAF-4BD8-A7DC-063F2DF709B9}" destId="{53C42150-6A3E-431F-B23A-22344C70CC3C}" srcOrd="5" destOrd="0" presId="urn:microsoft.com/office/officeart/2005/8/layout/hProcess9"/>
    <dgm:cxn modelId="{A10E935F-92E6-4924-8741-1D592EC5AB2E}" type="presParOf" srcId="{4F4BFABE-3EAF-4BD8-A7DC-063F2DF709B9}" destId="{0D0BA4E3-7C72-4551-959E-D3B91C9C70ED}" srcOrd="6" destOrd="0" presId="urn:microsoft.com/office/officeart/2005/8/layout/hProcess9"/>
    <dgm:cxn modelId="{661A84BA-4CEA-4264-B032-FF1F0EE00C2C}" type="presParOf" srcId="{4F4BFABE-3EAF-4BD8-A7DC-063F2DF709B9}" destId="{22957D50-6720-4CBD-BDAE-C57F616C48E8}" srcOrd="7" destOrd="0" presId="urn:microsoft.com/office/officeart/2005/8/layout/hProcess9"/>
    <dgm:cxn modelId="{2FA1C5E3-5D8C-4D21-95B1-786AD4FDB1B5}" type="presParOf" srcId="{4F4BFABE-3EAF-4BD8-A7DC-063F2DF709B9}" destId="{B99EF925-724C-43B9-B297-6E1C812C88C2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B280443-2AB5-49FB-B035-BB331EB0E0C4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3B235D9D-CB1E-4D98-9CA2-521608EE2001}">
      <dgm:prSet/>
      <dgm:spPr/>
      <dgm:t>
        <a:bodyPr/>
        <a:lstStyle/>
        <a:p>
          <a:pPr rtl="0"/>
          <a:r>
            <a:rPr lang="cs-CZ" dirty="0" smtClean="0"/>
            <a:t>Nejúčinnější je vzniku odpadů předcházet! Jak?</a:t>
          </a:r>
          <a:endParaRPr lang="cs-CZ" dirty="0"/>
        </a:p>
      </dgm:t>
    </dgm:pt>
    <dgm:pt modelId="{AC37EBB8-00CB-4B16-A80C-F88E23A0F66E}" type="parTrans" cxnId="{737417FB-70F9-4FA0-928F-62A4C4F9AFBA}">
      <dgm:prSet/>
      <dgm:spPr/>
      <dgm:t>
        <a:bodyPr/>
        <a:lstStyle/>
        <a:p>
          <a:endParaRPr lang="cs-CZ"/>
        </a:p>
      </dgm:t>
    </dgm:pt>
    <dgm:pt modelId="{FFB5A4DE-D017-422A-B821-E22ADE18C368}" type="sibTrans" cxnId="{737417FB-70F9-4FA0-928F-62A4C4F9AFBA}">
      <dgm:prSet/>
      <dgm:spPr/>
      <dgm:t>
        <a:bodyPr/>
        <a:lstStyle/>
        <a:p>
          <a:endParaRPr lang="cs-CZ"/>
        </a:p>
      </dgm:t>
    </dgm:pt>
    <dgm:pt modelId="{C5B933C7-6CF6-460F-AC49-E3703595F8A4}">
      <dgm:prSet/>
      <dgm:spPr/>
      <dgm:t>
        <a:bodyPr/>
        <a:lstStyle/>
        <a:p>
          <a:pPr rtl="0"/>
          <a:r>
            <a:rPr lang="cs-CZ" b="1" u="sng" dirty="0" smtClean="0"/>
            <a:t>Výrobc</a:t>
          </a:r>
          <a:r>
            <a:rPr lang="cs-CZ" b="1" i="0" u="sng" dirty="0" smtClean="0"/>
            <a:t>i </a:t>
          </a:r>
          <a:r>
            <a:rPr lang="cs-CZ" dirty="0" smtClean="0"/>
            <a:t>– ti, kdo vyrábějí obaly na výrobky    mohou omezit počet zbytečných obalů.</a:t>
          </a:r>
          <a:endParaRPr lang="cs-CZ" dirty="0"/>
        </a:p>
      </dgm:t>
    </dgm:pt>
    <dgm:pt modelId="{7F2B2043-C832-4231-BD6C-0DC94A55089C}" type="parTrans" cxnId="{6C37765B-CFEF-4774-A4C7-9B6A57B6CF46}">
      <dgm:prSet/>
      <dgm:spPr/>
      <dgm:t>
        <a:bodyPr/>
        <a:lstStyle/>
        <a:p>
          <a:endParaRPr lang="cs-CZ"/>
        </a:p>
      </dgm:t>
    </dgm:pt>
    <dgm:pt modelId="{90D4AA4C-DDC4-4F87-BCDB-303DB846C4F7}" type="sibTrans" cxnId="{6C37765B-CFEF-4774-A4C7-9B6A57B6CF46}">
      <dgm:prSet/>
      <dgm:spPr/>
      <dgm:t>
        <a:bodyPr/>
        <a:lstStyle/>
        <a:p>
          <a:endParaRPr lang="cs-CZ"/>
        </a:p>
      </dgm:t>
    </dgm:pt>
    <dgm:pt modelId="{5DA3DF78-7058-41E7-809E-C3605268F6A5}">
      <dgm:prSet/>
      <dgm:spPr/>
      <dgm:t>
        <a:bodyPr/>
        <a:lstStyle/>
        <a:p>
          <a:pPr rtl="0"/>
          <a:r>
            <a:rPr lang="cs-CZ" b="1" u="sng" dirty="0" smtClean="0"/>
            <a:t>Spotřebitelé </a:t>
          </a:r>
          <a:r>
            <a:rPr lang="cs-CZ" dirty="0" smtClean="0"/>
            <a:t>– ti, kdo nakupují výrobky s obalem    budou dávat přednost výrobkům bez zbytečných obalů nebo budou kupovat výrobky s obaly recyklovatelnými.</a:t>
          </a:r>
          <a:endParaRPr lang="cs-CZ" dirty="0"/>
        </a:p>
      </dgm:t>
    </dgm:pt>
    <dgm:pt modelId="{BB1E122F-ABA9-4E62-A477-24EA58278B1C}" type="parTrans" cxnId="{621ADAEB-C537-45C5-AF1B-2CC07184369F}">
      <dgm:prSet/>
      <dgm:spPr/>
      <dgm:t>
        <a:bodyPr/>
        <a:lstStyle/>
        <a:p>
          <a:endParaRPr lang="cs-CZ"/>
        </a:p>
      </dgm:t>
    </dgm:pt>
    <dgm:pt modelId="{396EB3DA-9AAD-468E-A4CF-AB7BBA196F9A}" type="sibTrans" cxnId="{621ADAEB-C537-45C5-AF1B-2CC07184369F}">
      <dgm:prSet/>
      <dgm:spPr/>
      <dgm:t>
        <a:bodyPr/>
        <a:lstStyle/>
        <a:p>
          <a:endParaRPr lang="cs-CZ"/>
        </a:p>
      </dgm:t>
    </dgm:pt>
    <dgm:pt modelId="{B8B598AC-EEC9-4B56-AB94-B7BEF0F4AFFE}">
      <dgm:prSet custT="1"/>
      <dgm:spPr/>
      <dgm:t>
        <a:bodyPr/>
        <a:lstStyle/>
        <a:p>
          <a:pPr rtl="0"/>
          <a:r>
            <a:rPr lang="cs-CZ" sz="1800" b="1" u="sng" dirty="0" smtClean="0"/>
            <a:t>Použít odpad k jinému účelu </a:t>
          </a:r>
          <a:endParaRPr lang="cs-CZ" sz="1800" b="1" u="sng" dirty="0"/>
        </a:p>
      </dgm:t>
    </dgm:pt>
    <dgm:pt modelId="{D2818F88-D7D6-4B18-81D5-F2937CE6A135}" type="parTrans" cxnId="{D400E8F0-26D4-4B37-8127-9834A820F892}">
      <dgm:prSet/>
      <dgm:spPr/>
      <dgm:t>
        <a:bodyPr/>
        <a:lstStyle/>
        <a:p>
          <a:endParaRPr lang="cs-CZ"/>
        </a:p>
      </dgm:t>
    </dgm:pt>
    <dgm:pt modelId="{054B5182-6444-4D7F-B5FE-E63E533148B8}" type="sibTrans" cxnId="{D400E8F0-26D4-4B37-8127-9834A820F892}">
      <dgm:prSet/>
      <dgm:spPr/>
      <dgm:t>
        <a:bodyPr/>
        <a:lstStyle/>
        <a:p>
          <a:endParaRPr lang="cs-CZ"/>
        </a:p>
      </dgm:t>
    </dgm:pt>
    <dgm:pt modelId="{3D2A2C38-04E2-451B-8301-86574A9B3259}">
      <dgm:prSet/>
      <dgm:spPr/>
      <dgm:t>
        <a:bodyPr/>
        <a:lstStyle/>
        <a:p>
          <a:pPr rtl="0"/>
          <a:r>
            <a:rPr lang="cs-CZ" dirty="0" smtClean="0"/>
            <a:t>– kelímek od jogurtu      květináč</a:t>
          </a:r>
          <a:endParaRPr lang="cs-CZ" dirty="0"/>
        </a:p>
      </dgm:t>
    </dgm:pt>
    <dgm:pt modelId="{D032524D-5210-4495-8F52-E56B3C3B8181}" type="parTrans" cxnId="{9FA5DE26-509F-4452-A118-2AD8D6B172C2}">
      <dgm:prSet/>
      <dgm:spPr/>
      <dgm:t>
        <a:bodyPr/>
        <a:lstStyle/>
        <a:p>
          <a:endParaRPr lang="cs-CZ"/>
        </a:p>
      </dgm:t>
    </dgm:pt>
    <dgm:pt modelId="{D768F3A0-438E-4B65-BD90-72B9C8989FAE}" type="sibTrans" cxnId="{9FA5DE26-509F-4452-A118-2AD8D6B172C2}">
      <dgm:prSet/>
      <dgm:spPr/>
      <dgm:t>
        <a:bodyPr/>
        <a:lstStyle/>
        <a:p>
          <a:endParaRPr lang="cs-CZ"/>
        </a:p>
      </dgm:t>
    </dgm:pt>
    <dgm:pt modelId="{5AC61CCB-5265-4130-A7BA-CFCD39300E58}">
      <dgm:prSet/>
      <dgm:spPr/>
      <dgm:t>
        <a:bodyPr/>
        <a:lstStyle/>
        <a:p>
          <a:pPr rtl="0"/>
          <a:r>
            <a:rPr lang="cs-CZ" dirty="0" smtClean="0"/>
            <a:t>- stará duše od kola      nastříhat na gumičky</a:t>
          </a:r>
          <a:endParaRPr lang="cs-CZ" dirty="0"/>
        </a:p>
      </dgm:t>
    </dgm:pt>
    <dgm:pt modelId="{A98B552B-609A-448F-A2D3-5966CA5C36A6}" type="parTrans" cxnId="{EEBFC83B-DB20-4846-98D7-7A65E07BCFB2}">
      <dgm:prSet/>
      <dgm:spPr/>
      <dgm:t>
        <a:bodyPr/>
        <a:lstStyle/>
        <a:p>
          <a:endParaRPr lang="cs-CZ"/>
        </a:p>
      </dgm:t>
    </dgm:pt>
    <dgm:pt modelId="{6F1A7D53-0A93-42E5-B51D-31E844C485FE}" type="sibTrans" cxnId="{EEBFC83B-DB20-4846-98D7-7A65E07BCFB2}">
      <dgm:prSet/>
      <dgm:spPr/>
      <dgm:t>
        <a:bodyPr/>
        <a:lstStyle/>
        <a:p>
          <a:endParaRPr lang="cs-CZ"/>
        </a:p>
      </dgm:t>
    </dgm:pt>
    <dgm:pt modelId="{3D4DD73C-93DF-4256-BA99-EFDB5E5F5C9D}">
      <dgm:prSet/>
      <dgm:spPr/>
      <dgm:t>
        <a:bodyPr/>
        <a:lstStyle/>
        <a:p>
          <a:pPr rtl="0"/>
          <a:r>
            <a:rPr lang="cs-CZ" dirty="0" smtClean="0"/>
            <a:t>- skleničky od přesnídávek     využijeme jako kořenky</a:t>
          </a:r>
          <a:endParaRPr lang="cs-CZ" dirty="0"/>
        </a:p>
      </dgm:t>
    </dgm:pt>
    <dgm:pt modelId="{AD9CA5E8-9A72-4234-B830-7D6553533C6E}" type="parTrans" cxnId="{3AD8C888-1CC9-4CBA-B64C-542E4C13616D}">
      <dgm:prSet/>
      <dgm:spPr/>
      <dgm:t>
        <a:bodyPr/>
        <a:lstStyle/>
        <a:p>
          <a:endParaRPr lang="cs-CZ"/>
        </a:p>
      </dgm:t>
    </dgm:pt>
    <dgm:pt modelId="{5ECF9F36-FA69-44C6-9A62-19E8C83428F2}" type="sibTrans" cxnId="{3AD8C888-1CC9-4CBA-B64C-542E4C13616D}">
      <dgm:prSet/>
      <dgm:spPr/>
      <dgm:t>
        <a:bodyPr/>
        <a:lstStyle/>
        <a:p>
          <a:endParaRPr lang="cs-CZ"/>
        </a:p>
      </dgm:t>
    </dgm:pt>
    <dgm:pt modelId="{959B9BCC-6DCE-450B-8F4E-5E8C9F6E5765}">
      <dgm:prSet/>
      <dgm:spPr/>
      <dgm:t>
        <a:bodyPr/>
        <a:lstStyle/>
        <a:p>
          <a:pPr rtl="0"/>
          <a:r>
            <a:rPr lang="cs-CZ" dirty="0" smtClean="0"/>
            <a:t>- PET lahve     umění </a:t>
          </a:r>
          <a:endParaRPr lang="cs-CZ" dirty="0"/>
        </a:p>
      </dgm:t>
    </dgm:pt>
    <dgm:pt modelId="{BEDE2AD8-21F3-4630-BCED-632397E074A1}" type="parTrans" cxnId="{9433E193-87C8-43E9-85DD-080F592895D0}">
      <dgm:prSet/>
      <dgm:spPr/>
      <dgm:t>
        <a:bodyPr/>
        <a:lstStyle/>
        <a:p>
          <a:endParaRPr lang="cs-CZ"/>
        </a:p>
      </dgm:t>
    </dgm:pt>
    <dgm:pt modelId="{82DBC80C-B2C1-4827-8C6F-081A0F3A1EBA}" type="sibTrans" cxnId="{9433E193-87C8-43E9-85DD-080F592895D0}">
      <dgm:prSet/>
      <dgm:spPr/>
      <dgm:t>
        <a:bodyPr/>
        <a:lstStyle/>
        <a:p>
          <a:endParaRPr lang="cs-CZ"/>
        </a:p>
      </dgm:t>
    </dgm:pt>
    <dgm:pt modelId="{6751312C-10E8-4444-9839-132808E45FB4}" type="pres">
      <dgm:prSet presAssocID="{8B280443-2AB5-49FB-B035-BB331EB0E0C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040D0DB-C719-4775-B0C7-3D46D2D292AE}" type="pres">
      <dgm:prSet presAssocID="{3B235D9D-CB1E-4D98-9CA2-521608EE2001}" presName="parentText" presStyleLbl="node1" presStyleIdx="0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FFEC91-6678-46A8-9678-B2EDFF5785C5}" type="pres">
      <dgm:prSet presAssocID="{FFB5A4DE-D017-422A-B821-E22ADE18C368}" presName="spacer" presStyleCnt="0"/>
      <dgm:spPr/>
    </dgm:pt>
    <dgm:pt modelId="{568F7654-E600-4444-A433-C04BEAC4EF36}" type="pres">
      <dgm:prSet presAssocID="{C5B933C7-6CF6-460F-AC49-E3703595F8A4}" presName="parentText" presStyleLbl="node1" presStyleIdx="1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5E9778-BCBA-453C-8B6E-483B2E904341}" type="pres">
      <dgm:prSet presAssocID="{90D4AA4C-DDC4-4F87-BCDB-303DB846C4F7}" presName="spacer" presStyleCnt="0"/>
      <dgm:spPr/>
    </dgm:pt>
    <dgm:pt modelId="{0F975991-7913-476B-B800-839655E77CFE}" type="pres">
      <dgm:prSet presAssocID="{5DA3DF78-7058-41E7-809E-C3605268F6A5}" presName="parentText" presStyleLbl="node1" presStyleIdx="2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A6276B-7A31-4013-9BB8-2F2A126E287F}" type="pres">
      <dgm:prSet presAssocID="{396EB3DA-9AAD-468E-A4CF-AB7BBA196F9A}" presName="spacer" presStyleCnt="0"/>
      <dgm:spPr/>
    </dgm:pt>
    <dgm:pt modelId="{A8EE90BF-CD34-42A6-BA5A-5E3848564308}" type="pres">
      <dgm:prSet presAssocID="{B8B598AC-EEC9-4B56-AB94-B7BEF0F4AFFE}" presName="parentText" presStyleLbl="node1" presStyleIdx="3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7162C0-7C8C-4A14-9CF1-375AB9A2F163}" type="pres">
      <dgm:prSet presAssocID="{054B5182-6444-4D7F-B5FE-E63E533148B8}" presName="spacer" presStyleCnt="0"/>
      <dgm:spPr/>
    </dgm:pt>
    <dgm:pt modelId="{B721A11A-AEB4-461E-807A-9AF696E3D3C0}" type="pres">
      <dgm:prSet presAssocID="{3D2A2C38-04E2-451B-8301-86574A9B3259}" presName="parentText" presStyleLbl="node1" presStyleIdx="4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B68336-CFF9-49BE-A7ED-7D00778627D9}" type="pres">
      <dgm:prSet presAssocID="{D768F3A0-438E-4B65-BD90-72B9C8989FAE}" presName="spacer" presStyleCnt="0"/>
      <dgm:spPr/>
    </dgm:pt>
    <dgm:pt modelId="{B2DE76BE-63C4-4B3A-8DE2-84FBADBA03E4}" type="pres">
      <dgm:prSet presAssocID="{5AC61CCB-5265-4130-A7BA-CFCD39300E58}" presName="parentText" presStyleLbl="node1" presStyleIdx="5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6F4A9C-9260-47DB-9983-45A95F972175}" type="pres">
      <dgm:prSet presAssocID="{6F1A7D53-0A93-42E5-B51D-31E844C485FE}" presName="spacer" presStyleCnt="0"/>
      <dgm:spPr/>
    </dgm:pt>
    <dgm:pt modelId="{1CF753C4-9743-457F-8308-97CC788D1E01}" type="pres">
      <dgm:prSet presAssocID="{3D4DD73C-93DF-4256-BA99-EFDB5E5F5C9D}" presName="parentText" presStyleLbl="node1" presStyleIdx="6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3172F4-AD3C-4EC1-8F44-3B65C91574B0}" type="pres">
      <dgm:prSet presAssocID="{5ECF9F36-FA69-44C6-9A62-19E8C83428F2}" presName="spacer" presStyleCnt="0"/>
      <dgm:spPr/>
    </dgm:pt>
    <dgm:pt modelId="{BD7A80E1-A6DB-4D8C-99B9-948E26947079}" type="pres">
      <dgm:prSet presAssocID="{959B9BCC-6DCE-450B-8F4E-5E8C9F6E5765}" presName="parentText" presStyleLbl="node1" presStyleIdx="7" presStyleCnt="8" custLinFactNeighborX="1754" custLinFactNeighborY="-2100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D46CC3-A85F-40D0-8D7D-20A604661890}" type="presOf" srcId="{C5B933C7-6CF6-460F-AC49-E3703595F8A4}" destId="{568F7654-E600-4444-A433-C04BEAC4EF36}" srcOrd="0" destOrd="0" presId="urn:microsoft.com/office/officeart/2005/8/layout/vList2"/>
    <dgm:cxn modelId="{737417FB-70F9-4FA0-928F-62A4C4F9AFBA}" srcId="{8B280443-2AB5-49FB-B035-BB331EB0E0C4}" destId="{3B235D9D-CB1E-4D98-9CA2-521608EE2001}" srcOrd="0" destOrd="0" parTransId="{AC37EBB8-00CB-4B16-A80C-F88E23A0F66E}" sibTransId="{FFB5A4DE-D017-422A-B821-E22ADE18C368}"/>
    <dgm:cxn modelId="{3AD8C888-1CC9-4CBA-B64C-542E4C13616D}" srcId="{8B280443-2AB5-49FB-B035-BB331EB0E0C4}" destId="{3D4DD73C-93DF-4256-BA99-EFDB5E5F5C9D}" srcOrd="6" destOrd="0" parTransId="{AD9CA5E8-9A72-4234-B830-7D6553533C6E}" sibTransId="{5ECF9F36-FA69-44C6-9A62-19E8C83428F2}"/>
    <dgm:cxn modelId="{9433E193-87C8-43E9-85DD-080F592895D0}" srcId="{8B280443-2AB5-49FB-B035-BB331EB0E0C4}" destId="{959B9BCC-6DCE-450B-8F4E-5E8C9F6E5765}" srcOrd="7" destOrd="0" parTransId="{BEDE2AD8-21F3-4630-BCED-632397E074A1}" sibTransId="{82DBC80C-B2C1-4827-8C6F-081A0F3A1EBA}"/>
    <dgm:cxn modelId="{1B1C9AFB-D229-47B2-B26A-D010A779F211}" type="presOf" srcId="{B8B598AC-EEC9-4B56-AB94-B7BEF0F4AFFE}" destId="{A8EE90BF-CD34-42A6-BA5A-5E3848564308}" srcOrd="0" destOrd="0" presId="urn:microsoft.com/office/officeart/2005/8/layout/vList2"/>
    <dgm:cxn modelId="{9FA5DE26-509F-4452-A118-2AD8D6B172C2}" srcId="{8B280443-2AB5-49FB-B035-BB331EB0E0C4}" destId="{3D2A2C38-04E2-451B-8301-86574A9B3259}" srcOrd="4" destOrd="0" parTransId="{D032524D-5210-4495-8F52-E56B3C3B8181}" sibTransId="{D768F3A0-438E-4B65-BD90-72B9C8989FAE}"/>
    <dgm:cxn modelId="{D400E8F0-26D4-4B37-8127-9834A820F892}" srcId="{8B280443-2AB5-49FB-B035-BB331EB0E0C4}" destId="{B8B598AC-EEC9-4B56-AB94-B7BEF0F4AFFE}" srcOrd="3" destOrd="0" parTransId="{D2818F88-D7D6-4B18-81D5-F2937CE6A135}" sibTransId="{054B5182-6444-4D7F-B5FE-E63E533148B8}"/>
    <dgm:cxn modelId="{EB8D0283-40AD-4416-97E4-BD964D6E0473}" type="presOf" srcId="{959B9BCC-6DCE-450B-8F4E-5E8C9F6E5765}" destId="{BD7A80E1-A6DB-4D8C-99B9-948E26947079}" srcOrd="0" destOrd="0" presId="urn:microsoft.com/office/officeart/2005/8/layout/vList2"/>
    <dgm:cxn modelId="{621ADAEB-C537-45C5-AF1B-2CC07184369F}" srcId="{8B280443-2AB5-49FB-B035-BB331EB0E0C4}" destId="{5DA3DF78-7058-41E7-809E-C3605268F6A5}" srcOrd="2" destOrd="0" parTransId="{BB1E122F-ABA9-4E62-A477-24EA58278B1C}" sibTransId="{396EB3DA-9AAD-468E-A4CF-AB7BBA196F9A}"/>
    <dgm:cxn modelId="{97271906-2D94-4FE3-8BCC-5043CBC4A5B3}" type="presOf" srcId="{3B235D9D-CB1E-4D98-9CA2-521608EE2001}" destId="{E040D0DB-C719-4775-B0C7-3D46D2D292AE}" srcOrd="0" destOrd="0" presId="urn:microsoft.com/office/officeart/2005/8/layout/vList2"/>
    <dgm:cxn modelId="{EEBFC83B-DB20-4846-98D7-7A65E07BCFB2}" srcId="{8B280443-2AB5-49FB-B035-BB331EB0E0C4}" destId="{5AC61CCB-5265-4130-A7BA-CFCD39300E58}" srcOrd="5" destOrd="0" parTransId="{A98B552B-609A-448F-A2D3-5966CA5C36A6}" sibTransId="{6F1A7D53-0A93-42E5-B51D-31E844C485FE}"/>
    <dgm:cxn modelId="{06889F6B-4C56-4620-87BD-BB4D3405240A}" type="presOf" srcId="{3D2A2C38-04E2-451B-8301-86574A9B3259}" destId="{B721A11A-AEB4-461E-807A-9AF696E3D3C0}" srcOrd="0" destOrd="0" presId="urn:microsoft.com/office/officeart/2005/8/layout/vList2"/>
    <dgm:cxn modelId="{97EE40C5-E6C5-4FDE-B322-1D37E1623F2E}" type="presOf" srcId="{5DA3DF78-7058-41E7-809E-C3605268F6A5}" destId="{0F975991-7913-476B-B800-839655E77CFE}" srcOrd="0" destOrd="0" presId="urn:microsoft.com/office/officeart/2005/8/layout/vList2"/>
    <dgm:cxn modelId="{6C37765B-CFEF-4774-A4C7-9B6A57B6CF46}" srcId="{8B280443-2AB5-49FB-B035-BB331EB0E0C4}" destId="{C5B933C7-6CF6-460F-AC49-E3703595F8A4}" srcOrd="1" destOrd="0" parTransId="{7F2B2043-C832-4231-BD6C-0DC94A55089C}" sibTransId="{90D4AA4C-DDC4-4F87-BCDB-303DB846C4F7}"/>
    <dgm:cxn modelId="{10D606D8-791D-4574-9F02-4E9F026695CB}" type="presOf" srcId="{5AC61CCB-5265-4130-A7BA-CFCD39300E58}" destId="{B2DE76BE-63C4-4B3A-8DE2-84FBADBA03E4}" srcOrd="0" destOrd="0" presId="urn:microsoft.com/office/officeart/2005/8/layout/vList2"/>
    <dgm:cxn modelId="{7395FE2D-65C8-4C55-AB7D-4767BA4F13A8}" type="presOf" srcId="{3D4DD73C-93DF-4256-BA99-EFDB5E5F5C9D}" destId="{1CF753C4-9743-457F-8308-97CC788D1E01}" srcOrd="0" destOrd="0" presId="urn:microsoft.com/office/officeart/2005/8/layout/vList2"/>
    <dgm:cxn modelId="{C2899401-B630-47EC-8409-A46830CA060C}" type="presOf" srcId="{8B280443-2AB5-49FB-B035-BB331EB0E0C4}" destId="{6751312C-10E8-4444-9839-132808E45FB4}" srcOrd="0" destOrd="0" presId="urn:microsoft.com/office/officeart/2005/8/layout/vList2"/>
    <dgm:cxn modelId="{7E37F8B3-6D90-44D4-B307-53F9FC5A7B3B}" type="presParOf" srcId="{6751312C-10E8-4444-9839-132808E45FB4}" destId="{E040D0DB-C719-4775-B0C7-3D46D2D292AE}" srcOrd="0" destOrd="0" presId="urn:microsoft.com/office/officeart/2005/8/layout/vList2"/>
    <dgm:cxn modelId="{DB94430E-601D-4DF0-A914-A962C590CB56}" type="presParOf" srcId="{6751312C-10E8-4444-9839-132808E45FB4}" destId="{FEFFEC91-6678-46A8-9678-B2EDFF5785C5}" srcOrd="1" destOrd="0" presId="urn:microsoft.com/office/officeart/2005/8/layout/vList2"/>
    <dgm:cxn modelId="{4CD3B9F5-7E70-465E-B4E8-C123F49422DB}" type="presParOf" srcId="{6751312C-10E8-4444-9839-132808E45FB4}" destId="{568F7654-E600-4444-A433-C04BEAC4EF36}" srcOrd="2" destOrd="0" presId="urn:microsoft.com/office/officeart/2005/8/layout/vList2"/>
    <dgm:cxn modelId="{1740708D-4440-4A41-BD77-0A37C988C256}" type="presParOf" srcId="{6751312C-10E8-4444-9839-132808E45FB4}" destId="{785E9778-BCBA-453C-8B6E-483B2E904341}" srcOrd="3" destOrd="0" presId="urn:microsoft.com/office/officeart/2005/8/layout/vList2"/>
    <dgm:cxn modelId="{F4A584CF-5778-46B7-922F-A91790188BF1}" type="presParOf" srcId="{6751312C-10E8-4444-9839-132808E45FB4}" destId="{0F975991-7913-476B-B800-839655E77CFE}" srcOrd="4" destOrd="0" presId="urn:microsoft.com/office/officeart/2005/8/layout/vList2"/>
    <dgm:cxn modelId="{E3E474A6-DCC0-4094-8906-13D7B2093CEA}" type="presParOf" srcId="{6751312C-10E8-4444-9839-132808E45FB4}" destId="{A6A6276B-7A31-4013-9BB8-2F2A126E287F}" srcOrd="5" destOrd="0" presId="urn:microsoft.com/office/officeart/2005/8/layout/vList2"/>
    <dgm:cxn modelId="{ECE7A2A3-F33A-416B-A7E0-74501DED9871}" type="presParOf" srcId="{6751312C-10E8-4444-9839-132808E45FB4}" destId="{A8EE90BF-CD34-42A6-BA5A-5E3848564308}" srcOrd="6" destOrd="0" presId="urn:microsoft.com/office/officeart/2005/8/layout/vList2"/>
    <dgm:cxn modelId="{13E1D432-C46C-421C-B31A-862381F6F26D}" type="presParOf" srcId="{6751312C-10E8-4444-9839-132808E45FB4}" destId="{F87162C0-7C8C-4A14-9CF1-375AB9A2F163}" srcOrd="7" destOrd="0" presId="urn:microsoft.com/office/officeart/2005/8/layout/vList2"/>
    <dgm:cxn modelId="{6E7D5837-B3C1-4241-9075-98FC86C5245E}" type="presParOf" srcId="{6751312C-10E8-4444-9839-132808E45FB4}" destId="{B721A11A-AEB4-461E-807A-9AF696E3D3C0}" srcOrd="8" destOrd="0" presId="urn:microsoft.com/office/officeart/2005/8/layout/vList2"/>
    <dgm:cxn modelId="{AA50ECA4-EC75-4E89-BB90-6AC5E4B24BE7}" type="presParOf" srcId="{6751312C-10E8-4444-9839-132808E45FB4}" destId="{EBB68336-CFF9-49BE-A7ED-7D00778627D9}" srcOrd="9" destOrd="0" presId="urn:microsoft.com/office/officeart/2005/8/layout/vList2"/>
    <dgm:cxn modelId="{33FD306F-75DB-453C-8642-FABEAF719873}" type="presParOf" srcId="{6751312C-10E8-4444-9839-132808E45FB4}" destId="{B2DE76BE-63C4-4B3A-8DE2-84FBADBA03E4}" srcOrd="10" destOrd="0" presId="urn:microsoft.com/office/officeart/2005/8/layout/vList2"/>
    <dgm:cxn modelId="{27EF4724-A7F1-4C6D-B8BD-6490F9A0E29A}" type="presParOf" srcId="{6751312C-10E8-4444-9839-132808E45FB4}" destId="{336F4A9C-9260-47DB-9983-45A95F972175}" srcOrd="11" destOrd="0" presId="urn:microsoft.com/office/officeart/2005/8/layout/vList2"/>
    <dgm:cxn modelId="{826D722F-462E-44AC-A74E-75EE228FF4B9}" type="presParOf" srcId="{6751312C-10E8-4444-9839-132808E45FB4}" destId="{1CF753C4-9743-457F-8308-97CC788D1E01}" srcOrd="12" destOrd="0" presId="urn:microsoft.com/office/officeart/2005/8/layout/vList2"/>
    <dgm:cxn modelId="{8FD04ADB-FD1D-4F25-8488-E692EE9E1E42}" type="presParOf" srcId="{6751312C-10E8-4444-9839-132808E45FB4}" destId="{733172F4-AD3C-4EC1-8F44-3B65C91574B0}" srcOrd="13" destOrd="0" presId="urn:microsoft.com/office/officeart/2005/8/layout/vList2"/>
    <dgm:cxn modelId="{263D92EE-12EC-42CC-BA85-C8CE279943B1}" type="presParOf" srcId="{6751312C-10E8-4444-9839-132808E45FB4}" destId="{BD7A80E1-A6DB-4D8C-99B9-948E26947079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342B08-B269-45C7-885F-6011A0523413}">
      <dsp:nvSpPr>
        <dsp:cNvPr id="0" name=""/>
        <dsp:cNvSpPr/>
      </dsp:nvSpPr>
      <dsp:spPr>
        <a:xfrm rot="10800000">
          <a:off x="2053972" y="0"/>
          <a:ext cx="5776722" cy="2395736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56453" tIns="114300" rIns="213360" bIns="114300" numCol="1" spcCol="1270" anchor="ctr" anchorCtr="0">
          <a:noAutofit/>
        </a:bodyPr>
        <a:lstStyle/>
        <a:p>
          <a:pPr lvl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baseline="0" dirty="0" smtClean="0"/>
            <a:t>LIDSKÉ AKTIVITY A PROBLÉMY ŽIVOTNÍHO PROSTŘEDÍ </a:t>
          </a:r>
        </a:p>
        <a:p>
          <a:pPr lvl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baseline="0" dirty="0" smtClean="0"/>
            <a:t>– odpady a hospodaření s odpady</a:t>
          </a:r>
        </a:p>
      </dsp:txBody>
      <dsp:txXfrm rot="10800000">
        <a:off x="2652906" y="0"/>
        <a:ext cx="5177788" cy="2395736"/>
      </dsp:txXfrm>
    </dsp:sp>
    <dsp:sp modelId="{E416AA41-4D3D-4696-BA00-8038245DD03C}">
      <dsp:nvSpPr>
        <dsp:cNvPr id="0" name=""/>
        <dsp:cNvSpPr/>
      </dsp:nvSpPr>
      <dsp:spPr>
        <a:xfrm>
          <a:off x="856104" y="0"/>
          <a:ext cx="2395736" cy="2395736"/>
        </a:xfrm>
        <a:prstGeom prst="ellipse">
          <a:avLst/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p3d z="57200" extrusionH="10600" prstMaterial="plastic">
          <a:bevelT w="101600" h="8600" prst="relaxedInset"/>
          <a:bevelB w="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3E7232-CE13-46E6-9778-BAC5A39C4397}">
      <dsp:nvSpPr>
        <dsp:cNvPr id="0" name=""/>
        <dsp:cNvSpPr/>
      </dsp:nvSpPr>
      <dsp:spPr>
        <a:xfrm>
          <a:off x="2611025" y="144021"/>
          <a:ext cx="3345967" cy="3345967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u="sng" kern="1200" dirty="0" smtClean="0"/>
            <a:t>Lidská společnost </a:t>
          </a:r>
          <a:r>
            <a:rPr lang="cs-CZ" sz="1600" kern="1200" dirty="0" smtClean="0"/>
            <a:t>vyžaduje stále více zdrojů surovin a zároveň produkuje („vyrábí“) velké množství odpadů. Po zakoupení výrobku vyhodíme obal a nakonec se odpadem stane i zakoupený výrobek. </a:t>
          </a:r>
        </a:p>
      </dsp:txBody>
      <dsp:txXfrm>
        <a:off x="3057154" y="729565"/>
        <a:ext cx="2453709" cy="1505685"/>
      </dsp:txXfrm>
    </dsp:sp>
    <dsp:sp modelId="{0180683E-DF79-497D-857A-9A305119FF2A}">
      <dsp:nvSpPr>
        <dsp:cNvPr id="0" name=""/>
        <dsp:cNvSpPr/>
      </dsp:nvSpPr>
      <dsp:spPr>
        <a:xfrm>
          <a:off x="4123179" y="2376250"/>
          <a:ext cx="3345967" cy="3345967"/>
        </a:xfrm>
        <a:prstGeom prst="ellipse">
          <a:avLst/>
        </a:prstGeom>
        <a:solidFill>
          <a:schemeClr val="accent3">
            <a:alpha val="50000"/>
            <a:hueOff val="5812304"/>
            <a:satOff val="-18573"/>
            <a:lumOff val="-470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u="sng" kern="1200" dirty="0" smtClean="0"/>
            <a:t>ODPAD</a:t>
          </a:r>
          <a:r>
            <a:rPr lang="cs-CZ" sz="1600" kern="1200" dirty="0" smtClean="0"/>
            <a:t> je vše, co ztratilo pro člověka hodnotu, co už nepotřebuje. Každý obyvatel České republiky za 1 rok vyprodukuje 300 kg komunálního odpadu (obaly, zakoupené výrobky, které již nepotřebujeme nebo se rozbily.)</a:t>
          </a:r>
        </a:p>
      </dsp:txBody>
      <dsp:txXfrm>
        <a:off x="5146487" y="3240624"/>
        <a:ext cx="2007580" cy="1840281"/>
      </dsp:txXfrm>
    </dsp:sp>
    <dsp:sp modelId="{2FC6456D-8218-48E5-A867-CA66580BBD75}">
      <dsp:nvSpPr>
        <dsp:cNvPr id="0" name=""/>
        <dsp:cNvSpPr/>
      </dsp:nvSpPr>
      <dsp:spPr>
        <a:xfrm>
          <a:off x="1170843" y="2304244"/>
          <a:ext cx="3345967" cy="3345967"/>
        </a:xfrm>
        <a:prstGeom prst="ellipse">
          <a:avLst/>
        </a:prstGeom>
        <a:solidFill>
          <a:schemeClr val="accent3">
            <a:alpha val="50000"/>
            <a:hueOff val="11624607"/>
            <a:satOff val="-37145"/>
            <a:lumOff val="-941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u="sng" kern="1200" dirty="0" smtClean="0"/>
            <a:t>Další odpad, který po sobě člověk zanechává </a:t>
          </a:r>
        </a:p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- odpadní voda (po mytí, použití WC, po mytí nádobí…) </a:t>
          </a:r>
        </a:p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– odpad, který vzniká v zemědělství a průmyslu</a:t>
          </a:r>
        </a:p>
      </dsp:txBody>
      <dsp:txXfrm>
        <a:off x="1485921" y="3168619"/>
        <a:ext cx="2007580" cy="18402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21.3.2013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69" r:id="rId1"/>
    <p:sldLayoutId id="2147484970" r:id="rId2"/>
    <p:sldLayoutId id="2147484971" r:id="rId3"/>
    <p:sldLayoutId id="2147484972" r:id="rId4"/>
    <p:sldLayoutId id="2147484973" r:id="rId5"/>
    <p:sldLayoutId id="2147484974" r:id="rId6"/>
    <p:sldLayoutId id="2147484975" r:id="rId7"/>
    <p:sldLayoutId id="2147484976" r:id="rId8"/>
    <p:sldLayoutId id="2147484977" r:id="rId9"/>
    <p:sldLayoutId id="2147484978" r:id="rId10"/>
    <p:sldLayoutId id="21474849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8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openxmlformats.org/officeDocument/2006/relationships/image" Target="../media/image13.jpeg"/><Relationship Id="rId5" Type="http://schemas.openxmlformats.org/officeDocument/2006/relationships/diagramColors" Target="../diagrams/colors4.xml"/><Relationship Id="rId10" Type="http://schemas.openxmlformats.org/officeDocument/2006/relationships/image" Target="../media/image12.jpe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diagramLayout" Target="../diagrams/layout5.xml"/><Relationship Id="rId7" Type="http://schemas.openxmlformats.org/officeDocument/2006/relationships/image" Target="../media/image15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diagramLayout" Target="../diagrams/layout6.xml"/><Relationship Id="rId7" Type="http://schemas.openxmlformats.org/officeDocument/2006/relationships/image" Target="../media/image17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0.jpeg"/><Relationship Id="rId7" Type="http://schemas.openxmlformats.org/officeDocument/2006/relationships/image" Target="../media/image20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11" Type="http://schemas.openxmlformats.org/officeDocument/2006/relationships/image" Target="../media/image24.jpeg"/><Relationship Id="rId5" Type="http://schemas.openxmlformats.org/officeDocument/2006/relationships/image" Target="../media/image13.jpeg"/><Relationship Id="rId10" Type="http://schemas.openxmlformats.org/officeDocument/2006/relationships/image" Target="../media/image23.jpeg"/><Relationship Id="rId4" Type="http://schemas.openxmlformats.org/officeDocument/2006/relationships/image" Target="../media/image11.jpeg"/><Relationship Id="rId9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nexco.cz/store/spalovna-liberec-001_500.jpg" TargetMode="External"/><Relationship Id="rId13" Type="http://schemas.openxmlformats.org/officeDocument/2006/relationships/hyperlink" Target="http://www.jihlava.cz/VismoOnline_ActionScripts/Image.ashx?id_org=5967&amp;id_obrazky=16970" TargetMode="External"/><Relationship Id="rId18" Type="http://schemas.openxmlformats.org/officeDocument/2006/relationships/hyperlink" Target="http://commons.wikimedia.org/wiki/File:Kontejner_na_nebezpe%C4%8Dn%C3%BD_odpad_(baterie_a_akumul%C3%A1tory).jpg" TargetMode="External"/><Relationship Id="rId3" Type="http://schemas.openxmlformats.org/officeDocument/2006/relationships/hyperlink" Target="http://rayer.g6.cz/photo/zver/slepice02.jpg" TargetMode="External"/><Relationship Id="rId7" Type="http://schemas.openxmlformats.org/officeDocument/2006/relationships/hyperlink" Target="http://www.mikulasovice.cz/userfiles/image/divoka-skladka-v-lomu_1343852240/Obraz0085.jpg" TargetMode="External"/><Relationship Id="rId12" Type="http://schemas.openxmlformats.org/officeDocument/2006/relationships/hyperlink" Target="http://www.reflex-zlin.cz/data/reflex/files/Produkty/bioodpad/DSC_0081net.jpg" TargetMode="External"/><Relationship Id="rId17" Type="http://schemas.openxmlformats.org/officeDocument/2006/relationships/hyperlink" Target="http://shop.oploceni-ploty-zahrada.cz/popelnice/popelnice-plast-120.html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://zezivotanasikuchyne.files.wordpress.com/2012/03/dsc_8008.jpg" TargetMode="External"/><Relationship Id="rId20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i.idnes.cz/09/021/gal/KLU28fd84_p200902080156501.jpg" TargetMode="External"/><Relationship Id="rId11" Type="http://schemas.openxmlformats.org/officeDocument/2006/relationships/hyperlink" Target="http://cistadvojka.cz/?page=trideni-odpadu" TargetMode="External"/><Relationship Id="rId5" Type="http://schemas.openxmlformats.org/officeDocument/2006/relationships/hyperlink" Target="http://office.microsoft.com/" TargetMode="External"/><Relationship Id="rId15" Type="http://schemas.openxmlformats.org/officeDocument/2006/relationships/hyperlink" Target="http://aktualne.centrum.cz/kultura/fotogalerie/2007/06/27/papousci-i-mouchy-z-pet-lahvi/" TargetMode="External"/><Relationship Id="rId10" Type="http://schemas.openxmlformats.org/officeDocument/2006/relationships/hyperlink" Target="http://www.mestochyse.cz/data/editor/81cs_2_big.jpg" TargetMode="External"/><Relationship Id="rId19" Type="http://schemas.openxmlformats.org/officeDocument/2006/relationships/hyperlink" Target="http://www.jv-krby.cz/krbova-kamna/krbova-kamna-narvik-krka-flam-02-003.htm" TargetMode="External"/><Relationship Id="rId4" Type="http://schemas.openxmlformats.org/officeDocument/2006/relationships/hyperlink" Target="http://obec.nemcovice.cz/var/storage/original/image/php8Nx9Dl.jpg" TargetMode="External"/><Relationship Id="rId9" Type="http://schemas.openxmlformats.org/officeDocument/2006/relationships/hyperlink" Target="http://cistadvojka.cz/pages/img/modry_kontejner.jpg" TargetMode="External"/><Relationship Id="rId14" Type="http://schemas.openxmlformats.org/officeDocument/2006/relationships/hyperlink" Target="http://mojedilo.ireceptar.cz/navody/jak-zalozit-kompost/kompost-uvodn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16832"/>
            <a:ext cx="7772400" cy="2556284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  ENVIROMENTÁLNÍ VÝCHOVA	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LIDSKÉ AKTIVITY A PROBLÉMY ŽIVOTNÍHO PROSTŘEDÍ – 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odpady a hospodaření s odpady</a:t>
            </a:r>
            <a:endParaRPr lang="cs-CZ" sz="24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Monika Dvořáková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533339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VY_32_INOVACE_31_EV_12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ENVIROMENTÁLNÍ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LIDSKÉ AKTIVITY A PROBLÉMY ŽIVOTNÍHO PROSTŘEDÍ – odpady a hospodaření s odpady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Monika Dvořáková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problémem hospodaření s odpady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 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pochopení významu třídění odpadu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Spec.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19.3.2013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23528" y="476672"/>
          <a:ext cx="8686800" cy="2395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W0DRLASM\MC90041338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75656" y="404664"/>
            <a:ext cx="2419534" cy="23556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32656"/>
            <a:ext cx="86868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odpady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908720"/>
          <a:ext cx="8686800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Nakládání s odpadem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836712"/>
          <a:ext cx="8686800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7164288" y="6021289"/>
            <a:ext cx="144016" cy="72008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067944" y="2852936"/>
            <a:ext cx="216024" cy="144016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Ondra\Local Settings\Temporary Internet Files\Content.IE5\W0DRLASM\MP90028933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908720"/>
            <a:ext cx="1800200" cy="1080120"/>
          </a:xfrm>
          <a:prstGeom prst="rect">
            <a:avLst/>
          </a:prstGeom>
          <a:noFill/>
        </p:spPr>
      </p:pic>
      <p:sp>
        <p:nvSpPr>
          <p:cNvPr id="8" name="Šipka doprava 7"/>
          <p:cNvSpPr/>
          <p:nvPr/>
        </p:nvSpPr>
        <p:spPr>
          <a:xfrm>
            <a:off x="6012160" y="5733256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32656"/>
            <a:ext cx="86868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recyklace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980728"/>
          <a:ext cx="8686800" cy="5688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 flipV="1">
            <a:off x="3131840" y="5589240"/>
            <a:ext cx="216024" cy="144016"/>
          </a:xfrm>
          <a:prstGeom prst="rightArrow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81cs_2_big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779912" y="3429000"/>
            <a:ext cx="1999765" cy="1296144"/>
          </a:xfrm>
          <a:prstGeom prst="rect">
            <a:avLst/>
          </a:prstGeom>
        </p:spPr>
      </p:pic>
      <p:pic>
        <p:nvPicPr>
          <p:cNvPr id="8" name="Obrázek 7" descr="modry_kontejner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51520" y="1196752"/>
            <a:ext cx="2376264" cy="2699251"/>
          </a:xfrm>
          <a:prstGeom prst="rect">
            <a:avLst/>
          </a:prstGeom>
        </p:spPr>
      </p:pic>
      <p:pic>
        <p:nvPicPr>
          <p:cNvPr id="9" name="Obrázek 8" descr="zeleny_kontejner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95536" y="4149080"/>
            <a:ext cx="2160240" cy="2413034"/>
          </a:xfrm>
          <a:prstGeom prst="rect">
            <a:avLst/>
          </a:prstGeom>
        </p:spPr>
      </p:pic>
      <p:pic>
        <p:nvPicPr>
          <p:cNvPr id="10" name="Obrázek 9" descr="zluty_kontejner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020272" y="116632"/>
            <a:ext cx="1905000" cy="2162175"/>
          </a:xfrm>
          <a:prstGeom prst="rect">
            <a:avLst/>
          </a:prstGeom>
        </p:spPr>
      </p:pic>
      <p:pic>
        <p:nvPicPr>
          <p:cNvPr id="11" name="Obrázek 10" descr="oranzovy_kontejner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164288" y="4743450"/>
            <a:ext cx="1571625" cy="2114550"/>
          </a:xfrm>
          <a:prstGeom prst="rect">
            <a:avLst/>
          </a:prstGeom>
        </p:spPr>
      </p:pic>
      <p:pic>
        <p:nvPicPr>
          <p:cNvPr id="12" name="Obrázek 11" descr="DSC_0081net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6588224" y="2276872"/>
            <a:ext cx="2438400" cy="23164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32656"/>
            <a:ext cx="86868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kompostování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908720"/>
          <a:ext cx="8686800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187624" y="3573016"/>
            <a:ext cx="7200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flipV="1">
            <a:off x="8460432" y="3212976"/>
            <a:ext cx="216024" cy="21602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kompost-uvodni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851920" y="4221088"/>
            <a:ext cx="1641782" cy="1368152"/>
          </a:xfrm>
          <a:prstGeom prst="rect">
            <a:avLst/>
          </a:prstGeom>
        </p:spPr>
      </p:pic>
      <p:pic>
        <p:nvPicPr>
          <p:cNvPr id="9" name="Obrázek 8" descr="Image.ashx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580112" y="4221088"/>
            <a:ext cx="1656184" cy="13681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5235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Předcházet vzniku odpadů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836712"/>
          <a:ext cx="8686800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4211960" y="1988840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788024" y="2564904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339752" y="4005064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2267744" y="4725144"/>
            <a:ext cx="144016" cy="45719"/>
          </a:xfrm>
          <a:prstGeom prst="rightArrow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2843808" y="5445224"/>
            <a:ext cx="144016" cy="45719"/>
          </a:xfrm>
          <a:prstGeom prst="rightArrow">
            <a:avLst/>
          </a:prstGeom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flipV="1">
            <a:off x="1475656" y="6093296"/>
            <a:ext cx="144016" cy="45719"/>
          </a:xfrm>
          <a:prstGeom prst="rightArrow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 descr="dsc_800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004048" y="3140968"/>
            <a:ext cx="1626352" cy="1224136"/>
          </a:xfrm>
          <a:prstGeom prst="rect">
            <a:avLst/>
          </a:prstGeom>
        </p:spPr>
      </p:pic>
      <p:pic>
        <p:nvPicPr>
          <p:cNvPr id="13" name="Obrázek 12" descr="3418887-vystava-zverstvo-12-chameleon-obrovsky-chamaeleo-oustaleti-petlahve-vysk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619213" y="4964410"/>
            <a:ext cx="2524787" cy="18935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686800" cy="7647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Hra na popelku</a:t>
            </a:r>
            <a:br>
              <a:rPr lang="cs-CZ" dirty="0" smtClean="0"/>
            </a:br>
            <a:r>
              <a:rPr lang="cs-CZ" dirty="0" smtClean="0"/>
              <a:t>1        2       3       4      5      6     7      8       9     10</a:t>
            </a:r>
            <a:endParaRPr lang="cs-CZ" dirty="0"/>
          </a:p>
        </p:txBody>
      </p:sp>
      <p:pic>
        <p:nvPicPr>
          <p:cNvPr id="5" name="Zástupný symbol pro obsah 4" descr="zluty_kontejne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836712"/>
            <a:ext cx="888204" cy="1008112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912696" y="0"/>
            <a:ext cx="231304" cy="144017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 descr="modry_kontejne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3608" y="836712"/>
            <a:ext cx="887483" cy="1008112"/>
          </a:xfrm>
          <a:prstGeom prst="rect">
            <a:avLst/>
          </a:prstGeom>
        </p:spPr>
      </p:pic>
      <p:pic>
        <p:nvPicPr>
          <p:cNvPr id="7" name="Obrázek 6" descr="zeleny_kontejne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051720" y="908720"/>
            <a:ext cx="838036" cy="936104"/>
          </a:xfrm>
          <a:prstGeom prst="rect">
            <a:avLst/>
          </a:prstGeom>
        </p:spPr>
      </p:pic>
      <p:pic>
        <p:nvPicPr>
          <p:cNvPr id="8" name="Obrázek 7" descr="oranzovy_kontejner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059832" y="908720"/>
            <a:ext cx="695753" cy="936104"/>
          </a:xfrm>
          <a:prstGeom prst="rect">
            <a:avLst/>
          </a:prstGeom>
        </p:spPr>
      </p:pic>
      <p:pic>
        <p:nvPicPr>
          <p:cNvPr id="9" name="Obrázek 8" descr="kompost-uvodni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011200" y="836712"/>
            <a:ext cx="1132800" cy="1008112"/>
          </a:xfrm>
          <a:prstGeom prst="rect">
            <a:avLst/>
          </a:prstGeom>
        </p:spPr>
      </p:pic>
      <p:pic>
        <p:nvPicPr>
          <p:cNvPr id="10" name="Obrázek 9" descr="405px-Kontejner_na_nebezpečný_odpad_(baterie_a_akumulátory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23928" y="908720"/>
            <a:ext cx="681612" cy="936104"/>
          </a:xfrm>
          <a:prstGeom prst="rect">
            <a:avLst/>
          </a:prstGeom>
        </p:spPr>
      </p:pic>
      <p:pic>
        <p:nvPicPr>
          <p:cNvPr id="11" name="Obrázek 10" descr="popelnice-plast-120_230_393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716016" y="908720"/>
            <a:ext cx="646497" cy="936104"/>
          </a:xfrm>
          <a:prstGeom prst="rect">
            <a:avLst/>
          </a:prstGeom>
        </p:spPr>
      </p:pic>
      <p:pic>
        <p:nvPicPr>
          <p:cNvPr id="12" name="Obrázek 11" descr="krbova-kamna-narvik-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300192" y="980728"/>
            <a:ext cx="864096" cy="864096"/>
          </a:xfrm>
          <a:prstGeom prst="rect">
            <a:avLst/>
          </a:prstGeom>
        </p:spPr>
      </p:pic>
      <p:pic>
        <p:nvPicPr>
          <p:cNvPr id="13" name="Obrázek 12" descr="php8Nx9Dl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508104" y="908720"/>
            <a:ext cx="702078" cy="936104"/>
          </a:xfrm>
          <a:prstGeom prst="rect">
            <a:avLst/>
          </a:prstGeom>
        </p:spPr>
      </p:pic>
      <p:pic>
        <p:nvPicPr>
          <p:cNvPr id="14" name="Obrázek 13" descr="slepice02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236296" y="1196752"/>
            <a:ext cx="749666" cy="547256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467544" y="2924944"/>
            <a:ext cx="27718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PET lahev………………….</a:t>
            </a:r>
          </a:p>
          <a:p>
            <a:r>
              <a:rPr lang="cs-CZ" dirty="0" smtClean="0"/>
              <a:t>sáček od svačiny……….</a:t>
            </a:r>
          </a:p>
          <a:p>
            <a:r>
              <a:rPr lang="cs-CZ" dirty="0" smtClean="0"/>
              <a:t>odstřižky látek…………..</a:t>
            </a:r>
          </a:p>
          <a:p>
            <a:r>
              <a:rPr lang="cs-CZ" dirty="0" smtClean="0"/>
              <a:t>rozbitá sklenice………..</a:t>
            </a:r>
          </a:p>
          <a:p>
            <a:r>
              <a:rPr lang="cs-CZ" dirty="0" smtClean="0"/>
              <a:t>sáček od čaje…………..</a:t>
            </a:r>
          </a:p>
          <a:p>
            <a:r>
              <a:rPr lang="cs-CZ" dirty="0" smtClean="0"/>
              <a:t>porcelánový hrnek……</a:t>
            </a:r>
          </a:p>
          <a:p>
            <a:r>
              <a:rPr lang="cs-CZ" dirty="0" smtClean="0"/>
              <a:t>láhev od piva……………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75856" y="2132856"/>
            <a:ext cx="23762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u="sng" dirty="0" smtClean="0"/>
              <a:t>Vytřiď tyto odpadky (napiš správné číslo, kam patří)</a:t>
            </a:r>
          </a:p>
          <a:p>
            <a:r>
              <a:rPr lang="cs-CZ" b="1" u="sng" dirty="0" smtClean="0"/>
              <a:t> </a:t>
            </a:r>
          </a:p>
          <a:p>
            <a:r>
              <a:rPr lang="cs-CZ" dirty="0" smtClean="0"/>
              <a:t>slupky z jablek……......</a:t>
            </a:r>
          </a:p>
          <a:p>
            <a:r>
              <a:rPr lang="cs-CZ" dirty="0" smtClean="0"/>
              <a:t>tvrdé pečivo……………..</a:t>
            </a:r>
          </a:p>
          <a:p>
            <a:r>
              <a:rPr lang="cs-CZ" dirty="0" smtClean="0"/>
              <a:t>krabice od banánů……</a:t>
            </a:r>
          </a:p>
          <a:p>
            <a:r>
              <a:rPr lang="cs-CZ" dirty="0" smtClean="0"/>
              <a:t>shrabané listí……………</a:t>
            </a:r>
          </a:p>
          <a:p>
            <a:r>
              <a:rPr lang="cs-CZ" dirty="0" smtClean="0"/>
              <a:t>odřezky linolea…………</a:t>
            </a:r>
          </a:p>
          <a:p>
            <a:r>
              <a:rPr lang="cs-CZ" dirty="0" smtClean="0"/>
              <a:t>použité pleny……………</a:t>
            </a:r>
          </a:p>
          <a:p>
            <a:r>
              <a:rPr lang="cs-CZ" dirty="0" smtClean="0"/>
              <a:t>skořápky od vajíček….</a:t>
            </a:r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940152" y="3212976"/>
            <a:ext cx="305983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krabice od mléka……………….</a:t>
            </a:r>
          </a:p>
          <a:p>
            <a:r>
              <a:rPr lang="cs-CZ" dirty="0" smtClean="0"/>
              <a:t>kelímek od tvarohu…………….</a:t>
            </a:r>
          </a:p>
          <a:p>
            <a:r>
              <a:rPr lang="cs-CZ" dirty="0" smtClean="0"/>
              <a:t>mastný papír……………………..</a:t>
            </a:r>
          </a:p>
          <a:p>
            <a:r>
              <a:rPr lang="cs-CZ" dirty="0" smtClean="0"/>
              <a:t>plechovka od coca-coly………</a:t>
            </a:r>
          </a:p>
          <a:p>
            <a:r>
              <a:rPr lang="cs-CZ" dirty="0" smtClean="0"/>
              <a:t>vybitá baterie…………………….</a:t>
            </a:r>
          </a:p>
          <a:p>
            <a:r>
              <a:rPr lang="cs-CZ" dirty="0" smtClean="0"/>
              <a:t>obal od čokolády papírový…..</a:t>
            </a:r>
          </a:p>
          <a:p>
            <a:r>
              <a:rPr lang="cs-CZ" dirty="0" smtClean="0"/>
              <a:t>obal od čokolády hliníkový….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4664"/>
            <a:ext cx="7704856" cy="5976664"/>
          </a:xfrm>
        </p:spPr>
        <p:txBody>
          <a:bodyPr>
            <a:normAutofit/>
          </a:bodyPr>
          <a:lstStyle/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http://rayer.g6.cz/</a:t>
            </a:r>
            <a:r>
              <a:rPr lang="cs-CZ" sz="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photo</a:t>
            </a:r>
            <a:r>
              <a:rPr lang="cs-CZ" sz="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zver</a:t>
            </a:r>
            <a:r>
              <a:rPr lang="cs-CZ" sz="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/slepice02.jpg</a:t>
            </a:r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http://obec.</a:t>
            </a:r>
            <a:r>
              <a:rPr lang="cs-CZ" sz="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nemcovice.cz</a:t>
            </a:r>
            <a:r>
              <a:rPr lang="cs-CZ" sz="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/var/</a:t>
            </a:r>
            <a:r>
              <a:rPr lang="cs-CZ" sz="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storage</a:t>
            </a:r>
            <a:r>
              <a:rPr lang="cs-CZ" sz="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r>
              <a:rPr lang="cs-CZ" sz="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original</a:t>
            </a:r>
            <a:r>
              <a:rPr lang="cs-CZ" sz="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/image/php8Nx9Dl.jpg</a:t>
            </a:r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http://office.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microsoft.com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 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http://i.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idnes.cz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/09/021/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gal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/KLU28fd84_p200902080156501.jpg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http://www.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mikulasovice.cz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userfiles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/image/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divoka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-skladka-v-lomu_1343852240/Obraz0085.jpg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http://www.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inexco.cz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store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/spalovna-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liberec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-001_500.jpg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http://cistadvojka.cz/pages/img/modry_kontejner.jpg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http://www.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mestochyse.cz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/data/editor/81cs_2_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big.jpg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1"/>
              </a:rPr>
              <a:t>http://cistadvojka.cz/?page=trideni-odpadu#zeleny_kontejner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1"/>
              </a:rPr>
              <a:t>http://cistadvojka.cz/?page=trideni-odpadu#oranzovy_kontejner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1"/>
              </a:rPr>
              <a:t>http://cistadvojka.cz/?page=trideni-odpadu#zluty_kontejner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2"/>
              </a:rPr>
              <a:t>http://www.reflex-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2"/>
              </a:rPr>
              <a:t>zlin.cz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2"/>
              </a:rPr>
              <a:t>/data/reflex/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2"/>
              </a:rPr>
              <a:t>files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2"/>
              </a:rPr>
              <a:t>/Produkty/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2"/>
              </a:rPr>
              <a:t>bioodpad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2"/>
              </a:rPr>
              <a:t>/DSC_0081net.jpg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http://www.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jihlava.cz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VismoOnline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_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ActionScripts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/Image.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ashx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?id_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org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=5967&amp;id_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obrazky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3"/>
              </a:rPr>
              <a:t>=16970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4"/>
              </a:rPr>
              <a:t>http://mojedilo.ireceptar.cz/navody/jak-zalozit-kompost/kompost-uvodni.jpg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5"/>
              </a:rPr>
              <a:t>http://aktualne.centrum.cz/kultura/fotogalerie/2007/06/27/papousci-i-mouchy-z-pet-lahvi/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6"/>
              </a:rPr>
              <a:t>http://zezivotanasikuchyne.files.wordpress.com/2012/03/dsc_8008.jpg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7"/>
              </a:rPr>
              <a:t>http://shop.oploceni-ploty-zahrada.cz/popelnice/popelnice-plast-120.html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8"/>
              </a:rPr>
              <a:t>http://commons.wikimedia.org/wiki/File:Kontejner_na_nebezpe%C4%8Dn%C3%BD_odpad_%28baterie_a_akumul%C3%A1tory%29.jpg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9"/>
              </a:rPr>
              <a:t>http://www.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9"/>
              </a:rPr>
              <a:t>jv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9"/>
              </a:rPr>
              <a:t>-krby.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9"/>
              </a:rPr>
              <a:t>cz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9"/>
              </a:rPr>
              <a:t>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9"/>
              </a:rPr>
              <a:t>krbova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9"/>
              </a:rPr>
              <a:t>-kamna/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9"/>
              </a:rPr>
              <a:t>krbova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9"/>
              </a:rPr>
              <a:t>-kamna-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9"/>
              </a:rPr>
              <a:t>narvik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9"/>
              </a:rPr>
              <a:t>-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9"/>
              </a:rPr>
              <a:t>krka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9"/>
              </a:rPr>
              <a:t>-</a:t>
            </a:r>
            <a:r>
              <a:rPr lang="cs-CZ" sz="9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9"/>
              </a:rPr>
              <a:t>flam</a:t>
            </a:r>
            <a:r>
              <a:rPr lang="cs-CZ" sz="9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9"/>
              </a:rPr>
              <a:t>-02-003.htm</a:t>
            </a: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492875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835696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1653</TotalTime>
  <Words>819</Words>
  <Application>Microsoft Office PowerPoint</Application>
  <PresentationFormat>Předvádění na obrazovce (4:3)</PresentationFormat>
  <Paragraphs>125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   ENVIROMENTÁLNÍ VÝCHOVA   LIDSKÉ AKTIVITY A PROBLÉMY ŽIVOTNÍHO PROSTŘEDÍ –   odpady a hospodaření s odpady</vt:lpstr>
      <vt:lpstr>Prezentace aplikace PowerPoint</vt:lpstr>
      <vt:lpstr>Prezentace aplikace PowerPoint</vt:lpstr>
      <vt:lpstr>odpady</vt:lpstr>
      <vt:lpstr>Nakládání s odpadem</vt:lpstr>
      <vt:lpstr>recyklace</vt:lpstr>
      <vt:lpstr>kompostování</vt:lpstr>
      <vt:lpstr>Předcházet vzniku odpadů</vt:lpstr>
      <vt:lpstr>Hra na popelku 1        2       3       4      5      6     7      8       9     10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187</cp:revision>
  <dcterms:created xsi:type="dcterms:W3CDTF">2012-06-27T08:54:30Z</dcterms:created>
  <dcterms:modified xsi:type="dcterms:W3CDTF">2013-03-21T12:19:01Z</dcterms:modified>
</cp:coreProperties>
</file>